
<file path=[Content_Types].xml><?xml version="1.0" encoding="utf-8"?>
<Types xmlns="http://schemas.openxmlformats.org/package/2006/content-types">
  <Default Extension="png"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Default Extension="jpg" ContentType="image/jpeg"/>
  <Override PartName="/ppt/presentation.xml" ContentType="application/vnd.openxmlformats-officedocument.presentationml.presentation.main+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3.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4.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notesSlides/notesSlide7.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3.xml" ContentType="application/vnd.openxmlformats-officedocument.presentationml.notesSlide+xml"/>
  <Override PartName="/ppt/notesSlides/notesSlide1.xml" ContentType="application/vnd.openxmlformats-officedocument.presentationml.notesSlide+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8.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theme/theme3.xml" ContentType="application/vnd.openxmlformats-officedocument.theme+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p:sldMasterIdLst>
    <p:sldMasterId id="2147483707" r:id="rId1"/>
  </p:sldMasterIdLst>
  <p:notesMasterIdLst>
    <p:notesMasterId r:id="rId11"/>
  </p:notesMasterIdLst>
  <p:handoutMasterIdLst>
    <p:handoutMasterId r:id="rId12"/>
  </p:handoutMasterIdLst>
  <p:sldIdLst>
    <p:sldId id="256" r:id="rId2"/>
    <p:sldId id="265" r:id="rId3"/>
    <p:sldId id="266" r:id="rId4"/>
    <p:sldId id="268" r:id="rId5"/>
    <p:sldId id="264" r:id="rId6"/>
    <p:sldId id="272" r:id="rId7"/>
    <p:sldId id="269" r:id="rId8"/>
    <p:sldId id="271" r:id="rId9"/>
    <p:sldId id="273" r:id="rId10"/>
  </p:sldIdLst>
  <p:sldSz cx="9144000" cy="6858000" type="screen4x3"/>
  <p:notesSz cx="6858000" cy="9144000"/>
  <p:embeddedFontLst>
    <p:embeddedFont>
      <p:font typeface="Calibri" panose="020F0502020204030204" pitchFamily="34" charset="0"/>
      <p:regular r:id="rId13"/>
      <p:bold r:id="rId14"/>
      <p:italic r:id="rId15"/>
      <p:boldItalic r:id="rId16"/>
    </p:embeddedFont>
    <p:embeddedFont>
      <p:font typeface="Arial Black" panose="020B0A04020102020204" pitchFamily="34" charset="0"/>
      <p:bold r:id="rId17"/>
    </p:embeddedFont>
  </p:embeddedFont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elfolien - klassisch" id="{8FB735FE-A062-46BD-AF02-372941CBDC84}">
          <p14:sldIdLst>
            <p14:sldId id="256"/>
            <p14:sldId id="265"/>
            <p14:sldId id="266"/>
            <p14:sldId id="268"/>
            <p14:sldId id="264"/>
            <p14:sldId id="272"/>
            <p14:sldId id="269"/>
            <p14:sldId id="271"/>
            <p14:sldId id="273"/>
          </p14:sldIdLst>
        </p14:section>
      </p14:sectionLst>
    </p:ex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0D01E"/>
    <a:srgbClr val="00B1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75" autoAdjust="0"/>
    <p:restoredTop sz="87791" autoAdjust="0"/>
  </p:normalViewPr>
  <p:slideViewPr>
    <p:cSldViewPr showGuides="1">
      <p:cViewPr varScale="1">
        <p:scale>
          <a:sx n="101" d="100"/>
          <a:sy n="101" d="100"/>
        </p:scale>
        <p:origin x="540" y="10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howGuides="1">
      <p:cViewPr varScale="1">
        <p:scale>
          <a:sx n="90" d="100"/>
          <a:sy n="90" d="100"/>
        </p:scale>
        <p:origin x="3696"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font" Target="fonts/font5.fntdata"/><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24" Type="http://schemas.openxmlformats.org/officeDocument/2006/relationships/customXml" Target="../customXml/item3.xml"/><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customXml" Target="../customXml/item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CH"/>
          </a:p>
        </p:txBody>
      </p:sp>
      <p:sp>
        <p:nvSpPr>
          <p:cNvPr id="3" name="Datumsplatzhalt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3FA265A-E567-4C3B-94EB-D055D590212A}" type="datetimeFigureOut">
              <a:rPr lang="de-CH" smtClean="0"/>
              <a:t>28.09.2020</a:t>
            </a:fld>
            <a:endParaRPr lang="de-CH"/>
          </a:p>
        </p:txBody>
      </p:sp>
      <p:sp>
        <p:nvSpPr>
          <p:cNvPr id="4" name="Fußzeilenplatzhalt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de-CH"/>
          </a:p>
        </p:txBody>
      </p:sp>
      <p:sp>
        <p:nvSpPr>
          <p:cNvPr id="5" name="Foliennummernplatzhalt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2D23361-C331-4F78-8068-474D0AFF4290}" type="slidenum">
              <a:rPr lang="de-CH" smtClean="0"/>
              <a:t>‹N›</a:t>
            </a:fld>
            <a:endParaRPr lang="de-CH"/>
          </a:p>
        </p:txBody>
      </p:sp>
    </p:spTree>
    <p:extLst>
      <p:ext uri="{BB962C8B-B14F-4D97-AF65-F5344CB8AC3E}">
        <p14:creationId xmlns:p14="http://schemas.microsoft.com/office/powerpoint/2010/main" val="250562101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CH"/>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E484F04-600F-4375-8A0A-1BC8EB740932}" type="datetimeFigureOut">
              <a:rPr lang="de-CH" smtClean="0"/>
              <a:t>28.09.2020</a:t>
            </a:fld>
            <a:endParaRPr lang="de-CH"/>
          </a:p>
        </p:txBody>
      </p:sp>
      <p:sp>
        <p:nvSpPr>
          <p:cNvPr id="4" name="Folienbildplatzhalt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de-CH"/>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CH"/>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DA24F7-4423-491A-AC6D-3EEEDBB9ACEA}" type="slidenum">
              <a:rPr lang="de-CH" smtClean="0"/>
              <a:t>‹N›</a:t>
            </a:fld>
            <a:endParaRPr lang="de-CH"/>
          </a:p>
        </p:txBody>
      </p:sp>
    </p:spTree>
    <p:extLst>
      <p:ext uri="{BB962C8B-B14F-4D97-AF65-F5344CB8AC3E}">
        <p14:creationId xmlns:p14="http://schemas.microsoft.com/office/powerpoint/2010/main" val="226989253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171450" indent="-171450">
              <a:buFontTx/>
              <a:buChar char="-"/>
            </a:pPr>
            <a:r>
              <a:rPr lang="fr-CH" dirty="0" smtClean="0"/>
              <a:t>Tout est donnée. On pense surtout aux données structurées (Excel) mais les documents</a:t>
            </a:r>
            <a:r>
              <a:rPr lang="fr-CH" baseline="0" dirty="0" smtClean="0"/>
              <a:t> et les emails y font partie aussi.</a:t>
            </a:r>
          </a:p>
          <a:p>
            <a:pPr marL="171450" indent="-171450">
              <a:buFontTx/>
              <a:buChar char="-"/>
            </a:pPr>
            <a:r>
              <a:rPr lang="fr-CH" dirty="0" smtClean="0"/>
              <a:t>Nous</a:t>
            </a:r>
            <a:r>
              <a:rPr lang="fr-CH" baseline="0" dirty="0" smtClean="0"/>
              <a:t> avons déjà des outils censés nous aider à garder cet ordre. Les employés de l’administration fédérale en connaissent un… (</a:t>
            </a:r>
            <a:r>
              <a:rPr lang="fr-CH" baseline="0" dirty="0" err="1" smtClean="0"/>
              <a:t>ActaNova</a:t>
            </a:r>
            <a:r>
              <a:rPr lang="fr-CH" baseline="0" dirty="0" smtClean="0"/>
              <a:t>)</a:t>
            </a:r>
            <a:endParaRPr lang="de-CH" dirty="0"/>
          </a:p>
        </p:txBody>
      </p:sp>
      <p:sp>
        <p:nvSpPr>
          <p:cNvPr id="4" name="Segnaposto numero diapositiva 3"/>
          <p:cNvSpPr>
            <a:spLocks noGrp="1"/>
          </p:cNvSpPr>
          <p:nvPr>
            <p:ph type="sldNum" sz="quarter" idx="10"/>
          </p:nvPr>
        </p:nvSpPr>
        <p:spPr/>
        <p:txBody>
          <a:bodyPr/>
          <a:lstStyle/>
          <a:p>
            <a:fld id="{48DA24F7-4423-491A-AC6D-3EEEDBB9ACEA}" type="slidenum">
              <a:rPr lang="de-CH" smtClean="0"/>
              <a:t>2</a:t>
            </a:fld>
            <a:endParaRPr lang="de-CH"/>
          </a:p>
        </p:txBody>
      </p:sp>
    </p:spTree>
    <p:extLst>
      <p:ext uri="{BB962C8B-B14F-4D97-AF65-F5344CB8AC3E}">
        <p14:creationId xmlns:p14="http://schemas.microsoft.com/office/powerpoint/2010/main" val="28706517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171450" indent="-171450">
              <a:buFontTx/>
              <a:buChar char="-"/>
            </a:pPr>
            <a:r>
              <a:rPr lang="fr-CH" dirty="0" smtClean="0"/>
              <a:t>Si on regarde au niveau de tout l’office, le</a:t>
            </a:r>
            <a:r>
              <a:rPr lang="fr-CH" baseline="0" dirty="0" smtClean="0"/>
              <a:t> chaos est encore plus grand. C’est impossible de s’y repérer et d’avoir une vision d’ensemble.</a:t>
            </a:r>
          </a:p>
          <a:p>
            <a:pPr marL="171450" indent="-171450">
              <a:buFontTx/>
              <a:buChar char="-"/>
            </a:pPr>
            <a:r>
              <a:rPr lang="fr-CH" baseline="0" dirty="0" smtClean="0"/>
              <a:t>Les résultats: perte d’efficacité, perte de transparence, présence de doublons et de coûts (argent et temps) qu’on pourrait éviter</a:t>
            </a:r>
            <a:endParaRPr lang="de-CH" dirty="0"/>
          </a:p>
        </p:txBody>
      </p:sp>
      <p:sp>
        <p:nvSpPr>
          <p:cNvPr id="4" name="Segnaposto numero diapositiva 3"/>
          <p:cNvSpPr>
            <a:spLocks noGrp="1"/>
          </p:cNvSpPr>
          <p:nvPr>
            <p:ph type="sldNum" sz="quarter" idx="10"/>
          </p:nvPr>
        </p:nvSpPr>
        <p:spPr/>
        <p:txBody>
          <a:bodyPr/>
          <a:lstStyle/>
          <a:p>
            <a:fld id="{48DA24F7-4423-491A-AC6D-3EEEDBB9ACEA}" type="slidenum">
              <a:rPr lang="de-CH" smtClean="0"/>
              <a:t>3</a:t>
            </a:fld>
            <a:endParaRPr lang="de-CH"/>
          </a:p>
        </p:txBody>
      </p:sp>
    </p:spTree>
    <p:extLst>
      <p:ext uri="{BB962C8B-B14F-4D97-AF65-F5344CB8AC3E}">
        <p14:creationId xmlns:p14="http://schemas.microsoft.com/office/powerpoint/2010/main" val="32100073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171450" indent="-171450">
              <a:buFontTx/>
              <a:buChar char="-"/>
            </a:pPr>
            <a:r>
              <a:rPr lang="fr-CH" dirty="0" smtClean="0"/>
              <a:t>Je ne raconte là rien de nouveau. Preuve en est que les objectifs du Conseil Fédéral pour la digitalisation de l’Administration (liés</a:t>
            </a:r>
            <a:r>
              <a:rPr lang="fr-CH" baseline="0" dirty="0" smtClean="0"/>
              <a:t> à la stratégie Suisse digitale) attaquent cette problématique frontalement</a:t>
            </a:r>
          </a:p>
          <a:p>
            <a:pPr marL="171450" indent="-171450">
              <a:buFontTx/>
              <a:buChar char="-"/>
            </a:pPr>
            <a:r>
              <a:rPr lang="fr-CH" baseline="0" dirty="0" smtClean="0"/>
              <a:t>Le but est de devenir plus agile et plus performants pour offrir des meilleures services à la population et aux organes qui dépendent de nos données.</a:t>
            </a:r>
            <a:endParaRPr lang="de-CH" dirty="0"/>
          </a:p>
        </p:txBody>
      </p:sp>
      <p:sp>
        <p:nvSpPr>
          <p:cNvPr id="4" name="Segnaposto numero diapositiva 3"/>
          <p:cNvSpPr>
            <a:spLocks noGrp="1"/>
          </p:cNvSpPr>
          <p:nvPr>
            <p:ph type="sldNum" sz="quarter" idx="10"/>
          </p:nvPr>
        </p:nvSpPr>
        <p:spPr/>
        <p:txBody>
          <a:bodyPr/>
          <a:lstStyle/>
          <a:p>
            <a:fld id="{48DA24F7-4423-491A-AC6D-3EEEDBB9ACEA}" type="slidenum">
              <a:rPr lang="de-CH" smtClean="0"/>
              <a:t>4</a:t>
            </a:fld>
            <a:endParaRPr lang="de-CH"/>
          </a:p>
        </p:txBody>
      </p:sp>
    </p:spTree>
    <p:extLst>
      <p:ext uri="{BB962C8B-B14F-4D97-AF65-F5344CB8AC3E}">
        <p14:creationId xmlns:p14="http://schemas.microsoft.com/office/powerpoint/2010/main" val="35763693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171450" indent="-171450">
              <a:buFontTx/>
              <a:buChar char="-"/>
            </a:pPr>
            <a:r>
              <a:rPr lang="fr-CH" dirty="0" smtClean="0"/>
              <a:t>Data management, c’est un</a:t>
            </a:r>
            <a:r>
              <a:rPr lang="fr-CH" baseline="0" dirty="0" smtClean="0"/>
              <a:t> peu mettre de l’ordre dans cette confusion. Il ne s’agit pas d’un projet ni d’un programme, mais plutôt d’un instrument dont lequel l’Office veut s’approprier pour améliorer son efficacité.</a:t>
            </a:r>
          </a:p>
          <a:p>
            <a:pPr marL="171450" indent="-171450">
              <a:buFontTx/>
              <a:buChar char="-"/>
            </a:pPr>
            <a:r>
              <a:rPr lang="fr-CH" dirty="0" smtClean="0"/>
              <a:t>En </a:t>
            </a:r>
            <a:r>
              <a:rPr lang="fr-CH" dirty="0" smtClean="0"/>
              <a:t>général, on parle de «Data </a:t>
            </a:r>
            <a:r>
              <a:rPr lang="fr-CH" dirty="0" err="1" smtClean="0"/>
              <a:t>Governance</a:t>
            </a:r>
            <a:r>
              <a:rPr lang="fr-CH" dirty="0" smtClean="0"/>
              <a:t>» du moment que le but est aussi de définir les rôles et responsabilités dans l’office</a:t>
            </a:r>
            <a:endParaRPr lang="de-CH" dirty="0"/>
          </a:p>
        </p:txBody>
      </p:sp>
      <p:sp>
        <p:nvSpPr>
          <p:cNvPr id="4" name="Segnaposto numero diapositiva 3"/>
          <p:cNvSpPr>
            <a:spLocks noGrp="1"/>
          </p:cNvSpPr>
          <p:nvPr>
            <p:ph type="sldNum" sz="quarter" idx="10"/>
          </p:nvPr>
        </p:nvSpPr>
        <p:spPr/>
        <p:txBody>
          <a:bodyPr/>
          <a:lstStyle/>
          <a:p>
            <a:fld id="{48DA24F7-4423-491A-AC6D-3EEEDBB9ACEA}" type="slidenum">
              <a:rPr lang="de-CH" smtClean="0"/>
              <a:t>5</a:t>
            </a:fld>
            <a:endParaRPr lang="de-CH"/>
          </a:p>
        </p:txBody>
      </p:sp>
    </p:spTree>
    <p:extLst>
      <p:ext uri="{BB962C8B-B14F-4D97-AF65-F5344CB8AC3E}">
        <p14:creationId xmlns:p14="http://schemas.microsoft.com/office/powerpoint/2010/main" val="3783336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fr-CH" dirty="0" smtClean="0"/>
              <a:t>- Notre projet se pose donc les questions qui suivent</a:t>
            </a:r>
            <a:endParaRPr lang="de-CH" dirty="0"/>
          </a:p>
        </p:txBody>
      </p:sp>
      <p:sp>
        <p:nvSpPr>
          <p:cNvPr id="4" name="Segnaposto numero diapositiva 3"/>
          <p:cNvSpPr>
            <a:spLocks noGrp="1"/>
          </p:cNvSpPr>
          <p:nvPr>
            <p:ph type="sldNum" sz="quarter" idx="10"/>
          </p:nvPr>
        </p:nvSpPr>
        <p:spPr/>
        <p:txBody>
          <a:bodyPr/>
          <a:lstStyle/>
          <a:p>
            <a:fld id="{48DA24F7-4423-491A-AC6D-3EEEDBB9ACEA}" type="slidenum">
              <a:rPr lang="de-CH" smtClean="0"/>
              <a:t>6</a:t>
            </a:fld>
            <a:endParaRPr lang="de-CH"/>
          </a:p>
        </p:txBody>
      </p:sp>
    </p:spTree>
    <p:extLst>
      <p:ext uri="{BB962C8B-B14F-4D97-AF65-F5344CB8AC3E}">
        <p14:creationId xmlns:p14="http://schemas.microsoft.com/office/powerpoint/2010/main" val="12466884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171450" indent="-171450">
              <a:buFontTx/>
              <a:buChar char="-"/>
            </a:pPr>
            <a:r>
              <a:rPr lang="fr-CH" dirty="0" smtClean="0"/>
              <a:t>Le</a:t>
            </a:r>
            <a:r>
              <a:rPr lang="fr-CH" baseline="0" dirty="0" smtClean="0"/>
              <a:t> projet veut en premier lieu créer un inventaire complet de tout ce que l’OFEN possède comme donnée. Tous les feuilles Excel et toutes les emails comprises.</a:t>
            </a:r>
          </a:p>
          <a:p>
            <a:pPr marL="171450" indent="-171450">
              <a:buFontTx/>
              <a:buChar char="-"/>
            </a:pPr>
            <a:r>
              <a:rPr lang="fr-CH" baseline="0" dirty="0" smtClean="0"/>
              <a:t>Cela reste management-</a:t>
            </a:r>
            <a:r>
              <a:rPr lang="fr-CH" baseline="0" dirty="0" err="1" smtClean="0"/>
              <a:t>level</a:t>
            </a:r>
            <a:r>
              <a:rPr lang="fr-CH" baseline="0" dirty="0" smtClean="0"/>
              <a:t>. Pour certains types de données il s’agit surtout d’identifier les déviations au standard (ex: des documents qui ne sont pas stockés et gérés par GEVER)</a:t>
            </a:r>
          </a:p>
          <a:p>
            <a:pPr marL="171450" indent="-171450">
              <a:buFontTx/>
              <a:buChar char="-"/>
            </a:pPr>
            <a:r>
              <a:rPr lang="fr-CH" baseline="0" dirty="0" smtClean="0"/>
              <a:t>Le but est d’avoir la vision d’ensemble, définir le degré de maturité actuel de l’office dans le Data management et d’établir une stratégie ainsi qu’un </a:t>
            </a:r>
            <a:r>
              <a:rPr lang="fr-CH" baseline="0" dirty="0" err="1" smtClean="0"/>
              <a:t>Massnahmekatalog</a:t>
            </a:r>
            <a:endParaRPr lang="fr-CH" baseline="0" dirty="0" smtClean="0"/>
          </a:p>
          <a:p>
            <a:pPr marL="171450" indent="-171450">
              <a:buFontTx/>
              <a:buChar char="-"/>
            </a:pPr>
            <a:r>
              <a:rPr lang="fr-CH" baseline="0" dirty="0" smtClean="0"/>
              <a:t>Nous sommes en ce moment plein dedans la phase d’inventaire</a:t>
            </a:r>
            <a:endParaRPr lang="de-CH" dirty="0"/>
          </a:p>
        </p:txBody>
      </p:sp>
      <p:sp>
        <p:nvSpPr>
          <p:cNvPr id="4" name="Segnaposto numero diapositiva 3"/>
          <p:cNvSpPr>
            <a:spLocks noGrp="1"/>
          </p:cNvSpPr>
          <p:nvPr>
            <p:ph type="sldNum" sz="quarter" idx="10"/>
          </p:nvPr>
        </p:nvSpPr>
        <p:spPr/>
        <p:txBody>
          <a:bodyPr/>
          <a:lstStyle/>
          <a:p>
            <a:fld id="{48DA24F7-4423-491A-AC6D-3EEEDBB9ACEA}" type="slidenum">
              <a:rPr lang="de-CH" smtClean="0"/>
              <a:t>7</a:t>
            </a:fld>
            <a:endParaRPr lang="de-CH"/>
          </a:p>
        </p:txBody>
      </p:sp>
    </p:spTree>
    <p:extLst>
      <p:ext uri="{BB962C8B-B14F-4D97-AF65-F5344CB8AC3E}">
        <p14:creationId xmlns:p14="http://schemas.microsoft.com/office/powerpoint/2010/main" val="1497326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171450" indent="-171450">
              <a:buFontTx/>
              <a:buChar char="-"/>
            </a:pPr>
            <a:r>
              <a:rPr lang="fr-CH" dirty="0" smtClean="0"/>
              <a:t>Certaines questions nous avons</a:t>
            </a:r>
            <a:r>
              <a:rPr lang="fr-CH" baseline="0" dirty="0" smtClean="0"/>
              <a:t> pu y’répondre.</a:t>
            </a:r>
          </a:p>
          <a:p>
            <a:pPr marL="171450" indent="-171450">
              <a:buFontTx/>
              <a:buChar char="-"/>
            </a:pPr>
            <a:r>
              <a:rPr lang="fr-CH" baseline="0" dirty="0" smtClean="0"/>
              <a:t>D’autres restent ouvertes où sans une réponse définitive. Notamment il est important de convaincre les personnes que ce n’est pas du travail pour rien mais qu’il aura un impact positif sur leur travail (c’est effectivement dur à faire passer)</a:t>
            </a:r>
          </a:p>
          <a:p>
            <a:pPr marL="171450" indent="-171450">
              <a:buFontTx/>
              <a:buChar char="-"/>
            </a:pPr>
            <a:r>
              <a:rPr lang="fr-CH" baseline="0" dirty="0" smtClean="0"/>
              <a:t>En plus, la naturelle résistance au changement rends les choses encore plus difficiles</a:t>
            </a:r>
          </a:p>
          <a:p>
            <a:pPr marL="171450" indent="-171450">
              <a:buFontTx/>
              <a:buChar char="-"/>
            </a:pPr>
            <a:r>
              <a:rPr lang="fr-CH" baseline="0" dirty="0" smtClean="0"/>
              <a:t>Comment intégrer l’optique OGD dans les processus? Comment se rattacher au mieux aux processus et outils existants?</a:t>
            </a:r>
            <a:endParaRPr lang="de-CH" dirty="0"/>
          </a:p>
        </p:txBody>
      </p:sp>
      <p:sp>
        <p:nvSpPr>
          <p:cNvPr id="4" name="Segnaposto numero diapositiva 3"/>
          <p:cNvSpPr>
            <a:spLocks noGrp="1"/>
          </p:cNvSpPr>
          <p:nvPr>
            <p:ph type="sldNum" sz="quarter" idx="10"/>
          </p:nvPr>
        </p:nvSpPr>
        <p:spPr/>
        <p:txBody>
          <a:bodyPr/>
          <a:lstStyle/>
          <a:p>
            <a:fld id="{48DA24F7-4423-491A-AC6D-3EEEDBB9ACEA}" type="slidenum">
              <a:rPr lang="de-CH" smtClean="0"/>
              <a:t>8</a:t>
            </a:fld>
            <a:endParaRPr lang="de-CH"/>
          </a:p>
        </p:txBody>
      </p:sp>
    </p:spTree>
    <p:extLst>
      <p:ext uri="{BB962C8B-B14F-4D97-AF65-F5344CB8AC3E}">
        <p14:creationId xmlns:p14="http://schemas.microsoft.com/office/powerpoint/2010/main" val="178287963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18" name="Bildplatzhalter 17"/>
          <p:cNvSpPr>
            <a:spLocks noGrp="1" noChangeAspect="1"/>
          </p:cNvSpPr>
          <p:nvPr>
            <p:ph type="pic" sz="quarter" idx="14"/>
          </p:nvPr>
        </p:nvSpPr>
        <p:spPr>
          <a:xfrm>
            <a:off x="971600" y="1268760"/>
            <a:ext cx="7920880" cy="3600400"/>
          </a:xfrm>
          <a:prstGeom prst="rect">
            <a:avLst/>
          </a:prstGeom>
        </p:spPr>
        <p:txBody>
          <a:bodyPr/>
          <a:lstStyle/>
          <a:p>
            <a:endParaRPr lang="de-CH" dirty="0"/>
          </a:p>
        </p:txBody>
      </p:sp>
      <p:sp>
        <p:nvSpPr>
          <p:cNvPr id="6" name="Foliennummernplatzhalter 5"/>
          <p:cNvSpPr>
            <a:spLocks noGrp="1"/>
          </p:cNvSpPr>
          <p:nvPr>
            <p:ph type="sldNum" sz="quarter" idx="12"/>
          </p:nvPr>
        </p:nvSpPr>
        <p:spPr/>
        <p:txBody>
          <a:bodyPr/>
          <a:lstStyle/>
          <a:p>
            <a:fld id="{0F8E3098-57A3-4D80-B720-D688A3E08C54}" type="slidenum">
              <a:rPr lang="de-CH" smtClean="0"/>
              <a:t>‹N›</a:t>
            </a:fld>
            <a:endParaRPr lang="de-CH" dirty="0"/>
          </a:p>
        </p:txBody>
      </p:sp>
      <p:sp>
        <p:nvSpPr>
          <p:cNvPr id="16" name="Bildplatzhalter 15"/>
          <p:cNvSpPr>
            <a:spLocks noGrp="1" noChangeAspect="1"/>
          </p:cNvSpPr>
          <p:nvPr>
            <p:ph type="pic" sz="quarter" idx="13" hasCustomPrompt="1"/>
          </p:nvPr>
        </p:nvSpPr>
        <p:spPr>
          <a:xfrm>
            <a:off x="6214440" y="360000"/>
            <a:ext cx="2700300" cy="590550"/>
          </a:xfrm>
          <a:prstGeom prst="rect">
            <a:avLst/>
          </a:prstGeom>
        </p:spPr>
        <p:txBody>
          <a:bodyPr anchor="ctr" anchorCtr="0">
            <a:normAutofit/>
          </a:bodyPr>
          <a:lstStyle>
            <a:lvl1pPr algn="ctr">
              <a:defRPr sz="1000"/>
            </a:lvl1pPr>
          </a:lstStyle>
          <a:p>
            <a:r>
              <a:rPr lang="de-CH" dirty="0" smtClean="0"/>
              <a:t>Raum für Logo</a:t>
            </a:r>
            <a:endParaRPr lang="de-CH" dirty="0"/>
          </a:p>
        </p:txBody>
      </p:sp>
      <p:sp>
        <p:nvSpPr>
          <p:cNvPr id="19" name="Titelplatzhalter 1"/>
          <p:cNvSpPr>
            <a:spLocks noGrp="1"/>
          </p:cNvSpPr>
          <p:nvPr>
            <p:ph type="title"/>
          </p:nvPr>
        </p:nvSpPr>
        <p:spPr>
          <a:xfrm>
            <a:off x="971600" y="4941168"/>
            <a:ext cx="7920880" cy="1296144"/>
          </a:xfrm>
          <a:prstGeom prst="rect">
            <a:avLst/>
          </a:prstGeom>
        </p:spPr>
        <p:txBody>
          <a:bodyPr vert="horz" lIns="0" tIns="72000" rIns="0" bIns="0" rtlCol="0" anchor="ctr" anchorCtr="0">
            <a:noAutofit/>
          </a:bodyPr>
          <a:lstStyle>
            <a:lvl1pPr>
              <a:lnSpc>
                <a:spcPts val="3600"/>
              </a:lnSpc>
              <a:defRPr sz="3700" baseline="0"/>
            </a:lvl1pPr>
          </a:lstStyle>
          <a:p>
            <a:endParaRPr lang="de-CH" dirty="0"/>
          </a:p>
        </p:txBody>
      </p:sp>
      <p:sp>
        <p:nvSpPr>
          <p:cNvPr id="9" name="Textplatzhalter 21"/>
          <p:cNvSpPr>
            <a:spLocks noGrp="1"/>
          </p:cNvSpPr>
          <p:nvPr>
            <p:ph type="body" sz="quarter" idx="22" hasCustomPrompt="1"/>
          </p:nvPr>
        </p:nvSpPr>
        <p:spPr>
          <a:xfrm rot="16200000">
            <a:off x="21988" y="3991533"/>
            <a:ext cx="1539216" cy="216055"/>
          </a:xfrm>
          <a:prstGeom prst="rect">
            <a:avLst/>
          </a:prstGeom>
        </p:spPr>
        <p:txBody>
          <a:bodyPr lIns="0" tIns="0" rIns="0" bIns="0">
            <a:noAutofit/>
          </a:bodyPr>
          <a:lstStyle>
            <a:lvl1pPr algn="l">
              <a:defRPr sz="500" baseline="0"/>
            </a:lvl1pPr>
            <a:lvl2pPr>
              <a:defRPr sz="800"/>
            </a:lvl2pPr>
            <a:lvl3pPr>
              <a:defRPr sz="800"/>
            </a:lvl3pPr>
            <a:lvl4pPr>
              <a:defRPr sz="800"/>
            </a:lvl4pPr>
            <a:lvl5pPr>
              <a:defRPr sz="800"/>
            </a:lvl5pPr>
          </a:lstStyle>
          <a:p>
            <a:pPr lvl="0"/>
            <a:r>
              <a:rPr lang="fr-CH" dirty="0" smtClean="0"/>
              <a:t>© </a:t>
            </a:r>
            <a:r>
              <a:rPr lang="fr-CH" dirty="0" err="1" smtClean="0"/>
              <a:t>Vorname</a:t>
            </a:r>
            <a:r>
              <a:rPr lang="fr-CH" dirty="0" smtClean="0"/>
              <a:t> Name, </a:t>
            </a:r>
            <a:r>
              <a:rPr lang="fr-CH" dirty="0" err="1" smtClean="0"/>
              <a:t>Jahr</a:t>
            </a:r>
            <a:endParaRPr lang="de-DE" dirty="0" smtClean="0"/>
          </a:p>
        </p:txBody>
      </p:sp>
      <p:sp>
        <p:nvSpPr>
          <p:cNvPr id="11" name="Freihandform 10"/>
          <p:cNvSpPr/>
          <p:nvPr userDrawn="1"/>
        </p:nvSpPr>
        <p:spPr>
          <a:xfrm>
            <a:off x="3806750" y="384453"/>
            <a:ext cx="41262" cy="87097"/>
          </a:xfrm>
          <a:custGeom>
            <a:avLst/>
            <a:gdLst/>
            <a:ahLst/>
            <a:cxnLst/>
            <a:rect l="l" t="t" r="r" b="b"/>
            <a:pathLst>
              <a:path w="41262" h="87097">
                <a:moveTo>
                  <a:pt x="30061" y="0"/>
                </a:moveTo>
                <a:cubicBezTo>
                  <a:pt x="34252" y="77"/>
                  <a:pt x="37986" y="496"/>
                  <a:pt x="41262" y="1258"/>
                </a:cubicBezTo>
                <a:lnTo>
                  <a:pt x="40005" y="13945"/>
                </a:lnTo>
                <a:cubicBezTo>
                  <a:pt x="39319" y="13412"/>
                  <a:pt x="38481" y="12916"/>
                  <a:pt x="37490" y="12459"/>
                </a:cubicBezTo>
                <a:cubicBezTo>
                  <a:pt x="36500" y="12078"/>
                  <a:pt x="35128" y="11888"/>
                  <a:pt x="33375" y="11888"/>
                </a:cubicBezTo>
                <a:cubicBezTo>
                  <a:pt x="30861" y="11964"/>
                  <a:pt x="29108" y="12878"/>
                  <a:pt x="28118" y="14631"/>
                </a:cubicBezTo>
                <a:cubicBezTo>
                  <a:pt x="27127" y="16460"/>
                  <a:pt x="26632" y="18555"/>
                  <a:pt x="26632" y="20917"/>
                </a:cubicBezTo>
                <a:lnTo>
                  <a:pt x="26632" y="28233"/>
                </a:lnTo>
                <a:lnTo>
                  <a:pt x="40005" y="28233"/>
                </a:lnTo>
                <a:lnTo>
                  <a:pt x="40005" y="39434"/>
                </a:lnTo>
                <a:lnTo>
                  <a:pt x="26632" y="39434"/>
                </a:lnTo>
                <a:lnTo>
                  <a:pt x="26632" y="87097"/>
                </a:lnTo>
                <a:lnTo>
                  <a:pt x="11316" y="87097"/>
                </a:lnTo>
                <a:lnTo>
                  <a:pt x="11316" y="39434"/>
                </a:lnTo>
                <a:lnTo>
                  <a:pt x="0" y="39434"/>
                </a:lnTo>
                <a:lnTo>
                  <a:pt x="0" y="28233"/>
                </a:lnTo>
                <a:lnTo>
                  <a:pt x="11316" y="28233"/>
                </a:lnTo>
                <a:lnTo>
                  <a:pt x="11316" y="20003"/>
                </a:lnTo>
                <a:cubicBezTo>
                  <a:pt x="11316" y="13983"/>
                  <a:pt x="12954" y="9144"/>
                  <a:pt x="16230" y="5487"/>
                </a:cubicBezTo>
                <a:cubicBezTo>
                  <a:pt x="19355" y="1905"/>
                  <a:pt x="23965" y="77"/>
                  <a:pt x="30061" y="0"/>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2" name="Freihandform 11"/>
          <p:cNvSpPr/>
          <p:nvPr userDrawn="1"/>
        </p:nvSpPr>
        <p:spPr>
          <a:xfrm>
            <a:off x="3381971" y="385824"/>
            <a:ext cx="57838" cy="87098"/>
          </a:xfrm>
          <a:custGeom>
            <a:avLst/>
            <a:gdLst/>
            <a:ahLst/>
            <a:cxnLst/>
            <a:rect l="l" t="t" r="r" b="b"/>
            <a:pathLst>
              <a:path w="57838" h="87098">
                <a:moveTo>
                  <a:pt x="42522" y="0"/>
                </a:moveTo>
                <a:lnTo>
                  <a:pt x="57838" y="0"/>
                </a:lnTo>
                <a:lnTo>
                  <a:pt x="57838" y="85725"/>
                </a:lnTo>
                <a:lnTo>
                  <a:pt x="42979" y="85725"/>
                </a:lnTo>
                <a:lnTo>
                  <a:pt x="42979" y="79096"/>
                </a:lnTo>
                <a:lnTo>
                  <a:pt x="42750" y="79096"/>
                </a:lnTo>
                <a:cubicBezTo>
                  <a:pt x="38026" y="84506"/>
                  <a:pt x="32006" y="87173"/>
                  <a:pt x="24691" y="87097"/>
                </a:cubicBezTo>
                <a:cubicBezTo>
                  <a:pt x="15775" y="86944"/>
                  <a:pt x="9413" y="83782"/>
                  <a:pt x="5603" y="77610"/>
                </a:cubicBezTo>
                <a:cubicBezTo>
                  <a:pt x="1793" y="71590"/>
                  <a:pt x="-74" y="64427"/>
                  <a:pt x="2" y="56121"/>
                </a:cubicBezTo>
                <a:cubicBezTo>
                  <a:pt x="-74" y="47739"/>
                  <a:pt x="1793" y="40577"/>
                  <a:pt x="5603" y="34633"/>
                </a:cubicBezTo>
                <a:cubicBezTo>
                  <a:pt x="9413" y="28689"/>
                  <a:pt x="15775" y="25641"/>
                  <a:pt x="24691" y="25489"/>
                </a:cubicBezTo>
                <a:cubicBezTo>
                  <a:pt x="32082" y="25489"/>
                  <a:pt x="37950" y="28232"/>
                  <a:pt x="42293" y="33719"/>
                </a:cubicBezTo>
                <a:lnTo>
                  <a:pt x="42522" y="33719"/>
                </a:lnTo>
                <a:lnTo>
                  <a:pt x="42522" y="0"/>
                </a:lnTo>
                <a:close/>
                <a:moveTo>
                  <a:pt x="28691" y="37376"/>
                </a:moveTo>
                <a:cubicBezTo>
                  <a:pt x="23891" y="37529"/>
                  <a:pt x="20538" y="39624"/>
                  <a:pt x="18633" y="43663"/>
                </a:cubicBezTo>
                <a:cubicBezTo>
                  <a:pt x="17718" y="45491"/>
                  <a:pt x="17071" y="47511"/>
                  <a:pt x="16690" y="49721"/>
                </a:cubicBezTo>
                <a:cubicBezTo>
                  <a:pt x="16233" y="51930"/>
                  <a:pt x="16004" y="54064"/>
                  <a:pt x="16004" y="56121"/>
                </a:cubicBezTo>
                <a:cubicBezTo>
                  <a:pt x="15928" y="60389"/>
                  <a:pt x="16842" y="64580"/>
                  <a:pt x="18747" y="68694"/>
                </a:cubicBezTo>
                <a:cubicBezTo>
                  <a:pt x="19738" y="70523"/>
                  <a:pt x="21071" y="72047"/>
                  <a:pt x="22748" y="73266"/>
                </a:cubicBezTo>
                <a:cubicBezTo>
                  <a:pt x="24348" y="74562"/>
                  <a:pt x="26405" y="75209"/>
                  <a:pt x="28920" y="75209"/>
                </a:cubicBezTo>
                <a:cubicBezTo>
                  <a:pt x="31587" y="75209"/>
                  <a:pt x="33759" y="74562"/>
                  <a:pt x="35435" y="73266"/>
                </a:cubicBezTo>
                <a:cubicBezTo>
                  <a:pt x="37188" y="72047"/>
                  <a:pt x="38559" y="70523"/>
                  <a:pt x="39550" y="68694"/>
                </a:cubicBezTo>
                <a:cubicBezTo>
                  <a:pt x="40617" y="66789"/>
                  <a:pt x="41379" y="64732"/>
                  <a:pt x="41836" y="62522"/>
                </a:cubicBezTo>
                <a:cubicBezTo>
                  <a:pt x="42217" y="60312"/>
                  <a:pt x="42407" y="58179"/>
                  <a:pt x="42407" y="56121"/>
                </a:cubicBezTo>
                <a:cubicBezTo>
                  <a:pt x="42407" y="51702"/>
                  <a:pt x="41379" y="47549"/>
                  <a:pt x="39321" y="43663"/>
                </a:cubicBezTo>
                <a:cubicBezTo>
                  <a:pt x="38178" y="41758"/>
                  <a:pt x="36768" y="40234"/>
                  <a:pt x="35092" y="39091"/>
                </a:cubicBezTo>
                <a:cubicBezTo>
                  <a:pt x="33339" y="37948"/>
                  <a:pt x="31206" y="37376"/>
                  <a:pt x="28691" y="37376"/>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3" name="Freihandform 12"/>
          <p:cNvSpPr/>
          <p:nvPr userDrawn="1"/>
        </p:nvSpPr>
        <p:spPr>
          <a:xfrm>
            <a:off x="3869006" y="387310"/>
            <a:ext cx="13259" cy="14630"/>
          </a:xfrm>
          <a:custGeom>
            <a:avLst/>
            <a:gdLst/>
            <a:ahLst/>
            <a:cxnLst/>
            <a:rect l="l" t="t" r="r" b="b"/>
            <a:pathLst>
              <a:path w="13259" h="14630">
                <a:moveTo>
                  <a:pt x="0" y="0"/>
                </a:moveTo>
                <a:lnTo>
                  <a:pt x="13259" y="0"/>
                </a:lnTo>
                <a:lnTo>
                  <a:pt x="13259" y="14630"/>
                </a:lnTo>
                <a:lnTo>
                  <a:pt x="0" y="14630"/>
                </a:ln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4" name="Freihandform 13"/>
          <p:cNvSpPr/>
          <p:nvPr userDrawn="1"/>
        </p:nvSpPr>
        <p:spPr>
          <a:xfrm>
            <a:off x="3892552" y="387310"/>
            <a:ext cx="13259" cy="14630"/>
          </a:xfrm>
          <a:custGeom>
            <a:avLst/>
            <a:gdLst/>
            <a:ahLst/>
            <a:cxnLst/>
            <a:rect l="l" t="t" r="r" b="b"/>
            <a:pathLst>
              <a:path w="13259" h="14630">
                <a:moveTo>
                  <a:pt x="0" y="0"/>
                </a:moveTo>
                <a:lnTo>
                  <a:pt x="13259" y="0"/>
                </a:lnTo>
                <a:lnTo>
                  <a:pt x="13259" y="14630"/>
                </a:lnTo>
                <a:lnTo>
                  <a:pt x="0" y="14630"/>
                </a:ln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5" name="Freihandform 14"/>
          <p:cNvSpPr/>
          <p:nvPr userDrawn="1"/>
        </p:nvSpPr>
        <p:spPr>
          <a:xfrm>
            <a:off x="4319538" y="387310"/>
            <a:ext cx="15316" cy="14630"/>
          </a:xfrm>
          <a:custGeom>
            <a:avLst/>
            <a:gdLst/>
            <a:ahLst/>
            <a:cxnLst/>
            <a:rect l="l" t="t" r="r" b="b"/>
            <a:pathLst>
              <a:path w="15316" h="14630">
                <a:moveTo>
                  <a:pt x="0" y="0"/>
                </a:moveTo>
                <a:lnTo>
                  <a:pt x="15316" y="0"/>
                </a:lnTo>
                <a:lnTo>
                  <a:pt x="15316" y="14630"/>
                </a:lnTo>
                <a:lnTo>
                  <a:pt x="0" y="14630"/>
                </a:ln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7" name="Freihandform 16"/>
          <p:cNvSpPr/>
          <p:nvPr userDrawn="1"/>
        </p:nvSpPr>
        <p:spPr>
          <a:xfrm>
            <a:off x="3173211" y="391769"/>
            <a:ext cx="56007" cy="79781"/>
          </a:xfrm>
          <a:custGeom>
            <a:avLst/>
            <a:gdLst/>
            <a:ahLst/>
            <a:cxnLst/>
            <a:rect l="l" t="t" r="r" b="b"/>
            <a:pathLst>
              <a:path w="56007" h="79781">
                <a:moveTo>
                  <a:pt x="0" y="0"/>
                </a:moveTo>
                <a:lnTo>
                  <a:pt x="27890" y="0"/>
                </a:lnTo>
                <a:cubicBezTo>
                  <a:pt x="30557" y="0"/>
                  <a:pt x="33414" y="190"/>
                  <a:pt x="36462" y="571"/>
                </a:cubicBezTo>
                <a:cubicBezTo>
                  <a:pt x="39358" y="1105"/>
                  <a:pt x="42101" y="2095"/>
                  <a:pt x="44692" y="3543"/>
                </a:cubicBezTo>
                <a:cubicBezTo>
                  <a:pt x="47359" y="4991"/>
                  <a:pt x="49530" y="7048"/>
                  <a:pt x="51207" y="9715"/>
                </a:cubicBezTo>
                <a:cubicBezTo>
                  <a:pt x="52731" y="12458"/>
                  <a:pt x="53531" y="16040"/>
                  <a:pt x="53607" y="20459"/>
                </a:cubicBezTo>
                <a:cubicBezTo>
                  <a:pt x="53531" y="25184"/>
                  <a:pt x="52083" y="29108"/>
                  <a:pt x="49264" y="32232"/>
                </a:cubicBezTo>
                <a:cubicBezTo>
                  <a:pt x="46444" y="35356"/>
                  <a:pt x="42596" y="37376"/>
                  <a:pt x="37719" y="38290"/>
                </a:cubicBezTo>
                <a:lnTo>
                  <a:pt x="37719" y="38519"/>
                </a:lnTo>
                <a:cubicBezTo>
                  <a:pt x="43282" y="39052"/>
                  <a:pt x="47702" y="40957"/>
                  <a:pt x="50978" y="44234"/>
                </a:cubicBezTo>
                <a:cubicBezTo>
                  <a:pt x="54255" y="47510"/>
                  <a:pt x="55931" y="51663"/>
                  <a:pt x="56007" y="56692"/>
                </a:cubicBezTo>
                <a:cubicBezTo>
                  <a:pt x="56007" y="61645"/>
                  <a:pt x="55055" y="65646"/>
                  <a:pt x="53150" y="68694"/>
                </a:cubicBezTo>
                <a:cubicBezTo>
                  <a:pt x="51245" y="71742"/>
                  <a:pt x="48807" y="74066"/>
                  <a:pt x="45835" y="75666"/>
                </a:cubicBezTo>
                <a:cubicBezTo>
                  <a:pt x="42939" y="77266"/>
                  <a:pt x="39891" y="78333"/>
                  <a:pt x="36691" y="78867"/>
                </a:cubicBezTo>
                <a:cubicBezTo>
                  <a:pt x="33414" y="79476"/>
                  <a:pt x="30480" y="79781"/>
                  <a:pt x="27890" y="79781"/>
                </a:cubicBezTo>
                <a:lnTo>
                  <a:pt x="0" y="79781"/>
                </a:lnTo>
                <a:lnTo>
                  <a:pt x="0" y="0"/>
                </a:lnTo>
                <a:close/>
                <a:moveTo>
                  <a:pt x="16002" y="12573"/>
                </a:moveTo>
                <a:lnTo>
                  <a:pt x="16002" y="32232"/>
                </a:lnTo>
                <a:lnTo>
                  <a:pt x="22518" y="32232"/>
                </a:lnTo>
                <a:cubicBezTo>
                  <a:pt x="26175" y="32308"/>
                  <a:pt x="29566" y="31699"/>
                  <a:pt x="32690" y="30403"/>
                </a:cubicBezTo>
                <a:cubicBezTo>
                  <a:pt x="34214" y="29718"/>
                  <a:pt x="35433" y="28727"/>
                  <a:pt x="36348" y="27432"/>
                </a:cubicBezTo>
                <a:cubicBezTo>
                  <a:pt x="37186" y="26212"/>
                  <a:pt x="37605" y="24574"/>
                  <a:pt x="37605" y="22517"/>
                </a:cubicBezTo>
                <a:cubicBezTo>
                  <a:pt x="37605" y="20155"/>
                  <a:pt x="37186" y="18288"/>
                  <a:pt x="36348" y="16916"/>
                </a:cubicBezTo>
                <a:cubicBezTo>
                  <a:pt x="35433" y="15544"/>
                  <a:pt x="34214" y="14554"/>
                  <a:pt x="32690" y="13944"/>
                </a:cubicBezTo>
                <a:cubicBezTo>
                  <a:pt x="31166" y="13258"/>
                  <a:pt x="29528" y="12839"/>
                  <a:pt x="27775" y="12687"/>
                </a:cubicBezTo>
                <a:cubicBezTo>
                  <a:pt x="25947" y="12611"/>
                  <a:pt x="24080" y="12573"/>
                  <a:pt x="22175" y="12573"/>
                </a:cubicBezTo>
                <a:lnTo>
                  <a:pt x="16002" y="12573"/>
                </a:lnTo>
                <a:close/>
                <a:moveTo>
                  <a:pt x="16002" y="44119"/>
                </a:moveTo>
                <a:lnTo>
                  <a:pt x="16002" y="67208"/>
                </a:lnTo>
                <a:lnTo>
                  <a:pt x="23546" y="67208"/>
                </a:lnTo>
                <a:cubicBezTo>
                  <a:pt x="25527" y="67208"/>
                  <a:pt x="27471" y="67056"/>
                  <a:pt x="29376" y="66751"/>
                </a:cubicBezTo>
                <a:cubicBezTo>
                  <a:pt x="31281" y="66370"/>
                  <a:pt x="33033" y="65798"/>
                  <a:pt x="34633" y="65036"/>
                </a:cubicBezTo>
                <a:cubicBezTo>
                  <a:pt x="38139" y="63512"/>
                  <a:pt x="39929" y="60541"/>
                  <a:pt x="40005" y="56121"/>
                </a:cubicBezTo>
                <a:cubicBezTo>
                  <a:pt x="40005" y="53530"/>
                  <a:pt x="39548" y="51397"/>
                  <a:pt x="38634" y="49720"/>
                </a:cubicBezTo>
                <a:cubicBezTo>
                  <a:pt x="37719" y="48120"/>
                  <a:pt x="36462" y="46939"/>
                  <a:pt x="34862" y="46177"/>
                </a:cubicBezTo>
                <a:cubicBezTo>
                  <a:pt x="33262" y="45262"/>
                  <a:pt x="31509" y="44653"/>
                  <a:pt x="29604" y="44348"/>
                </a:cubicBezTo>
                <a:cubicBezTo>
                  <a:pt x="27623" y="44196"/>
                  <a:pt x="25604" y="44119"/>
                  <a:pt x="23546" y="44119"/>
                </a:cubicBezTo>
                <a:lnTo>
                  <a:pt x="16002" y="44119"/>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20" name="Freihandform 19"/>
          <p:cNvSpPr/>
          <p:nvPr userDrawn="1"/>
        </p:nvSpPr>
        <p:spPr>
          <a:xfrm>
            <a:off x="4004337" y="391769"/>
            <a:ext cx="47321" cy="79781"/>
          </a:xfrm>
          <a:custGeom>
            <a:avLst/>
            <a:gdLst/>
            <a:ahLst/>
            <a:cxnLst/>
            <a:rect l="l" t="t" r="r" b="b"/>
            <a:pathLst>
              <a:path w="47321" h="79781">
                <a:moveTo>
                  <a:pt x="0" y="0"/>
                </a:moveTo>
                <a:lnTo>
                  <a:pt x="47092" y="0"/>
                </a:lnTo>
                <a:lnTo>
                  <a:pt x="47092" y="12573"/>
                </a:lnTo>
                <a:lnTo>
                  <a:pt x="16002" y="12573"/>
                </a:lnTo>
                <a:lnTo>
                  <a:pt x="16002" y="32232"/>
                </a:lnTo>
                <a:lnTo>
                  <a:pt x="44463" y="32232"/>
                </a:lnTo>
                <a:lnTo>
                  <a:pt x="44463" y="44805"/>
                </a:lnTo>
                <a:lnTo>
                  <a:pt x="16002" y="44805"/>
                </a:lnTo>
                <a:lnTo>
                  <a:pt x="16002" y="67208"/>
                </a:lnTo>
                <a:lnTo>
                  <a:pt x="47321" y="67208"/>
                </a:lnTo>
                <a:lnTo>
                  <a:pt x="47321" y="79781"/>
                </a:lnTo>
                <a:lnTo>
                  <a:pt x="0" y="79781"/>
                </a:ln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21" name="Freihandform 20"/>
          <p:cNvSpPr/>
          <p:nvPr userDrawn="1"/>
        </p:nvSpPr>
        <p:spPr>
          <a:xfrm>
            <a:off x="4452013" y="391769"/>
            <a:ext cx="56007" cy="79781"/>
          </a:xfrm>
          <a:custGeom>
            <a:avLst/>
            <a:gdLst/>
            <a:ahLst/>
            <a:cxnLst/>
            <a:rect l="l" t="t" r="r" b="b"/>
            <a:pathLst>
              <a:path w="56007" h="79781">
                <a:moveTo>
                  <a:pt x="0" y="0"/>
                </a:moveTo>
                <a:lnTo>
                  <a:pt x="27889" y="0"/>
                </a:lnTo>
                <a:cubicBezTo>
                  <a:pt x="30556" y="0"/>
                  <a:pt x="33413" y="190"/>
                  <a:pt x="36461" y="571"/>
                </a:cubicBezTo>
                <a:cubicBezTo>
                  <a:pt x="39357" y="1105"/>
                  <a:pt x="42100" y="2095"/>
                  <a:pt x="44691" y="3543"/>
                </a:cubicBezTo>
                <a:cubicBezTo>
                  <a:pt x="47358" y="4991"/>
                  <a:pt x="49530" y="7048"/>
                  <a:pt x="51206" y="9715"/>
                </a:cubicBezTo>
                <a:cubicBezTo>
                  <a:pt x="52730" y="12458"/>
                  <a:pt x="53530" y="16040"/>
                  <a:pt x="53606" y="20459"/>
                </a:cubicBezTo>
                <a:cubicBezTo>
                  <a:pt x="53530" y="25184"/>
                  <a:pt x="52082" y="29108"/>
                  <a:pt x="49263" y="32232"/>
                </a:cubicBezTo>
                <a:cubicBezTo>
                  <a:pt x="46443" y="35356"/>
                  <a:pt x="42595" y="37376"/>
                  <a:pt x="37719" y="38290"/>
                </a:cubicBezTo>
                <a:lnTo>
                  <a:pt x="37719" y="38519"/>
                </a:lnTo>
                <a:cubicBezTo>
                  <a:pt x="43281" y="39052"/>
                  <a:pt x="47701" y="40957"/>
                  <a:pt x="50977" y="44234"/>
                </a:cubicBezTo>
                <a:cubicBezTo>
                  <a:pt x="54254" y="47510"/>
                  <a:pt x="55930" y="51663"/>
                  <a:pt x="56007" y="56692"/>
                </a:cubicBezTo>
                <a:cubicBezTo>
                  <a:pt x="56007" y="61645"/>
                  <a:pt x="55054" y="65646"/>
                  <a:pt x="53149" y="68694"/>
                </a:cubicBezTo>
                <a:cubicBezTo>
                  <a:pt x="51244" y="71742"/>
                  <a:pt x="48806" y="74066"/>
                  <a:pt x="45834" y="75666"/>
                </a:cubicBezTo>
                <a:cubicBezTo>
                  <a:pt x="42938" y="77266"/>
                  <a:pt x="39890" y="78333"/>
                  <a:pt x="36690" y="78867"/>
                </a:cubicBezTo>
                <a:cubicBezTo>
                  <a:pt x="33413" y="79476"/>
                  <a:pt x="30480" y="79781"/>
                  <a:pt x="27889" y="79781"/>
                </a:cubicBezTo>
                <a:lnTo>
                  <a:pt x="0" y="79781"/>
                </a:lnTo>
                <a:lnTo>
                  <a:pt x="0" y="0"/>
                </a:lnTo>
                <a:close/>
                <a:moveTo>
                  <a:pt x="16001" y="12573"/>
                </a:moveTo>
                <a:lnTo>
                  <a:pt x="16001" y="32232"/>
                </a:lnTo>
                <a:lnTo>
                  <a:pt x="22517" y="32232"/>
                </a:lnTo>
                <a:cubicBezTo>
                  <a:pt x="26174" y="32308"/>
                  <a:pt x="29565" y="31699"/>
                  <a:pt x="32689" y="30403"/>
                </a:cubicBezTo>
                <a:cubicBezTo>
                  <a:pt x="34213" y="29718"/>
                  <a:pt x="35433" y="28727"/>
                  <a:pt x="36347" y="27432"/>
                </a:cubicBezTo>
                <a:cubicBezTo>
                  <a:pt x="37185" y="26212"/>
                  <a:pt x="37604" y="24574"/>
                  <a:pt x="37604" y="22517"/>
                </a:cubicBezTo>
                <a:cubicBezTo>
                  <a:pt x="37604" y="20155"/>
                  <a:pt x="37185" y="18288"/>
                  <a:pt x="36347" y="16916"/>
                </a:cubicBezTo>
                <a:cubicBezTo>
                  <a:pt x="35433" y="15544"/>
                  <a:pt x="34213" y="14554"/>
                  <a:pt x="32689" y="13944"/>
                </a:cubicBezTo>
                <a:cubicBezTo>
                  <a:pt x="31165" y="13258"/>
                  <a:pt x="29527" y="12839"/>
                  <a:pt x="27774" y="12687"/>
                </a:cubicBezTo>
                <a:cubicBezTo>
                  <a:pt x="25946" y="12611"/>
                  <a:pt x="24079" y="12573"/>
                  <a:pt x="22174" y="12573"/>
                </a:cubicBezTo>
                <a:lnTo>
                  <a:pt x="16001" y="12573"/>
                </a:lnTo>
                <a:close/>
                <a:moveTo>
                  <a:pt x="16001" y="44119"/>
                </a:moveTo>
                <a:lnTo>
                  <a:pt x="16001" y="67208"/>
                </a:lnTo>
                <a:lnTo>
                  <a:pt x="23545" y="67208"/>
                </a:lnTo>
                <a:cubicBezTo>
                  <a:pt x="25526" y="67208"/>
                  <a:pt x="27470" y="67056"/>
                  <a:pt x="29375" y="66751"/>
                </a:cubicBezTo>
                <a:cubicBezTo>
                  <a:pt x="31280" y="66370"/>
                  <a:pt x="33032" y="65798"/>
                  <a:pt x="34632" y="65036"/>
                </a:cubicBezTo>
                <a:cubicBezTo>
                  <a:pt x="38138" y="63512"/>
                  <a:pt x="39928" y="60541"/>
                  <a:pt x="40005" y="56121"/>
                </a:cubicBezTo>
                <a:cubicBezTo>
                  <a:pt x="40005" y="53530"/>
                  <a:pt x="39547" y="51397"/>
                  <a:pt x="38633" y="49720"/>
                </a:cubicBezTo>
                <a:cubicBezTo>
                  <a:pt x="37719" y="48120"/>
                  <a:pt x="36461" y="46939"/>
                  <a:pt x="34861" y="46177"/>
                </a:cubicBezTo>
                <a:cubicBezTo>
                  <a:pt x="33261" y="45262"/>
                  <a:pt x="31508" y="44653"/>
                  <a:pt x="29603" y="44348"/>
                </a:cubicBezTo>
                <a:cubicBezTo>
                  <a:pt x="27622" y="44196"/>
                  <a:pt x="25603" y="44119"/>
                  <a:pt x="23545" y="44119"/>
                </a:cubicBezTo>
                <a:lnTo>
                  <a:pt x="16001" y="44119"/>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22" name="Freihandform 21"/>
          <p:cNvSpPr/>
          <p:nvPr userDrawn="1"/>
        </p:nvSpPr>
        <p:spPr>
          <a:xfrm>
            <a:off x="4528212" y="391769"/>
            <a:ext cx="44348" cy="79781"/>
          </a:xfrm>
          <a:custGeom>
            <a:avLst/>
            <a:gdLst/>
            <a:ahLst/>
            <a:cxnLst/>
            <a:rect l="l" t="t" r="r" b="b"/>
            <a:pathLst>
              <a:path w="44348" h="79781">
                <a:moveTo>
                  <a:pt x="0" y="0"/>
                </a:moveTo>
                <a:lnTo>
                  <a:pt x="44348" y="0"/>
                </a:lnTo>
                <a:lnTo>
                  <a:pt x="44348" y="12573"/>
                </a:lnTo>
                <a:lnTo>
                  <a:pt x="16002" y="12573"/>
                </a:lnTo>
                <a:lnTo>
                  <a:pt x="16002" y="32232"/>
                </a:lnTo>
                <a:lnTo>
                  <a:pt x="42976" y="32232"/>
                </a:lnTo>
                <a:lnTo>
                  <a:pt x="42976" y="44805"/>
                </a:lnTo>
                <a:lnTo>
                  <a:pt x="16002" y="44805"/>
                </a:lnTo>
                <a:lnTo>
                  <a:pt x="16002" y="79781"/>
                </a:lnTo>
                <a:lnTo>
                  <a:pt x="0" y="79781"/>
                </a:ln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23" name="Freihandform 22"/>
          <p:cNvSpPr/>
          <p:nvPr userDrawn="1"/>
        </p:nvSpPr>
        <p:spPr>
          <a:xfrm>
            <a:off x="4585362" y="391769"/>
            <a:ext cx="47320" cy="79781"/>
          </a:xfrm>
          <a:custGeom>
            <a:avLst/>
            <a:gdLst/>
            <a:ahLst/>
            <a:cxnLst/>
            <a:rect l="l" t="t" r="r" b="b"/>
            <a:pathLst>
              <a:path w="47320" h="79781">
                <a:moveTo>
                  <a:pt x="0" y="0"/>
                </a:moveTo>
                <a:lnTo>
                  <a:pt x="47091" y="0"/>
                </a:lnTo>
                <a:lnTo>
                  <a:pt x="47091" y="12573"/>
                </a:lnTo>
                <a:lnTo>
                  <a:pt x="16002" y="12573"/>
                </a:lnTo>
                <a:lnTo>
                  <a:pt x="16002" y="32232"/>
                </a:lnTo>
                <a:lnTo>
                  <a:pt x="44462" y="32232"/>
                </a:lnTo>
                <a:lnTo>
                  <a:pt x="44462" y="44805"/>
                </a:lnTo>
                <a:lnTo>
                  <a:pt x="16002" y="44805"/>
                </a:lnTo>
                <a:lnTo>
                  <a:pt x="16002" y="67208"/>
                </a:lnTo>
                <a:lnTo>
                  <a:pt x="47320" y="67208"/>
                </a:lnTo>
                <a:lnTo>
                  <a:pt x="47320" y="79781"/>
                </a:lnTo>
                <a:lnTo>
                  <a:pt x="0" y="79781"/>
                </a:ln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24" name="Freihandform 23"/>
          <p:cNvSpPr/>
          <p:nvPr userDrawn="1"/>
        </p:nvSpPr>
        <p:spPr>
          <a:xfrm>
            <a:off x="3733789" y="395997"/>
            <a:ext cx="41263" cy="76924"/>
          </a:xfrm>
          <a:custGeom>
            <a:avLst/>
            <a:gdLst/>
            <a:ahLst/>
            <a:cxnLst/>
            <a:rect l="l" t="t" r="r" b="b"/>
            <a:pathLst>
              <a:path w="41263" h="76924">
                <a:moveTo>
                  <a:pt x="26632" y="0"/>
                </a:moveTo>
                <a:lnTo>
                  <a:pt x="26632" y="16688"/>
                </a:lnTo>
                <a:lnTo>
                  <a:pt x="40234" y="16688"/>
                </a:lnTo>
                <a:lnTo>
                  <a:pt x="40234" y="27889"/>
                </a:lnTo>
                <a:lnTo>
                  <a:pt x="26632" y="27889"/>
                </a:lnTo>
                <a:lnTo>
                  <a:pt x="26632" y="55321"/>
                </a:lnTo>
                <a:cubicBezTo>
                  <a:pt x="26556" y="57912"/>
                  <a:pt x="27051" y="60122"/>
                  <a:pt x="28118" y="61950"/>
                </a:cubicBezTo>
                <a:cubicBezTo>
                  <a:pt x="29109" y="63932"/>
                  <a:pt x="31014" y="64960"/>
                  <a:pt x="33833" y="65036"/>
                </a:cubicBezTo>
                <a:cubicBezTo>
                  <a:pt x="36729" y="65036"/>
                  <a:pt x="39053" y="64503"/>
                  <a:pt x="40805" y="63436"/>
                </a:cubicBezTo>
                <a:lnTo>
                  <a:pt x="41263" y="75552"/>
                </a:lnTo>
                <a:cubicBezTo>
                  <a:pt x="38215" y="76466"/>
                  <a:pt x="34443" y="76924"/>
                  <a:pt x="29947" y="76924"/>
                </a:cubicBezTo>
                <a:cubicBezTo>
                  <a:pt x="17603" y="76619"/>
                  <a:pt x="11392" y="70256"/>
                  <a:pt x="11316" y="57836"/>
                </a:cubicBezTo>
                <a:lnTo>
                  <a:pt x="11316" y="27889"/>
                </a:lnTo>
                <a:lnTo>
                  <a:pt x="0" y="27889"/>
                </a:lnTo>
                <a:lnTo>
                  <a:pt x="0" y="16688"/>
                </a:lnTo>
                <a:lnTo>
                  <a:pt x="11316" y="16688"/>
                </a:lnTo>
                <a:lnTo>
                  <a:pt x="11316" y="4915"/>
                </a:lnTo>
                <a:lnTo>
                  <a:pt x="26632"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25" name="Freihandform 24"/>
          <p:cNvSpPr/>
          <p:nvPr userDrawn="1"/>
        </p:nvSpPr>
        <p:spPr>
          <a:xfrm>
            <a:off x="3317165" y="411311"/>
            <a:ext cx="54064" cy="60238"/>
          </a:xfrm>
          <a:custGeom>
            <a:avLst/>
            <a:gdLst/>
            <a:ahLst/>
            <a:cxnLst/>
            <a:rect l="l" t="t" r="r" b="b"/>
            <a:pathLst>
              <a:path w="54064" h="60238">
                <a:moveTo>
                  <a:pt x="34061" y="2"/>
                </a:moveTo>
                <a:cubicBezTo>
                  <a:pt x="40995" y="78"/>
                  <a:pt x="46101" y="2250"/>
                  <a:pt x="49377" y="6517"/>
                </a:cubicBezTo>
                <a:cubicBezTo>
                  <a:pt x="52502" y="10784"/>
                  <a:pt x="54064" y="16309"/>
                  <a:pt x="54064" y="23091"/>
                </a:cubicBezTo>
                <a:lnTo>
                  <a:pt x="54064" y="60238"/>
                </a:lnTo>
                <a:lnTo>
                  <a:pt x="38748" y="60238"/>
                </a:lnTo>
                <a:lnTo>
                  <a:pt x="38748" y="28806"/>
                </a:lnTo>
                <a:cubicBezTo>
                  <a:pt x="38748" y="26901"/>
                  <a:pt x="38709" y="24957"/>
                  <a:pt x="38633" y="22976"/>
                </a:cubicBezTo>
                <a:cubicBezTo>
                  <a:pt x="38557" y="20995"/>
                  <a:pt x="38176" y="19204"/>
                  <a:pt x="37490" y="17604"/>
                </a:cubicBezTo>
                <a:cubicBezTo>
                  <a:pt x="36957" y="15852"/>
                  <a:pt x="36004" y="14442"/>
                  <a:pt x="34633" y="13375"/>
                </a:cubicBezTo>
                <a:cubicBezTo>
                  <a:pt x="33185" y="12384"/>
                  <a:pt x="31242" y="11889"/>
                  <a:pt x="28803" y="11889"/>
                </a:cubicBezTo>
                <a:cubicBezTo>
                  <a:pt x="26060" y="11889"/>
                  <a:pt x="23850" y="12537"/>
                  <a:pt x="22174" y="13832"/>
                </a:cubicBezTo>
                <a:cubicBezTo>
                  <a:pt x="20498" y="15128"/>
                  <a:pt x="19126" y="16766"/>
                  <a:pt x="18059" y="18747"/>
                </a:cubicBezTo>
                <a:cubicBezTo>
                  <a:pt x="17069" y="20728"/>
                  <a:pt x="16383" y="22824"/>
                  <a:pt x="16002" y="25034"/>
                </a:cubicBezTo>
                <a:cubicBezTo>
                  <a:pt x="15545" y="27320"/>
                  <a:pt x="15316" y="29453"/>
                  <a:pt x="15316" y="31434"/>
                </a:cubicBezTo>
                <a:lnTo>
                  <a:pt x="15316" y="60238"/>
                </a:lnTo>
                <a:lnTo>
                  <a:pt x="0" y="60238"/>
                </a:lnTo>
                <a:lnTo>
                  <a:pt x="0" y="1374"/>
                </a:lnTo>
                <a:lnTo>
                  <a:pt x="14516" y="1374"/>
                </a:lnTo>
                <a:lnTo>
                  <a:pt x="14516" y="9375"/>
                </a:lnTo>
                <a:lnTo>
                  <a:pt x="14745" y="9375"/>
                </a:lnTo>
                <a:cubicBezTo>
                  <a:pt x="19621" y="3050"/>
                  <a:pt x="26060" y="-74"/>
                  <a:pt x="34061" y="2"/>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26" name="Freihandform 25"/>
          <p:cNvSpPr/>
          <p:nvPr userDrawn="1"/>
        </p:nvSpPr>
        <p:spPr>
          <a:xfrm>
            <a:off x="3448648" y="411313"/>
            <a:ext cx="55324" cy="61608"/>
          </a:xfrm>
          <a:custGeom>
            <a:avLst/>
            <a:gdLst/>
            <a:ahLst/>
            <a:cxnLst/>
            <a:rect l="l" t="t" r="r" b="b"/>
            <a:pathLst>
              <a:path w="55324" h="61608">
                <a:moveTo>
                  <a:pt x="27318" y="0"/>
                </a:moveTo>
                <a:cubicBezTo>
                  <a:pt x="38062" y="76"/>
                  <a:pt x="45491" y="3391"/>
                  <a:pt x="49606" y="9944"/>
                </a:cubicBezTo>
                <a:cubicBezTo>
                  <a:pt x="53492" y="16497"/>
                  <a:pt x="55397" y="25032"/>
                  <a:pt x="55321" y="35547"/>
                </a:cubicBezTo>
                <a:lnTo>
                  <a:pt x="14630" y="35547"/>
                </a:lnTo>
                <a:cubicBezTo>
                  <a:pt x="15011" y="40272"/>
                  <a:pt x="16726" y="43891"/>
                  <a:pt x="19774" y="46406"/>
                </a:cubicBezTo>
                <a:cubicBezTo>
                  <a:pt x="22822" y="49073"/>
                  <a:pt x="26708" y="50406"/>
                  <a:pt x="31432" y="50406"/>
                </a:cubicBezTo>
                <a:cubicBezTo>
                  <a:pt x="35166" y="50406"/>
                  <a:pt x="38671" y="49797"/>
                  <a:pt x="41948" y="48577"/>
                </a:cubicBezTo>
                <a:cubicBezTo>
                  <a:pt x="45148" y="47511"/>
                  <a:pt x="48158" y="46139"/>
                  <a:pt x="50978" y="44463"/>
                </a:cubicBezTo>
                <a:lnTo>
                  <a:pt x="50978" y="56921"/>
                </a:lnTo>
                <a:cubicBezTo>
                  <a:pt x="45568" y="60046"/>
                  <a:pt x="38824" y="61608"/>
                  <a:pt x="30747" y="61608"/>
                </a:cubicBezTo>
                <a:cubicBezTo>
                  <a:pt x="10477" y="61303"/>
                  <a:pt x="229" y="51130"/>
                  <a:pt x="0" y="31090"/>
                </a:cubicBezTo>
                <a:cubicBezTo>
                  <a:pt x="0" y="22327"/>
                  <a:pt x="2286" y="14973"/>
                  <a:pt x="6858" y="9030"/>
                </a:cubicBezTo>
                <a:cubicBezTo>
                  <a:pt x="11430" y="3162"/>
                  <a:pt x="18250" y="152"/>
                  <a:pt x="27318" y="0"/>
                </a:cubicBezTo>
                <a:close/>
                <a:moveTo>
                  <a:pt x="28232" y="11201"/>
                </a:moveTo>
                <a:cubicBezTo>
                  <a:pt x="24041" y="11278"/>
                  <a:pt x="20803" y="12573"/>
                  <a:pt x="18517" y="15088"/>
                </a:cubicBezTo>
                <a:cubicBezTo>
                  <a:pt x="16231" y="17678"/>
                  <a:pt x="14935" y="20993"/>
                  <a:pt x="14630" y="25032"/>
                </a:cubicBezTo>
                <a:lnTo>
                  <a:pt x="40691" y="25032"/>
                </a:lnTo>
                <a:cubicBezTo>
                  <a:pt x="40538" y="21145"/>
                  <a:pt x="39510" y="17907"/>
                  <a:pt x="37605" y="15316"/>
                </a:cubicBezTo>
                <a:cubicBezTo>
                  <a:pt x="35623" y="12649"/>
                  <a:pt x="32499" y="11278"/>
                  <a:pt x="28232" y="11201"/>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27" name="Freihandform 26"/>
          <p:cNvSpPr/>
          <p:nvPr userDrawn="1"/>
        </p:nvSpPr>
        <p:spPr>
          <a:xfrm>
            <a:off x="3517228" y="411313"/>
            <a:ext cx="42634" cy="61608"/>
          </a:xfrm>
          <a:custGeom>
            <a:avLst/>
            <a:gdLst/>
            <a:ahLst/>
            <a:cxnLst/>
            <a:rect l="l" t="t" r="r" b="b"/>
            <a:pathLst>
              <a:path w="42634" h="61608">
                <a:moveTo>
                  <a:pt x="23089" y="0"/>
                </a:moveTo>
                <a:cubicBezTo>
                  <a:pt x="26670" y="0"/>
                  <a:pt x="29794" y="190"/>
                  <a:pt x="32461" y="571"/>
                </a:cubicBezTo>
                <a:cubicBezTo>
                  <a:pt x="35052" y="1029"/>
                  <a:pt x="37490" y="1562"/>
                  <a:pt x="39776" y="2172"/>
                </a:cubicBezTo>
                <a:lnTo>
                  <a:pt x="38748" y="13716"/>
                </a:lnTo>
                <a:cubicBezTo>
                  <a:pt x="36538" y="12878"/>
                  <a:pt x="34404" y="12230"/>
                  <a:pt x="32347" y="11773"/>
                </a:cubicBezTo>
                <a:cubicBezTo>
                  <a:pt x="30289" y="11392"/>
                  <a:pt x="27851" y="11201"/>
                  <a:pt x="25032" y="11201"/>
                </a:cubicBezTo>
                <a:cubicBezTo>
                  <a:pt x="22898" y="11201"/>
                  <a:pt x="20917" y="11620"/>
                  <a:pt x="19088" y="12459"/>
                </a:cubicBezTo>
                <a:cubicBezTo>
                  <a:pt x="17107" y="13449"/>
                  <a:pt x="16078" y="15202"/>
                  <a:pt x="16002" y="17716"/>
                </a:cubicBezTo>
                <a:cubicBezTo>
                  <a:pt x="16078" y="19926"/>
                  <a:pt x="17488" y="21488"/>
                  <a:pt x="20231" y="22403"/>
                </a:cubicBezTo>
                <a:cubicBezTo>
                  <a:pt x="21526" y="22936"/>
                  <a:pt x="22974" y="23431"/>
                  <a:pt x="24574" y="23889"/>
                </a:cubicBezTo>
                <a:cubicBezTo>
                  <a:pt x="26175" y="24346"/>
                  <a:pt x="27775" y="24879"/>
                  <a:pt x="29375" y="25489"/>
                </a:cubicBezTo>
                <a:cubicBezTo>
                  <a:pt x="31128" y="26022"/>
                  <a:pt x="32804" y="26708"/>
                  <a:pt x="34404" y="27546"/>
                </a:cubicBezTo>
                <a:cubicBezTo>
                  <a:pt x="35928" y="28461"/>
                  <a:pt x="37300" y="29527"/>
                  <a:pt x="38519" y="30747"/>
                </a:cubicBezTo>
                <a:cubicBezTo>
                  <a:pt x="39814" y="32042"/>
                  <a:pt x="40843" y="33604"/>
                  <a:pt x="41605" y="35433"/>
                </a:cubicBezTo>
                <a:cubicBezTo>
                  <a:pt x="42291" y="37338"/>
                  <a:pt x="42634" y="39662"/>
                  <a:pt x="42634" y="42405"/>
                </a:cubicBezTo>
                <a:cubicBezTo>
                  <a:pt x="42481" y="49187"/>
                  <a:pt x="39967" y="54102"/>
                  <a:pt x="35090" y="57150"/>
                </a:cubicBezTo>
                <a:cubicBezTo>
                  <a:pt x="30213" y="60122"/>
                  <a:pt x="24498" y="61608"/>
                  <a:pt x="17945" y="61608"/>
                </a:cubicBezTo>
                <a:cubicBezTo>
                  <a:pt x="12078" y="61531"/>
                  <a:pt x="6286" y="60693"/>
                  <a:pt x="571" y="59093"/>
                </a:cubicBezTo>
                <a:lnTo>
                  <a:pt x="1486" y="46520"/>
                </a:lnTo>
                <a:cubicBezTo>
                  <a:pt x="6286" y="49111"/>
                  <a:pt x="11316" y="50406"/>
                  <a:pt x="16573" y="50406"/>
                </a:cubicBezTo>
                <a:cubicBezTo>
                  <a:pt x="18707" y="50406"/>
                  <a:pt x="20879" y="49873"/>
                  <a:pt x="23089" y="48806"/>
                </a:cubicBezTo>
                <a:cubicBezTo>
                  <a:pt x="25375" y="47815"/>
                  <a:pt x="26556" y="45949"/>
                  <a:pt x="26632" y="43205"/>
                </a:cubicBezTo>
                <a:cubicBezTo>
                  <a:pt x="26632" y="41681"/>
                  <a:pt x="26289" y="40424"/>
                  <a:pt x="25603" y="39433"/>
                </a:cubicBezTo>
                <a:cubicBezTo>
                  <a:pt x="24841" y="38519"/>
                  <a:pt x="23812" y="37795"/>
                  <a:pt x="22517" y="37262"/>
                </a:cubicBezTo>
                <a:cubicBezTo>
                  <a:pt x="19850" y="36195"/>
                  <a:pt x="16802" y="35204"/>
                  <a:pt x="13373" y="34290"/>
                </a:cubicBezTo>
                <a:cubicBezTo>
                  <a:pt x="11773" y="33757"/>
                  <a:pt x="10173" y="33109"/>
                  <a:pt x="8572" y="32347"/>
                </a:cubicBezTo>
                <a:cubicBezTo>
                  <a:pt x="6972" y="31585"/>
                  <a:pt x="5524" y="30594"/>
                  <a:pt x="4229" y="29375"/>
                </a:cubicBezTo>
                <a:cubicBezTo>
                  <a:pt x="2934" y="28156"/>
                  <a:pt x="1943" y="26632"/>
                  <a:pt x="1257" y="24803"/>
                </a:cubicBezTo>
                <a:cubicBezTo>
                  <a:pt x="419" y="23050"/>
                  <a:pt x="0" y="20879"/>
                  <a:pt x="0" y="18288"/>
                </a:cubicBezTo>
                <a:cubicBezTo>
                  <a:pt x="76" y="11887"/>
                  <a:pt x="2476" y="7239"/>
                  <a:pt x="7201" y="4343"/>
                </a:cubicBezTo>
                <a:cubicBezTo>
                  <a:pt x="11620" y="1448"/>
                  <a:pt x="16916" y="0"/>
                  <a:pt x="23089" y="0"/>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28" name="Freihandform 27"/>
          <p:cNvSpPr/>
          <p:nvPr userDrawn="1"/>
        </p:nvSpPr>
        <p:spPr>
          <a:xfrm>
            <a:off x="3564854" y="411309"/>
            <a:ext cx="53149" cy="61613"/>
          </a:xfrm>
          <a:custGeom>
            <a:avLst/>
            <a:gdLst/>
            <a:ahLst/>
            <a:cxnLst/>
            <a:rect l="l" t="t" r="r" b="b"/>
            <a:pathLst>
              <a:path w="53149" h="61613">
                <a:moveTo>
                  <a:pt x="26861" y="5"/>
                </a:moveTo>
                <a:cubicBezTo>
                  <a:pt x="44005" y="-224"/>
                  <a:pt x="52464" y="8044"/>
                  <a:pt x="52235" y="24808"/>
                </a:cubicBezTo>
                <a:lnTo>
                  <a:pt x="52235" y="32352"/>
                </a:lnTo>
                <a:cubicBezTo>
                  <a:pt x="52235" y="38067"/>
                  <a:pt x="52311" y="42982"/>
                  <a:pt x="52464" y="47097"/>
                </a:cubicBezTo>
                <a:cubicBezTo>
                  <a:pt x="52616" y="51440"/>
                  <a:pt x="52845" y="55821"/>
                  <a:pt x="53149" y="60241"/>
                </a:cubicBezTo>
                <a:lnTo>
                  <a:pt x="39662" y="60241"/>
                </a:lnTo>
                <a:cubicBezTo>
                  <a:pt x="39205" y="56660"/>
                  <a:pt x="38976" y="53726"/>
                  <a:pt x="38976" y="51440"/>
                </a:cubicBezTo>
                <a:lnTo>
                  <a:pt x="38748" y="51440"/>
                </a:lnTo>
                <a:cubicBezTo>
                  <a:pt x="36919" y="54640"/>
                  <a:pt x="34366" y="57117"/>
                  <a:pt x="31090" y="58869"/>
                </a:cubicBezTo>
                <a:cubicBezTo>
                  <a:pt x="27737" y="60698"/>
                  <a:pt x="24232" y="61613"/>
                  <a:pt x="20574" y="61613"/>
                </a:cubicBezTo>
                <a:cubicBezTo>
                  <a:pt x="15240" y="61536"/>
                  <a:pt x="10554" y="60012"/>
                  <a:pt x="6515" y="57041"/>
                </a:cubicBezTo>
                <a:cubicBezTo>
                  <a:pt x="2248" y="54069"/>
                  <a:pt x="76" y="49764"/>
                  <a:pt x="0" y="44125"/>
                </a:cubicBezTo>
                <a:cubicBezTo>
                  <a:pt x="0" y="39705"/>
                  <a:pt x="991" y="36124"/>
                  <a:pt x="2972" y="33381"/>
                </a:cubicBezTo>
                <a:cubicBezTo>
                  <a:pt x="4801" y="30637"/>
                  <a:pt x="7163" y="28618"/>
                  <a:pt x="10058" y="27323"/>
                </a:cubicBezTo>
                <a:cubicBezTo>
                  <a:pt x="13106" y="25875"/>
                  <a:pt x="16345" y="24922"/>
                  <a:pt x="19774" y="24465"/>
                </a:cubicBezTo>
                <a:cubicBezTo>
                  <a:pt x="23279" y="24084"/>
                  <a:pt x="26632" y="23894"/>
                  <a:pt x="29832" y="23894"/>
                </a:cubicBezTo>
                <a:lnTo>
                  <a:pt x="38290" y="23894"/>
                </a:lnTo>
                <a:cubicBezTo>
                  <a:pt x="38290" y="19169"/>
                  <a:pt x="37224" y="15855"/>
                  <a:pt x="35090" y="13950"/>
                </a:cubicBezTo>
                <a:cubicBezTo>
                  <a:pt x="32956" y="12121"/>
                  <a:pt x="29604" y="11206"/>
                  <a:pt x="25032" y="11206"/>
                </a:cubicBezTo>
                <a:cubicBezTo>
                  <a:pt x="18326" y="11283"/>
                  <a:pt x="12268" y="13416"/>
                  <a:pt x="6858" y="17607"/>
                </a:cubicBezTo>
                <a:lnTo>
                  <a:pt x="6401" y="4463"/>
                </a:lnTo>
                <a:cubicBezTo>
                  <a:pt x="12954" y="1567"/>
                  <a:pt x="19774" y="81"/>
                  <a:pt x="26861" y="5"/>
                </a:cubicBezTo>
                <a:close/>
                <a:moveTo>
                  <a:pt x="29032" y="33038"/>
                </a:moveTo>
                <a:cubicBezTo>
                  <a:pt x="28118" y="33038"/>
                  <a:pt x="27203" y="33114"/>
                  <a:pt x="26289" y="33266"/>
                </a:cubicBezTo>
                <a:cubicBezTo>
                  <a:pt x="24308" y="33495"/>
                  <a:pt x="22441" y="33952"/>
                  <a:pt x="20688" y="34638"/>
                </a:cubicBezTo>
                <a:cubicBezTo>
                  <a:pt x="18936" y="35324"/>
                  <a:pt x="17526" y="36352"/>
                  <a:pt x="16459" y="37724"/>
                </a:cubicBezTo>
                <a:cubicBezTo>
                  <a:pt x="15240" y="39096"/>
                  <a:pt x="14630" y="40924"/>
                  <a:pt x="14630" y="43210"/>
                </a:cubicBezTo>
                <a:cubicBezTo>
                  <a:pt x="14630" y="45649"/>
                  <a:pt x="15583" y="47439"/>
                  <a:pt x="17488" y="48582"/>
                </a:cubicBezTo>
                <a:cubicBezTo>
                  <a:pt x="19240" y="49802"/>
                  <a:pt x="21526" y="50411"/>
                  <a:pt x="24346" y="50411"/>
                </a:cubicBezTo>
                <a:cubicBezTo>
                  <a:pt x="29070" y="50335"/>
                  <a:pt x="32652" y="48582"/>
                  <a:pt x="35090" y="45153"/>
                </a:cubicBezTo>
                <a:cubicBezTo>
                  <a:pt x="37300" y="41724"/>
                  <a:pt x="38367" y="37686"/>
                  <a:pt x="38290" y="33038"/>
                </a:cubicBezTo>
                <a:lnTo>
                  <a:pt x="31661" y="33038"/>
                </a:lnTo>
                <a:cubicBezTo>
                  <a:pt x="30823" y="33038"/>
                  <a:pt x="29947" y="33038"/>
                  <a:pt x="29032" y="33038"/>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29" name="Freihandform 28"/>
          <p:cNvSpPr/>
          <p:nvPr userDrawn="1"/>
        </p:nvSpPr>
        <p:spPr>
          <a:xfrm>
            <a:off x="3635072" y="411311"/>
            <a:ext cx="86415" cy="60238"/>
          </a:xfrm>
          <a:custGeom>
            <a:avLst/>
            <a:gdLst/>
            <a:ahLst/>
            <a:cxnLst/>
            <a:rect l="l" t="t" r="r" b="b"/>
            <a:pathLst>
              <a:path w="86415" h="60238">
                <a:moveTo>
                  <a:pt x="32004" y="2"/>
                </a:moveTo>
                <a:cubicBezTo>
                  <a:pt x="40234" y="-74"/>
                  <a:pt x="46025" y="3393"/>
                  <a:pt x="49378" y="10403"/>
                </a:cubicBezTo>
                <a:cubicBezTo>
                  <a:pt x="51283" y="6822"/>
                  <a:pt x="53950" y="4193"/>
                  <a:pt x="57379" y="2517"/>
                </a:cubicBezTo>
                <a:cubicBezTo>
                  <a:pt x="60655" y="840"/>
                  <a:pt x="64123" y="2"/>
                  <a:pt x="67780" y="2"/>
                </a:cubicBezTo>
                <a:cubicBezTo>
                  <a:pt x="74943" y="78"/>
                  <a:pt x="79896" y="2250"/>
                  <a:pt x="82639" y="6517"/>
                </a:cubicBezTo>
                <a:cubicBezTo>
                  <a:pt x="85230" y="10784"/>
                  <a:pt x="86487" y="16309"/>
                  <a:pt x="86411" y="23091"/>
                </a:cubicBezTo>
                <a:lnTo>
                  <a:pt x="86411" y="60238"/>
                </a:lnTo>
                <a:lnTo>
                  <a:pt x="71095" y="60238"/>
                </a:lnTo>
                <a:lnTo>
                  <a:pt x="71095" y="25148"/>
                </a:lnTo>
                <a:cubicBezTo>
                  <a:pt x="71171" y="22176"/>
                  <a:pt x="70828" y="19281"/>
                  <a:pt x="70066" y="16461"/>
                </a:cubicBezTo>
                <a:cubicBezTo>
                  <a:pt x="69533" y="15090"/>
                  <a:pt x="68695" y="13985"/>
                  <a:pt x="67552" y="13146"/>
                </a:cubicBezTo>
                <a:cubicBezTo>
                  <a:pt x="66332" y="12308"/>
                  <a:pt x="64580" y="11889"/>
                  <a:pt x="62294" y="11889"/>
                </a:cubicBezTo>
                <a:cubicBezTo>
                  <a:pt x="59779" y="11889"/>
                  <a:pt x="57798" y="12537"/>
                  <a:pt x="56350" y="13832"/>
                </a:cubicBezTo>
                <a:cubicBezTo>
                  <a:pt x="54750" y="15128"/>
                  <a:pt x="53569" y="16804"/>
                  <a:pt x="52807" y="18861"/>
                </a:cubicBezTo>
                <a:cubicBezTo>
                  <a:pt x="52045" y="20843"/>
                  <a:pt x="51550" y="22938"/>
                  <a:pt x="51321" y="25148"/>
                </a:cubicBezTo>
                <a:cubicBezTo>
                  <a:pt x="51016" y="27510"/>
                  <a:pt x="50864" y="29682"/>
                  <a:pt x="50864" y="31663"/>
                </a:cubicBezTo>
                <a:lnTo>
                  <a:pt x="50864" y="60238"/>
                </a:lnTo>
                <a:lnTo>
                  <a:pt x="35548" y="60238"/>
                </a:lnTo>
                <a:lnTo>
                  <a:pt x="35548" y="25148"/>
                </a:lnTo>
                <a:cubicBezTo>
                  <a:pt x="35624" y="22176"/>
                  <a:pt x="35281" y="19281"/>
                  <a:pt x="34519" y="16461"/>
                </a:cubicBezTo>
                <a:cubicBezTo>
                  <a:pt x="33986" y="15090"/>
                  <a:pt x="33147" y="13985"/>
                  <a:pt x="32004" y="13146"/>
                </a:cubicBezTo>
                <a:cubicBezTo>
                  <a:pt x="30785" y="12308"/>
                  <a:pt x="29032" y="11889"/>
                  <a:pt x="26747" y="11889"/>
                </a:cubicBezTo>
                <a:cubicBezTo>
                  <a:pt x="24232" y="11889"/>
                  <a:pt x="22251" y="12537"/>
                  <a:pt x="20803" y="13832"/>
                </a:cubicBezTo>
                <a:cubicBezTo>
                  <a:pt x="19203" y="15128"/>
                  <a:pt x="18022" y="16804"/>
                  <a:pt x="17260" y="18861"/>
                </a:cubicBezTo>
                <a:cubicBezTo>
                  <a:pt x="16498" y="20843"/>
                  <a:pt x="16002" y="22938"/>
                  <a:pt x="15774" y="25148"/>
                </a:cubicBezTo>
                <a:cubicBezTo>
                  <a:pt x="15469" y="27510"/>
                  <a:pt x="15316" y="29682"/>
                  <a:pt x="15316" y="31663"/>
                </a:cubicBezTo>
                <a:lnTo>
                  <a:pt x="15316" y="60238"/>
                </a:lnTo>
                <a:lnTo>
                  <a:pt x="0" y="60238"/>
                </a:lnTo>
                <a:lnTo>
                  <a:pt x="0" y="1374"/>
                </a:lnTo>
                <a:lnTo>
                  <a:pt x="14288" y="1374"/>
                </a:lnTo>
                <a:lnTo>
                  <a:pt x="14288" y="9603"/>
                </a:lnTo>
                <a:lnTo>
                  <a:pt x="14516" y="9603"/>
                </a:lnTo>
                <a:cubicBezTo>
                  <a:pt x="17031" y="6022"/>
                  <a:pt x="19850" y="3507"/>
                  <a:pt x="22975" y="2059"/>
                </a:cubicBezTo>
                <a:cubicBezTo>
                  <a:pt x="26099" y="688"/>
                  <a:pt x="29109" y="2"/>
                  <a:pt x="32004" y="2"/>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30" name="Freihandform 29"/>
          <p:cNvSpPr/>
          <p:nvPr userDrawn="1"/>
        </p:nvSpPr>
        <p:spPr>
          <a:xfrm>
            <a:off x="3929014" y="411313"/>
            <a:ext cx="34633" cy="60236"/>
          </a:xfrm>
          <a:custGeom>
            <a:avLst/>
            <a:gdLst/>
            <a:ahLst/>
            <a:cxnLst/>
            <a:rect l="l" t="t" r="r" b="b"/>
            <a:pathLst>
              <a:path w="34633" h="60236">
                <a:moveTo>
                  <a:pt x="29946" y="0"/>
                </a:moveTo>
                <a:cubicBezTo>
                  <a:pt x="31470" y="0"/>
                  <a:pt x="33032" y="152"/>
                  <a:pt x="34633" y="457"/>
                </a:cubicBezTo>
                <a:lnTo>
                  <a:pt x="34633" y="15888"/>
                </a:lnTo>
                <a:cubicBezTo>
                  <a:pt x="33032" y="15049"/>
                  <a:pt x="30746" y="14630"/>
                  <a:pt x="27775" y="14630"/>
                </a:cubicBezTo>
                <a:cubicBezTo>
                  <a:pt x="24727" y="14630"/>
                  <a:pt x="22364" y="15469"/>
                  <a:pt x="20688" y="17145"/>
                </a:cubicBezTo>
                <a:cubicBezTo>
                  <a:pt x="19012" y="18745"/>
                  <a:pt x="17754" y="20841"/>
                  <a:pt x="16916" y="23431"/>
                </a:cubicBezTo>
                <a:cubicBezTo>
                  <a:pt x="16154" y="25870"/>
                  <a:pt x="15697" y="28461"/>
                  <a:pt x="15545" y="31204"/>
                </a:cubicBezTo>
                <a:cubicBezTo>
                  <a:pt x="15392" y="33871"/>
                  <a:pt x="15316" y="36347"/>
                  <a:pt x="15316" y="38633"/>
                </a:cubicBezTo>
                <a:lnTo>
                  <a:pt x="15316" y="60236"/>
                </a:lnTo>
                <a:lnTo>
                  <a:pt x="0" y="60236"/>
                </a:lnTo>
                <a:lnTo>
                  <a:pt x="0" y="1372"/>
                </a:lnTo>
                <a:lnTo>
                  <a:pt x="13601" y="1372"/>
                </a:lnTo>
                <a:lnTo>
                  <a:pt x="13601" y="14745"/>
                </a:lnTo>
                <a:lnTo>
                  <a:pt x="13830" y="14745"/>
                </a:lnTo>
                <a:cubicBezTo>
                  <a:pt x="14287" y="11697"/>
                  <a:pt x="15964" y="8534"/>
                  <a:pt x="18859" y="5258"/>
                </a:cubicBezTo>
                <a:cubicBezTo>
                  <a:pt x="21679" y="1905"/>
                  <a:pt x="25374" y="152"/>
                  <a:pt x="29946" y="0"/>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31" name="Freihandform 30"/>
          <p:cNvSpPr/>
          <p:nvPr userDrawn="1"/>
        </p:nvSpPr>
        <p:spPr>
          <a:xfrm>
            <a:off x="4069640" y="411311"/>
            <a:ext cx="54064" cy="60238"/>
          </a:xfrm>
          <a:custGeom>
            <a:avLst/>
            <a:gdLst/>
            <a:ahLst/>
            <a:cxnLst/>
            <a:rect l="l" t="t" r="r" b="b"/>
            <a:pathLst>
              <a:path w="54064" h="60238">
                <a:moveTo>
                  <a:pt x="34061" y="2"/>
                </a:moveTo>
                <a:cubicBezTo>
                  <a:pt x="40995" y="78"/>
                  <a:pt x="46101" y="2250"/>
                  <a:pt x="49377" y="6517"/>
                </a:cubicBezTo>
                <a:cubicBezTo>
                  <a:pt x="52502" y="10784"/>
                  <a:pt x="54064" y="16309"/>
                  <a:pt x="54064" y="23091"/>
                </a:cubicBezTo>
                <a:lnTo>
                  <a:pt x="54064" y="60238"/>
                </a:lnTo>
                <a:lnTo>
                  <a:pt x="38748" y="60238"/>
                </a:lnTo>
                <a:lnTo>
                  <a:pt x="38748" y="28806"/>
                </a:lnTo>
                <a:cubicBezTo>
                  <a:pt x="38748" y="26901"/>
                  <a:pt x="38709" y="24957"/>
                  <a:pt x="38633" y="22976"/>
                </a:cubicBezTo>
                <a:cubicBezTo>
                  <a:pt x="38557" y="20995"/>
                  <a:pt x="38176" y="19204"/>
                  <a:pt x="37490" y="17604"/>
                </a:cubicBezTo>
                <a:cubicBezTo>
                  <a:pt x="36957" y="15852"/>
                  <a:pt x="36004" y="14442"/>
                  <a:pt x="34633" y="13375"/>
                </a:cubicBezTo>
                <a:cubicBezTo>
                  <a:pt x="33185" y="12384"/>
                  <a:pt x="31242" y="11889"/>
                  <a:pt x="28804" y="11889"/>
                </a:cubicBezTo>
                <a:cubicBezTo>
                  <a:pt x="26060" y="11889"/>
                  <a:pt x="23850" y="12537"/>
                  <a:pt x="22174" y="13832"/>
                </a:cubicBezTo>
                <a:cubicBezTo>
                  <a:pt x="20498" y="15128"/>
                  <a:pt x="19126" y="16766"/>
                  <a:pt x="18059" y="18747"/>
                </a:cubicBezTo>
                <a:cubicBezTo>
                  <a:pt x="17069" y="20728"/>
                  <a:pt x="16383" y="22824"/>
                  <a:pt x="16002" y="25034"/>
                </a:cubicBezTo>
                <a:cubicBezTo>
                  <a:pt x="15545" y="27320"/>
                  <a:pt x="15316" y="29453"/>
                  <a:pt x="15316" y="31434"/>
                </a:cubicBezTo>
                <a:lnTo>
                  <a:pt x="15316" y="60238"/>
                </a:lnTo>
                <a:lnTo>
                  <a:pt x="0" y="60238"/>
                </a:lnTo>
                <a:lnTo>
                  <a:pt x="0" y="1374"/>
                </a:lnTo>
                <a:lnTo>
                  <a:pt x="14516" y="1374"/>
                </a:lnTo>
                <a:lnTo>
                  <a:pt x="14516" y="9375"/>
                </a:lnTo>
                <a:lnTo>
                  <a:pt x="14745" y="9375"/>
                </a:lnTo>
                <a:cubicBezTo>
                  <a:pt x="19621" y="3050"/>
                  <a:pt x="26060" y="-74"/>
                  <a:pt x="34061" y="2"/>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32" name="Freihandform 31"/>
          <p:cNvSpPr/>
          <p:nvPr userDrawn="1"/>
        </p:nvSpPr>
        <p:spPr>
          <a:xfrm>
            <a:off x="4142068" y="411313"/>
            <a:ext cx="55324" cy="61608"/>
          </a:xfrm>
          <a:custGeom>
            <a:avLst/>
            <a:gdLst/>
            <a:ahLst/>
            <a:cxnLst/>
            <a:rect l="l" t="t" r="r" b="b"/>
            <a:pathLst>
              <a:path w="55324" h="61608">
                <a:moveTo>
                  <a:pt x="27318" y="0"/>
                </a:moveTo>
                <a:cubicBezTo>
                  <a:pt x="38062" y="76"/>
                  <a:pt x="45491" y="3391"/>
                  <a:pt x="49606" y="9944"/>
                </a:cubicBezTo>
                <a:cubicBezTo>
                  <a:pt x="53492" y="16497"/>
                  <a:pt x="55397" y="25032"/>
                  <a:pt x="55321" y="35547"/>
                </a:cubicBezTo>
                <a:lnTo>
                  <a:pt x="14630" y="35547"/>
                </a:lnTo>
                <a:cubicBezTo>
                  <a:pt x="15011" y="40272"/>
                  <a:pt x="16726" y="43891"/>
                  <a:pt x="19774" y="46406"/>
                </a:cubicBezTo>
                <a:cubicBezTo>
                  <a:pt x="22822" y="49073"/>
                  <a:pt x="26708" y="50406"/>
                  <a:pt x="31432" y="50406"/>
                </a:cubicBezTo>
                <a:cubicBezTo>
                  <a:pt x="35166" y="50406"/>
                  <a:pt x="38672" y="49797"/>
                  <a:pt x="41948" y="48577"/>
                </a:cubicBezTo>
                <a:cubicBezTo>
                  <a:pt x="45148" y="47511"/>
                  <a:pt x="48158" y="46139"/>
                  <a:pt x="50978" y="44463"/>
                </a:cubicBezTo>
                <a:lnTo>
                  <a:pt x="50978" y="56921"/>
                </a:lnTo>
                <a:cubicBezTo>
                  <a:pt x="45568" y="60046"/>
                  <a:pt x="38824" y="61608"/>
                  <a:pt x="30747" y="61608"/>
                </a:cubicBezTo>
                <a:cubicBezTo>
                  <a:pt x="10477" y="61303"/>
                  <a:pt x="229" y="51130"/>
                  <a:pt x="0" y="31090"/>
                </a:cubicBezTo>
                <a:cubicBezTo>
                  <a:pt x="0" y="22327"/>
                  <a:pt x="2286" y="14973"/>
                  <a:pt x="6858" y="9030"/>
                </a:cubicBezTo>
                <a:cubicBezTo>
                  <a:pt x="11430" y="3162"/>
                  <a:pt x="18250" y="152"/>
                  <a:pt x="27318" y="0"/>
                </a:cubicBezTo>
                <a:close/>
                <a:moveTo>
                  <a:pt x="28232" y="11201"/>
                </a:moveTo>
                <a:cubicBezTo>
                  <a:pt x="24041" y="11278"/>
                  <a:pt x="20803" y="12573"/>
                  <a:pt x="18517" y="15088"/>
                </a:cubicBezTo>
                <a:cubicBezTo>
                  <a:pt x="16231" y="17678"/>
                  <a:pt x="14935" y="20993"/>
                  <a:pt x="14630" y="25032"/>
                </a:cubicBezTo>
                <a:lnTo>
                  <a:pt x="40691" y="25032"/>
                </a:lnTo>
                <a:cubicBezTo>
                  <a:pt x="40538" y="21145"/>
                  <a:pt x="39510" y="17907"/>
                  <a:pt x="37605" y="15316"/>
                </a:cubicBezTo>
                <a:cubicBezTo>
                  <a:pt x="35623" y="12649"/>
                  <a:pt x="32499" y="11278"/>
                  <a:pt x="28232" y="11201"/>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33" name="Freihandform 32"/>
          <p:cNvSpPr/>
          <p:nvPr userDrawn="1"/>
        </p:nvSpPr>
        <p:spPr>
          <a:xfrm>
            <a:off x="4205239" y="411313"/>
            <a:ext cx="34633" cy="60236"/>
          </a:xfrm>
          <a:custGeom>
            <a:avLst/>
            <a:gdLst/>
            <a:ahLst/>
            <a:cxnLst/>
            <a:rect l="l" t="t" r="r" b="b"/>
            <a:pathLst>
              <a:path w="34633" h="60236">
                <a:moveTo>
                  <a:pt x="29946" y="0"/>
                </a:moveTo>
                <a:cubicBezTo>
                  <a:pt x="31470" y="0"/>
                  <a:pt x="33032" y="152"/>
                  <a:pt x="34633" y="457"/>
                </a:cubicBezTo>
                <a:lnTo>
                  <a:pt x="34633" y="15888"/>
                </a:lnTo>
                <a:cubicBezTo>
                  <a:pt x="33032" y="15049"/>
                  <a:pt x="30747" y="14630"/>
                  <a:pt x="27775" y="14630"/>
                </a:cubicBezTo>
                <a:cubicBezTo>
                  <a:pt x="24727" y="14630"/>
                  <a:pt x="22364" y="15469"/>
                  <a:pt x="20688" y="17145"/>
                </a:cubicBezTo>
                <a:cubicBezTo>
                  <a:pt x="19012" y="18745"/>
                  <a:pt x="17754" y="20841"/>
                  <a:pt x="16916" y="23431"/>
                </a:cubicBezTo>
                <a:cubicBezTo>
                  <a:pt x="16154" y="25870"/>
                  <a:pt x="15697" y="28461"/>
                  <a:pt x="15545" y="31204"/>
                </a:cubicBezTo>
                <a:cubicBezTo>
                  <a:pt x="15392" y="33871"/>
                  <a:pt x="15316" y="36347"/>
                  <a:pt x="15316" y="38633"/>
                </a:cubicBezTo>
                <a:lnTo>
                  <a:pt x="15316" y="60236"/>
                </a:lnTo>
                <a:lnTo>
                  <a:pt x="0" y="60236"/>
                </a:lnTo>
                <a:lnTo>
                  <a:pt x="0" y="1372"/>
                </a:lnTo>
                <a:lnTo>
                  <a:pt x="13602" y="1372"/>
                </a:lnTo>
                <a:lnTo>
                  <a:pt x="13602" y="14745"/>
                </a:lnTo>
                <a:lnTo>
                  <a:pt x="13830" y="14745"/>
                </a:lnTo>
                <a:cubicBezTo>
                  <a:pt x="14287" y="11697"/>
                  <a:pt x="15964" y="8534"/>
                  <a:pt x="18859" y="5258"/>
                </a:cubicBezTo>
                <a:cubicBezTo>
                  <a:pt x="21679" y="1905"/>
                  <a:pt x="25374" y="152"/>
                  <a:pt x="29946" y="0"/>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34" name="Freihandform 33"/>
          <p:cNvSpPr/>
          <p:nvPr userDrawn="1"/>
        </p:nvSpPr>
        <p:spPr>
          <a:xfrm>
            <a:off x="4248746" y="411311"/>
            <a:ext cx="57838" cy="85616"/>
          </a:xfrm>
          <a:custGeom>
            <a:avLst/>
            <a:gdLst/>
            <a:ahLst/>
            <a:cxnLst/>
            <a:rect l="l" t="t" r="r" b="b"/>
            <a:pathLst>
              <a:path w="57838" h="85616">
                <a:moveTo>
                  <a:pt x="24919" y="2"/>
                </a:moveTo>
                <a:cubicBezTo>
                  <a:pt x="32692" y="-74"/>
                  <a:pt x="38712" y="3050"/>
                  <a:pt x="42979" y="9375"/>
                </a:cubicBezTo>
                <a:lnTo>
                  <a:pt x="43207" y="9375"/>
                </a:lnTo>
                <a:lnTo>
                  <a:pt x="43207" y="1374"/>
                </a:lnTo>
                <a:lnTo>
                  <a:pt x="57838" y="1374"/>
                </a:lnTo>
                <a:lnTo>
                  <a:pt x="57838" y="54523"/>
                </a:lnTo>
                <a:cubicBezTo>
                  <a:pt x="57838" y="56428"/>
                  <a:pt x="57762" y="58371"/>
                  <a:pt x="57609" y="60352"/>
                </a:cubicBezTo>
                <a:cubicBezTo>
                  <a:pt x="57381" y="62334"/>
                  <a:pt x="57038" y="64239"/>
                  <a:pt x="56580" y="66067"/>
                </a:cubicBezTo>
                <a:cubicBezTo>
                  <a:pt x="55590" y="69801"/>
                  <a:pt x="53914" y="73116"/>
                  <a:pt x="51551" y="76011"/>
                </a:cubicBezTo>
                <a:cubicBezTo>
                  <a:pt x="49342" y="78907"/>
                  <a:pt x="46179" y="81193"/>
                  <a:pt x="42064" y="82869"/>
                </a:cubicBezTo>
                <a:cubicBezTo>
                  <a:pt x="38026" y="84622"/>
                  <a:pt x="32920" y="85536"/>
                  <a:pt x="26748" y="85613"/>
                </a:cubicBezTo>
                <a:cubicBezTo>
                  <a:pt x="20576" y="85689"/>
                  <a:pt x="13794" y="84355"/>
                  <a:pt x="6403" y="81612"/>
                </a:cubicBezTo>
                <a:lnTo>
                  <a:pt x="7660" y="68582"/>
                </a:lnTo>
                <a:cubicBezTo>
                  <a:pt x="10175" y="69877"/>
                  <a:pt x="13032" y="71020"/>
                  <a:pt x="16233" y="72011"/>
                </a:cubicBezTo>
                <a:cubicBezTo>
                  <a:pt x="19433" y="73078"/>
                  <a:pt x="22290" y="73649"/>
                  <a:pt x="24805" y="73725"/>
                </a:cubicBezTo>
                <a:cubicBezTo>
                  <a:pt x="28996" y="73649"/>
                  <a:pt x="32349" y="72925"/>
                  <a:pt x="34864" y="71554"/>
                </a:cubicBezTo>
                <a:cubicBezTo>
                  <a:pt x="37226" y="70106"/>
                  <a:pt x="38978" y="68277"/>
                  <a:pt x="40121" y="66067"/>
                </a:cubicBezTo>
                <a:cubicBezTo>
                  <a:pt x="41264" y="63781"/>
                  <a:pt x="41988" y="61305"/>
                  <a:pt x="42293" y="58638"/>
                </a:cubicBezTo>
                <a:cubicBezTo>
                  <a:pt x="42445" y="55971"/>
                  <a:pt x="42522" y="53380"/>
                  <a:pt x="42522" y="50865"/>
                </a:cubicBezTo>
                <a:lnTo>
                  <a:pt x="42293" y="50865"/>
                </a:lnTo>
                <a:cubicBezTo>
                  <a:pt x="40845" y="53456"/>
                  <a:pt x="38559" y="55628"/>
                  <a:pt x="35435" y="57381"/>
                </a:cubicBezTo>
                <a:cubicBezTo>
                  <a:pt x="32235" y="59286"/>
                  <a:pt x="28425" y="60238"/>
                  <a:pt x="24005" y="60238"/>
                </a:cubicBezTo>
                <a:cubicBezTo>
                  <a:pt x="15394" y="60086"/>
                  <a:pt x="9260" y="57076"/>
                  <a:pt x="5603" y="51208"/>
                </a:cubicBezTo>
                <a:cubicBezTo>
                  <a:pt x="1793" y="45570"/>
                  <a:pt x="-74" y="38673"/>
                  <a:pt x="2" y="30520"/>
                </a:cubicBezTo>
                <a:cubicBezTo>
                  <a:pt x="-74" y="23052"/>
                  <a:pt x="1907" y="16156"/>
                  <a:pt x="5946" y="9832"/>
                </a:cubicBezTo>
                <a:cubicBezTo>
                  <a:pt x="9908" y="3507"/>
                  <a:pt x="16233" y="231"/>
                  <a:pt x="24919" y="2"/>
                </a:cubicBezTo>
                <a:close/>
                <a:moveTo>
                  <a:pt x="29720" y="11889"/>
                </a:moveTo>
                <a:cubicBezTo>
                  <a:pt x="24615" y="12042"/>
                  <a:pt x="21071" y="13985"/>
                  <a:pt x="19090" y="17718"/>
                </a:cubicBezTo>
                <a:cubicBezTo>
                  <a:pt x="16957" y="21452"/>
                  <a:pt x="15928" y="25719"/>
                  <a:pt x="16004" y="30520"/>
                </a:cubicBezTo>
                <a:cubicBezTo>
                  <a:pt x="16004" y="34787"/>
                  <a:pt x="17109" y="38750"/>
                  <a:pt x="19319" y="42407"/>
                </a:cubicBezTo>
                <a:cubicBezTo>
                  <a:pt x="20462" y="44160"/>
                  <a:pt x="21833" y="45570"/>
                  <a:pt x="23433" y="46636"/>
                </a:cubicBezTo>
                <a:cubicBezTo>
                  <a:pt x="25034" y="47779"/>
                  <a:pt x="26901" y="48351"/>
                  <a:pt x="29034" y="48351"/>
                </a:cubicBezTo>
                <a:cubicBezTo>
                  <a:pt x="33835" y="48275"/>
                  <a:pt x="37302" y="46446"/>
                  <a:pt x="39435" y="42864"/>
                </a:cubicBezTo>
                <a:cubicBezTo>
                  <a:pt x="41493" y="39435"/>
                  <a:pt x="42522" y="35206"/>
                  <a:pt x="42522" y="30177"/>
                </a:cubicBezTo>
                <a:cubicBezTo>
                  <a:pt x="42522" y="24996"/>
                  <a:pt x="41531" y="20690"/>
                  <a:pt x="39550" y="17261"/>
                </a:cubicBezTo>
                <a:cubicBezTo>
                  <a:pt x="37416" y="13756"/>
                  <a:pt x="34140" y="11965"/>
                  <a:pt x="29720" y="11889"/>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35" name="Freihandform 34"/>
          <p:cNvSpPr/>
          <p:nvPr userDrawn="1"/>
        </p:nvSpPr>
        <p:spPr>
          <a:xfrm>
            <a:off x="4353523" y="411313"/>
            <a:ext cx="55324" cy="61608"/>
          </a:xfrm>
          <a:custGeom>
            <a:avLst/>
            <a:gdLst/>
            <a:ahLst/>
            <a:cxnLst/>
            <a:rect l="l" t="t" r="r" b="b"/>
            <a:pathLst>
              <a:path w="55324" h="61608">
                <a:moveTo>
                  <a:pt x="27318" y="0"/>
                </a:moveTo>
                <a:cubicBezTo>
                  <a:pt x="38062" y="76"/>
                  <a:pt x="45491" y="3391"/>
                  <a:pt x="49606" y="9944"/>
                </a:cubicBezTo>
                <a:cubicBezTo>
                  <a:pt x="53492" y="16497"/>
                  <a:pt x="55397" y="25032"/>
                  <a:pt x="55321" y="35547"/>
                </a:cubicBezTo>
                <a:lnTo>
                  <a:pt x="14630" y="35547"/>
                </a:lnTo>
                <a:cubicBezTo>
                  <a:pt x="15011" y="40272"/>
                  <a:pt x="16726" y="43891"/>
                  <a:pt x="19774" y="46406"/>
                </a:cubicBezTo>
                <a:cubicBezTo>
                  <a:pt x="22822" y="49073"/>
                  <a:pt x="26708" y="50406"/>
                  <a:pt x="31432" y="50406"/>
                </a:cubicBezTo>
                <a:cubicBezTo>
                  <a:pt x="35166" y="50406"/>
                  <a:pt x="38671" y="49797"/>
                  <a:pt x="41948" y="48577"/>
                </a:cubicBezTo>
                <a:cubicBezTo>
                  <a:pt x="45149" y="47511"/>
                  <a:pt x="48158" y="46139"/>
                  <a:pt x="50978" y="44463"/>
                </a:cubicBezTo>
                <a:lnTo>
                  <a:pt x="50978" y="56921"/>
                </a:lnTo>
                <a:cubicBezTo>
                  <a:pt x="45568" y="60046"/>
                  <a:pt x="38824" y="61608"/>
                  <a:pt x="30747" y="61608"/>
                </a:cubicBezTo>
                <a:cubicBezTo>
                  <a:pt x="10478" y="61303"/>
                  <a:pt x="229" y="51130"/>
                  <a:pt x="0" y="31090"/>
                </a:cubicBezTo>
                <a:cubicBezTo>
                  <a:pt x="0" y="22327"/>
                  <a:pt x="2286" y="14973"/>
                  <a:pt x="6858" y="9030"/>
                </a:cubicBezTo>
                <a:cubicBezTo>
                  <a:pt x="11430" y="3162"/>
                  <a:pt x="18250" y="152"/>
                  <a:pt x="27318" y="0"/>
                </a:cubicBezTo>
                <a:close/>
                <a:moveTo>
                  <a:pt x="28232" y="11201"/>
                </a:moveTo>
                <a:cubicBezTo>
                  <a:pt x="24041" y="11278"/>
                  <a:pt x="20803" y="12573"/>
                  <a:pt x="18517" y="15088"/>
                </a:cubicBezTo>
                <a:cubicBezTo>
                  <a:pt x="16231" y="17678"/>
                  <a:pt x="14935" y="20993"/>
                  <a:pt x="14630" y="25032"/>
                </a:cubicBezTo>
                <a:lnTo>
                  <a:pt x="40691" y="25032"/>
                </a:lnTo>
                <a:cubicBezTo>
                  <a:pt x="40538" y="21145"/>
                  <a:pt x="39510" y="17907"/>
                  <a:pt x="37605" y="15316"/>
                </a:cubicBezTo>
                <a:cubicBezTo>
                  <a:pt x="35624" y="12649"/>
                  <a:pt x="32499" y="11278"/>
                  <a:pt x="28232" y="11201"/>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36" name="Freihandform 35"/>
          <p:cNvSpPr/>
          <p:nvPr userDrawn="1"/>
        </p:nvSpPr>
        <p:spPr>
          <a:xfrm>
            <a:off x="3240965" y="412685"/>
            <a:ext cx="54064" cy="60236"/>
          </a:xfrm>
          <a:custGeom>
            <a:avLst/>
            <a:gdLst/>
            <a:ahLst/>
            <a:cxnLst/>
            <a:rect l="l" t="t" r="r" b="b"/>
            <a:pathLst>
              <a:path w="54064" h="60236">
                <a:moveTo>
                  <a:pt x="0" y="0"/>
                </a:moveTo>
                <a:lnTo>
                  <a:pt x="15316" y="0"/>
                </a:lnTo>
                <a:lnTo>
                  <a:pt x="15316" y="31432"/>
                </a:lnTo>
                <a:cubicBezTo>
                  <a:pt x="15316" y="32270"/>
                  <a:pt x="15392" y="33147"/>
                  <a:pt x="15545" y="34061"/>
                </a:cubicBezTo>
                <a:cubicBezTo>
                  <a:pt x="15545" y="34975"/>
                  <a:pt x="15583" y="35928"/>
                  <a:pt x="15659" y="36918"/>
                </a:cubicBezTo>
                <a:cubicBezTo>
                  <a:pt x="15811" y="38900"/>
                  <a:pt x="16154" y="40767"/>
                  <a:pt x="16688" y="42519"/>
                </a:cubicBezTo>
                <a:cubicBezTo>
                  <a:pt x="17373" y="44196"/>
                  <a:pt x="18364" y="45567"/>
                  <a:pt x="19659" y="46634"/>
                </a:cubicBezTo>
                <a:cubicBezTo>
                  <a:pt x="21031" y="47777"/>
                  <a:pt x="22898" y="48348"/>
                  <a:pt x="25260" y="48348"/>
                </a:cubicBezTo>
                <a:cubicBezTo>
                  <a:pt x="28080" y="48348"/>
                  <a:pt x="30404" y="47625"/>
                  <a:pt x="32232" y="46177"/>
                </a:cubicBezTo>
                <a:cubicBezTo>
                  <a:pt x="33985" y="44881"/>
                  <a:pt x="35319" y="43243"/>
                  <a:pt x="36233" y="41262"/>
                </a:cubicBezTo>
                <a:cubicBezTo>
                  <a:pt x="37300" y="39281"/>
                  <a:pt x="37986" y="37185"/>
                  <a:pt x="38290" y="34975"/>
                </a:cubicBezTo>
                <a:cubicBezTo>
                  <a:pt x="38595" y="32766"/>
                  <a:pt x="38748" y="30708"/>
                  <a:pt x="38748" y="28803"/>
                </a:cubicBezTo>
                <a:lnTo>
                  <a:pt x="38748" y="0"/>
                </a:lnTo>
                <a:lnTo>
                  <a:pt x="54064" y="0"/>
                </a:lnTo>
                <a:lnTo>
                  <a:pt x="54064" y="58864"/>
                </a:lnTo>
                <a:lnTo>
                  <a:pt x="39548" y="58864"/>
                </a:lnTo>
                <a:lnTo>
                  <a:pt x="39548" y="50863"/>
                </a:lnTo>
                <a:lnTo>
                  <a:pt x="39319" y="50863"/>
                </a:lnTo>
                <a:cubicBezTo>
                  <a:pt x="34518" y="56959"/>
                  <a:pt x="28080" y="60083"/>
                  <a:pt x="20002" y="60236"/>
                </a:cubicBezTo>
                <a:cubicBezTo>
                  <a:pt x="13068" y="60159"/>
                  <a:pt x="8039" y="57950"/>
                  <a:pt x="4915" y="53606"/>
                </a:cubicBezTo>
                <a:cubicBezTo>
                  <a:pt x="1638" y="49339"/>
                  <a:pt x="0" y="43853"/>
                  <a:pt x="0" y="37147"/>
                </a:cubicBez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37" name="Freihandform 36"/>
          <p:cNvSpPr/>
          <p:nvPr userDrawn="1"/>
        </p:nvSpPr>
        <p:spPr>
          <a:xfrm>
            <a:off x="3860090" y="412685"/>
            <a:ext cx="54064" cy="60236"/>
          </a:xfrm>
          <a:custGeom>
            <a:avLst/>
            <a:gdLst/>
            <a:ahLst/>
            <a:cxnLst/>
            <a:rect l="l" t="t" r="r" b="b"/>
            <a:pathLst>
              <a:path w="54064" h="60236">
                <a:moveTo>
                  <a:pt x="0" y="0"/>
                </a:moveTo>
                <a:lnTo>
                  <a:pt x="15316" y="0"/>
                </a:lnTo>
                <a:lnTo>
                  <a:pt x="15316" y="31432"/>
                </a:lnTo>
                <a:cubicBezTo>
                  <a:pt x="15316" y="32270"/>
                  <a:pt x="15392" y="33147"/>
                  <a:pt x="15545" y="34061"/>
                </a:cubicBezTo>
                <a:cubicBezTo>
                  <a:pt x="15545" y="34975"/>
                  <a:pt x="15583" y="35928"/>
                  <a:pt x="15659" y="36918"/>
                </a:cubicBezTo>
                <a:cubicBezTo>
                  <a:pt x="15811" y="38900"/>
                  <a:pt x="16154" y="40767"/>
                  <a:pt x="16688" y="42519"/>
                </a:cubicBezTo>
                <a:cubicBezTo>
                  <a:pt x="17373" y="44196"/>
                  <a:pt x="18364" y="45567"/>
                  <a:pt x="19659" y="46634"/>
                </a:cubicBezTo>
                <a:cubicBezTo>
                  <a:pt x="21031" y="47777"/>
                  <a:pt x="22898" y="48348"/>
                  <a:pt x="25260" y="48348"/>
                </a:cubicBezTo>
                <a:cubicBezTo>
                  <a:pt x="28080" y="48348"/>
                  <a:pt x="30404" y="47625"/>
                  <a:pt x="32232" y="46177"/>
                </a:cubicBezTo>
                <a:cubicBezTo>
                  <a:pt x="33985" y="44881"/>
                  <a:pt x="35319" y="43243"/>
                  <a:pt x="36233" y="41262"/>
                </a:cubicBezTo>
                <a:cubicBezTo>
                  <a:pt x="37300" y="39281"/>
                  <a:pt x="37985" y="37185"/>
                  <a:pt x="38290" y="34975"/>
                </a:cubicBezTo>
                <a:cubicBezTo>
                  <a:pt x="38595" y="32766"/>
                  <a:pt x="38748" y="30708"/>
                  <a:pt x="38748" y="28803"/>
                </a:cubicBezTo>
                <a:lnTo>
                  <a:pt x="38748" y="0"/>
                </a:lnTo>
                <a:lnTo>
                  <a:pt x="54064" y="0"/>
                </a:lnTo>
                <a:lnTo>
                  <a:pt x="54064" y="58864"/>
                </a:lnTo>
                <a:lnTo>
                  <a:pt x="39548" y="58864"/>
                </a:lnTo>
                <a:lnTo>
                  <a:pt x="39548" y="50863"/>
                </a:lnTo>
                <a:lnTo>
                  <a:pt x="39319" y="50863"/>
                </a:lnTo>
                <a:cubicBezTo>
                  <a:pt x="34518" y="56959"/>
                  <a:pt x="28080" y="60083"/>
                  <a:pt x="20002" y="60236"/>
                </a:cubicBezTo>
                <a:cubicBezTo>
                  <a:pt x="13068" y="60159"/>
                  <a:pt x="8039" y="57950"/>
                  <a:pt x="4915" y="53606"/>
                </a:cubicBezTo>
                <a:cubicBezTo>
                  <a:pt x="1638" y="49339"/>
                  <a:pt x="0" y="43853"/>
                  <a:pt x="0" y="37147"/>
                </a:cubicBez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38" name="Freihandform 37"/>
          <p:cNvSpPr/>
          <p:nvPr userDrawn="1"/>
        </p:nvSpPr>
        <p:spPr>
          <a:xfrm>
            <a:off x="4319538" y="412685"/>
            <a:ext cx="15316" cy="58864"/>
          </a:xfrm>
          <a:custGeom>
            <a:avLst/>
            <a:gdLst/>
            <a:ahLst/>
            <a:cxnLst/>
            <a:rect l="l" t="t" r="r" b="b"/>
            <a:pathLst>
              <a:path w="15316" h="58864">
                <a:moveTo>
                  <a:pt x="0" y="0"/>
                </a:moveTo>
                <a:lnTo>
                  <a:pt x="15316" y="0"/>
                </a:lnTo>
                <a:lnTo>
                  <a:pt x="15316" y="58864"/>
                </a:lnTo>
                <a:lnTo>
                  <a:pt x="0" y="58864"/>
                </a:ln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39" name="Freihandform 38"/>
          <p:cNvSpPr/>
          <p:nvPr userDrawn="1"/>
        </p:nvSpPr>
        <p:spPr>
          <a:xfrm>
            <a:off x="3254300" y="538758"/>
            <a:ext cx="41262" cy="87097"/>
          </a:xfrm>
          <a:custGeom>
            <a:avLst/>
            <a:gdLst/>
            <a:ahLst/>
            <a:cxnLst/>
            <a:rect l="l" t="t" r="r" b="b"/>
            <a:pathLst>
              <a:path w="41262" h="87097">
                <a:moveTo>
                  <a:pt x="30061" y="0"/>
                </a:moveTo>
                <a:cubicBezTo>
                  <a:pt x="34252" y="77"/>
                  <a:pt x="37986" y="496"/>
                  <a:pt x="41262" y="1258"/>
                </a:cubicBezTo>
                <a:lnTo>
                  <a:pt x="40005" y="13945"/>
                </a:lnTo>
                <a:cubicBezTo>
                  <a:pt x="39319" y="13412"/>
                  <a:pt x="38481" y="12916"/>
                  <a:pt x="37490" y="12459"/>
                </a:cubicBezTo>
                <a:cubicBezTo>
                  <a:pt x="36500" y="12078"/>
                  <a:pt x="35128" y="11888"/>
                  <a:pt x="33375" y="11888"/>
                </a:cubicBezTo>
                <a:cubicBezTo>
                  <a:pt x="30861" y="11964"/>
                  <a:pt x="29108" y="12878"/>
                  <a:pt x="28118" y="14631"/>
                </a:cubicBezTo>
                <a:cubicBezTo>
                  <a:pt x="27127" y="16460"/>
                  <a:pt x="26632" y="18555"/>
                  <a:pt x="26632" y="20917"/>
                </a:cubicBezTo>
                <a:lnTo>
                  <a:pt x="26632" y="28233"/>
                </a:lnTo>
                <a:lnTo>
                  <a:pt x="40005" y="28233"/>
                </a:lnTo>
                <a:lnTo>
                  <a:pt x="40005" y="39434"/>
                </a:lnTo>
                <a:lnTo>
                  <a:pt x="26632" y="39434"/>
                </a:lnTo>
                <a:lnTo>
                  <a:pt x="26632" y="87097"/>
                </a:lnTo>
                <a:lnTo>
                  <a:pt x="11316" y="87097"/>
                </a:lnTo>
                <a:lnTo>
                  <a:pt x="11316" y="39434"/>
                </a:lnTo>
                <a:lnTo>
                  <a:pt x="0" y="39434"/>
                </a:lnTo>
                <a:lnTo>
                  <a:pt x="0" y="28233"/>
                </a:lnTo>
                <a:lnTo>
                  <a:pt x="11316" y="28233"/>
                </a:lnTo>
                <a:lnTo>
                  <a:pt x="11316" y="20003"/>
                </a:lnTo>
                <a:cubicBezTo>
                  <a:pt x="11316" y="13983"/>
                  <a:pt x="12954" y="9144"/>
                  <a:pt x="16230" y="5487"/>
                </a:cubicBezTo>
                <a:cubicBezTo>
                  <a:pt x="19355" y="1905"/>
                  <a:pt x="23965" y="77"/>
                  <a:pt x="30061" y="0"/>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40" name="Freihandform 39"/>
          <p:cNvSpPr/>
          <p:nvPr userDrawn="1"/>
        </p:nvSpPr>
        <p:spPr>
          <a:xfrm>
            <a:off x="3301925" y="538758"/>
            <a:ext cx="41262" cy="87097"/>
          </a:xfrm>
          <a:custGeom>
            <a:avLst/>
            <a:gdLst/>
            <a:ahLst/>
            <a:cxnLst/>
            <a:rect l="l" t="t" r="r" b="b"/>
            <a:pathLst>
              <a:path w="41262" h="87097">
                <a:moveTo>
                  <a:pt x="30061" y="0"/>
                </a:moveTo>
                <a:cubicBezTo>
                  <a:pt x="34252" y="77"/>
                  <a:pt x="37986" y="496"/>
                  <a:pt x="41262" y="1258"/>
                </a:cubicBezTo>
                <a:lnTo>
                  <a:pt x="40005" y="13945"/>
                </a:lnTo>
                <a:cubicBezTo>
                  <a:pt x="39319" y="13412"/>
                  <a:pt x="38481" y="12916"/>
                  <a:pt x="37490" y="12459"/>
                </a:cubicBezTo>
                <a:cubicBezTo>
                  <a:pt x="36500" y="12078"/>
                  <a:pt x="35128" y="11888"/>
                  <a:pt x="33375" y="11888"/>
                </a:cubicBezTo>
                <a:cubicBezTo>
                  <a:pt x="30861" y="11964"/>
                  <a:pt x="29108" y="12878"/>
                  <a:pt x="28118" y="14631"/>
                </a:cubicBezTo>
                <a:cubicBezTo>
                  <a:pt x="27127" y="16460"/>
                  <a:pt x="26632" y="18555"/>
                  <a:pt x="26632" y="20917"/>
                </a:cubicBezTo>
                <a:lnTo>
                  <a:pt x="26632" y="28233"/>
                </a:lnTo>
                <a:lnTo>
                  <a:pt x="40005" y="28233"/>
                </a:lnTo>
                <a:lnTo>
                  <a:pt x="40005" y="39434"/>
                </a:lnTo>
                <a:lnTo>
                  <a:pt x="26632" y="39434"/>
                </a:lnTo>
                <a:lnTo>
                  <a:pt x="26632" y="87097"/>
                </a:lnTo>
                <a:lnTo>
                  <a:pt x="11316" y="87097"/>
                </a:lnTo>
                <a:lnTo>
                  <a:pt x="11316" y="39434"/>
                </a:lnTo>
                <a:lnTo>
                  <a:pt x="0" y="39434"/>
                </a:lnTo>
                <a:lnTo>
                  <a:pt x="0" y="28233"/>
                </a:lnTo>
                <a:lnTo>
                  <a:pt x="11316" y="28233"/>
                </a:lnTo>
                <a:lnTo>
                  <a:pt x="11316" y="20003"/>
                </a:lnTo>
                <a:cubicBezTo>
                  <a:pt x="11316" y="13983"/>
                  <a:pt x="12954" y="9144"/>
                  <a:pt x="16230" y="5487"/>
                </a:cubicBezTo>
                <a:cubicBezTo>
                  <a:pt x="19355" y="1905"/>
                  <a:pt x="23965" y="77"/>
                  <a:pt x="30061" y="0"/>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41" name="Freihandform 40"/>
          <p:cNvSpPr/>
          <p:nvPr userDrawn="1"/>
        </p:nvSpPr>
        <p:spPr>
          <a:xfrm>
            <a:off x="3524810" y="538758"/>
            <a:ext cx="41262" cy="87097"/>
          </a:xfrm>
          <a:custGeom>
            <a:avLst/>
            <a:gdLst/>
            <a:ahLst/>
            <a:cxnLst/>
            <a:rect l="l" t="t" r="r" b="b"/>
            <a:pathLst>
              <a:path w="41262" h="87097">
                <a:moveTo>
                  <a:pt x="30061" y="0"/>
                </a:moveTo>
                <a:cubicBezTo>
                  <a:pt x="34252" y="77"/>
                  <a:pt x="37986" y="496"/>
                  <a:pt x="41262" y="1258"/>
                </a:cubicBezTo>
                <a:lnTo>
                  <a:pt x="40005" y="13945"/>
                </a:lnTo>
                <a:cubicBezTo>
                  <a:pt x="39319" y="13412"/>
                  <a:pt x="38481" y="12916"/>
                  <a:pt x="37490" y="12459"/>
                </a:cubicBezTo>
                <a:cubicBezTo>
                  <a:pt x="36500" y="12078"/>
                  <a:pt x="35128" y="11888"/>
                  <a:pt x="33375" y="11888"/>
                </a:cubicBezTo>
                <a:cubicBezTo>
                  <a:pt x="30861" y="11964"/>
                  <a:pt x="29108" y="12878"/>
                  <a:pt x="28118" y="14631"/>
                </a:cubicBezTo>
                <a:cubicBezTo>
                  <a:pt x="27127" y="16460"/>
                  <a:pt x="26632" y="18555"/>
                  <a:pt x="26632" y="20917"/>
                </a:cubicBezTo>
                <a:lnTo>
                  <a:pt x="26632" y="28233"/>
                </a:lnTo>
                <a:lnTo>
                  <a:pt x="40005" y="28233"/>
                </a:lnTo>
                <a:lnTo>
                  <a:pt x="40005" y="39434"/>
                </a:lnTo>
                <a:lnTo>
                  <a:pt x="26632" y="39434"/>
                </a:lnTo>
                <a:lnTo>
                  <a:pt x="26632" y="87097"/>
                </a:lnTo>
                <a:lnTo>
                  <a:pt x="11316" y="87097"/>
                </a:lnTo>
                <a:lnTo>
                  <a:pt x="11316" y="39434"/>
                </a:lnTo>
                <a:lnTo>
                  <a:pt x="0" y="39434"/>
                </a:lnTo>
                <a:lnTo>
                  <a:pt x="0" y="28233"/>
                </a:lnTo>
                <a:lnTo>
                  <a:pt x="11316" y="28233"/>
                </a:lnTo>
                <a:lnTo>
                  <a:pt x="11316" y="20003"/>
                </a:lnTo>
                <a:cubicBezTo>
                  <a:pt x="11316" y="13983"/>
                  <a:pt x="12954" y="9144"/>
                  <a:pt x="16230" y="5487"/>
                </a:cubicBezTo>
                <a:cubicBezTo>
                  <a:pt x="19355" y="1905"/>
                  <a:pt x="23965" y="77"/>
                  <a:pt x="30061" y="0"/>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42" name="Freihandform 41"/>
          <p:cNvSpPr/>
          <p:nvPr userDrawn="1"/>
        </p:nvSpPr>
        <p:spPr>
          <a:xfrm>
            <a:off x="3635336" y="540129"/>
            <a:ext cx="57838" cy="87098"/>
          </a:xfrm>
          <a:custGeom>
            <a:avLst/>
            <a:gdLst/>
            <a:ahLst/>
            <a:cxnLst/>
            <a:rect l="l" t="t" r="r" b="b"/>
            <a:pathLst>
              <a:path w="57838" h="87098">
                <a:moveTo>
                  <a:pt x="42522" y="0"/>
                </a:moveTo>
                <a:lnTo>
                  <a:pt x="57838" y="0"/>
                </a:lnTo>
                <a:lnTo>
                  <a:pt x="57838" y="85725"/>
                </a:lnTo>
                <a:lnTo>
                  <a:pt x="42979" y="85725"/>
                </a:lnTo>
                <a:lnTo>
                  <a:pt x="42979" y="79096"/>
                </a:lnTo>
                <a:lnTo>
                  <a:pt x="42750" y="79096"/>
                </a:lnTo>
                <a:cubicBezTo>
                  <a:pt x="38026" y="84506"/>
                  <a:pt x="32006" y="87173"/>
                  <a:pt x="24691" y="87097"/>
                </a:cubicBezTo>
                <a:cubicBezTo>
                  <a:pt x="15775" y="86944"/>
                  <a:pt x="9413" y="83782"/>
                  <a:pt x="5603" y="77610"/>
                </a:cubicBezTo>
                <a:cubicBezTo>
                  <a:pt x="1793" y="71590"/>
                  <a:pt x="-74" y="64427"/>
                  <a:pt x="2" y="56121"/>
                </a:cubicBezTo>
                <a:cubicBezTo>
                  <a:pt x="-74" y="47739"/>
                  <a:pt x="1793" y="40577"/>
                  <a:pt x="5603" y="34633"/>
                </a:cubicBezTo>
                <a:cubicBezTo>
                  <a:pt x="9413" y="28689"/>
                  <a:pt x="15775" y="25641"/>
                  <a:pt x="24691" y="25489"/>
                </a:cubicBezTo>
                <a:cubicBezTo>
                  <a:pt x="32082" y="25489"/>
                  <a:pt x="37950" y="28232"/>
                  <a:pt x="42293" y="33719"/>
                </a:cubicBezTo>
                <a:lnTo>
                  <a:pt x="42522" y="33719"/>
                </a:lnTo>
                <a:lnTo>
                  <a:pt x="42522" y="0"/>
                </a:lnTo>
                <a:close/>
                <a:moveTo>
                  <a:pt x="28691" y="37376"/>
                </a:moveTo>
                <a:cubicBezTo>
                  <a:pt x="23891" y="37529"/>
                  <a:pt x="20538" y="39624"/>
                  <a:pt x="18633" y="43663"/>
                </a:cubicBezTo>
                <a:cubicBezTo>
                  <a:pt x="17718" y="45491"/>
                  <a:pt x="17071" y="47511"/>
                  <a:pt x="16690" y="49721"/>
                </a:cubicBezTo>
                <a:cubicBezTo>
                  <a:pt x="16233" y="51930"/>
                  <a:pt x="16004" y="54064"/>
                  <a:pt x="16004" y="56121"/>
                </a:cubicBezTo>
                <a:cubicBezTo>
                  <a:pt x="15928" y="60389"/>
                  <a:pt x="16842" y="64580"/>
                  <a:pt x="18747" y="68694"/>
                </a:cubicBezTo>
                <a:cubicBezTo>
                  <a:pt x="19738" y="70523"/>
                  <a:pt x="21071" y="72047"/>
                  <a:pt x="22748" y="73266"/>
                </a:cubicBezTo>
                <a:cubicBezTo>
                  <a:pt x="24348" y="74562"/>
                  <a:pt x="26405" y="75209"/>
                  <a:pt x="28920" y="75209"/>
                </a:cubicBezTo>
                <a:cubicBezTo>
                  <a:pt x="31587" y="75209"/>
                  <a:pt x="33759" y="74562"/>
                  <a:pt x="35435" y="73266"/>
                </a:cubicBezTo>
                <a:cubicBezTo>
                  <a:pt x="37188" y="72047"/>
                  <a:pt x="38559" y="70523"/>
                  <a:pt x="39550" y="68694"/>
                </a:cubicBezTo>
                <a:cubicBezTo>
                  <a:pt x="40617" y="66789"/>
                  <a:pt x="41379" y="64732"/>
                  <a:pt x="41836" y="62522"/>
                </a:cubicBezTo>
                <a:cubicBezTo>
                  <a:pt x="42217" y="60312"/>
                  <a:pt x="42407" y="58179"/>
                  <a:pt x="42407" y="56121"/>
                </a:cubicBezTo>
                <a:cubicBezTo>
                  <a:pt x="42407" y="51702"/>
                  <a:pt x="41379" y="47549"/>
                  <a:pt x="39321" y="43663"/>
                </a:cubicBezTo>
                <a:cubicBezTo>
                  <a:pt x="38178" y="41758"/>
                  <a:pt x="36768" y="40234"/>
                  <a:pt x="35092" y="39091"/>
                </a:cubicBezTo>
                <a:cubicBezTo>
                  <a:pt x="33339" y="37948"/>
                  <a:pt x="31206" y="37376"/>
                  <a:pt x="28691" y="37376"/>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43" name="Freihandform 42"/>
          <p:cNvSpPr/>
          <p:nvPr userDrawn="1"/>
        </p:nvSpPr>
        <p:spPr>
          <a:xfrm>
            <a:off x="3887103" y="540130"/>
            <a:ext cx="15316" cy="85725"/>
          </a:xfrm>
          <a:custGeom>
            <a:avLst/>
            <a:gdLst/>
            <a:ahLst/>
            <a:cxnLst/>
            <a:rect l="l" t="t" r="r" b="b"/>
            <a:pathLst>
              <a:path w="15316" h="85725">
                <a:moveTo>
                  <a:pt x="0" y="0"/>
                </a:moveTo>
                <a:lnTo>
                  <a:pt x="15316" y="0"/>
                </a:lnTo>
                <a:lnTo>
                  <a:pt x="15316" y="85725"/>
                </a:lnTo>
                <a:lnTo>
                  <a:pt x="0" y="85725"/>
                </a:ln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44" name="Freihandform 43"/>
          <p:cNvSpPr/>
          <p:nvPr userDrawn="1"/>
        </p:nvSpPr>
        <p:spPr>
          <a:xfrm>
            <a:off x="3947756" y="540129"/>
            <a:ext cx="57838" cy="87098"/>
          </a:xfrm>
          <a:custGeom>
            <a:avLst/>
            <a:gdLst/>
            <a:ahLst/>
            <a:cxnLst/>
            <a:rect l="l" t="t" r="r" b="b"/>
            <a:pathLst>
              <a:path w="57838" h="87098">
                <a:moveTo>
                  <a:pt x="42522" y="0"/>
                </a:moveTo>
                <a:lnTo>
                  <a:pt x="57838" y="0"/>
                </a:lnTo>
                <a:lnTo>
                  <a:pt x="57838" y="85725"/>
                </a:lnTo>
                <a:lnTo>
                  <a:pt x="42979" y="85725"/>
                </a:lnTo>
                <a:lnTo>
                  <a:pt x="42979" y="79096"/>
                </a:lnTo>
                <a:lnTo>
                  <a:pt x="42750" y="79096"/>
                </a:lnTo>
                <a:cubicBezTo>
                  <a:pt x="38026" y="84506"/>
                  <a:pt x="32006" y="87173"/>
                  <a:pt x="24691" y="87097"/>
                </a:cubicBezTo>
                <a:cubicBezTo>
                  <a:pt x="15775" y="86944"/>
                  <a:pt x="9413" y="83782"/>
                  <a:pt x="5603" y="77610"/>
                </a:cubicBezTo>
                <a:cubicBezTo>
                  <a:pt x="1793" y="71590"/>
                  <a:pt x="-74" y="64427"/>
                  <a:pt x="2" y="56121"/>
                </a:cubicBezTo>
                <a:cubicBezTo>
                  <a:pt x="-74" y="47739"/>
                  <a:pt x="1793" y="40577"/>
                  <a:pt x="5603" y="34633"/>
                </a:cubicBezTo>
                <a:cubicBezTo>
                  <a:pt x="9413" y="28689"/>
                  <a:pt x="15775" y="25641"/>
                  <a:pt x="24691" y="25489"/>
                </a:cubicBezTo>
                <a:cubicBezTo>
                  <a:pt x="32082" y="25489"/>
                  <a:pt x="37950" y="28232"/>
                  <a:pt x="42293" y="33719"/>
                </a:cubicBezTo>
                <a:lnTo>
                  <a:pt x="42522" y="33719"/>
                </a:lnTo>
                <a:lnTo>
                  <a:pt x="42522" y="0"/>
                </a:lnTo>
                <a:close/>
                <a:moveTo>
                  <a:pt x="28691" y="37376"/>
                </a:moveTo>
                <a:cubicBezTo>
                  <a:pt x="23891" y="37529"/>
                  <a:pt x="20538" y="39624"/>
                  <a:pt x="18633" y="43663"/>
                </a:cubicBezTo>
                <a:cubicBezTo>
                  <a:pt x="17718" y="45491"/>
                  <a:pt x="17071" y="47511"/>
                  <a:pt x="16690" y="49721"/>
                </a:cubicBezTo>
                <a:cubicBezTo>
                  <a:pt x="16233" y="51930"/>
                  <a:pt x="16004" y="54064"/>
                  <a:pt x="16004" y="56121"/>
                </a:cubicBezTo>
                <a:cubicBezTo>
                  <a:pt x="15928" y="60389"/>
                  <a:pt x="16842" y="64580"/>
                  <a:pt x="18747" y="68694"/>
                </a:cubicBezTo>
                <a:cubicBezTo>
                  <a:pt x="19738" y="70523"/>
                  <a:pt x="21071" y="72047"/>
                  <a:pt x="22748" y="73266"/>
                </a:cubicBezTo>
                <a:cubicBezTo>
                  <a:pt x="24348" y="74562"/>
                  <a:pt x="26405" y="75209"/>
                  <a:pt x="28920" y="75209"/>
                </a:cubicBezTo>
                <a:cubicBezTo>
                  <a:pt x="31587" y="75209"/>
                  <a:pt x="33759" y="74562"/>
                  <a:pt x="35435" y="73266"/>
                </a:cubicBezTo>
                <a:cubicBezTo>
                  <a:pt x="37188" y="72047"/>
                  <a:pt x="38559" y="70523"/>
                  <a:pt x="39550" y="68694"/>
                </a:cubicBezTo>
                <a:cubicBezTo>
                  <a:pt x="40617" y="66789"/>
                  <a:pt x="41379" y="64732"/>
                  <a:pt x="41836" y="62522"/>
                </a:cubicBezTo>
                <a:cubicBezTo>
                  <a:pt x="42217" y="60312"/>
                  <a:pt x="42407" y="58179"/>
                  <a:pt x="42407" y="56121"/>
                </a:cubicBezTo>
                <a:cubicBezTo>
                  <a:pt x="42407" y="51702"/>
                  <a:pt x="41379" y="47549"/>
                  <a:pt x="39321" y="43663"/>
                </a:cubicBezTo>
                <a:cubicBezTo>
                  <a:pt x="38178" y="41758"/>
                  <a:pt x="36768" y="40234"/>
                  <a:pt x="35092" y="39091"/>
                </a:cubicBezTo>
                <a:cubicBezTo>
                  <a:pt x="33339" y="37948"/>
                  <a:pt x="31206" y="37376"/>
                  <a:pt x="28691" y="37376"/>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45" name="Freihandform 44"/>
          <p:cNvSpPr/>
          <p:nvPr userDrawn="1"/>
        </p:nvSpPr>
        <p:spPr>
          <a:xfrm>
            <a:off x="4117608" y="540130"/>
            <a:ext cx="15316" cy="85725"/>
          </a:xfrm>
          <a:custGeom>
            <a:avLst/>
            <a:gdLst/>
            <a:ahLst/>
            <a:cxnLst/>
            <a:rect l="l" t="t" r="r" b="b"/>
            <a:pathLst>
              <a:path w="15316" h="85725">
                <a:moveTo>
                  <a:pt x="0" y="0"/>
                </a:moveTo>
                <a:lnTo>
                  <a:pt x="15316" y="0"/>
                </a:lnTo>
                <a:lnTo>
                  <a:pt x="15316" y="85725"/>
                </a:lnTo>
                <a:lnTo>
                  <a:pt x="0" y="85725"/>
                </a:ln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46" name="Freihandform 45"/>
          <p:cNvSpPr/>
          <p:nvPr userDrawn="1"/>
        </p:nvSpPr>
        <p:spPr>
          <a:xfrm>
            <a:off x="3349893" y="541615"/>
            <a:ext cx="15316" cy="14630"/>
          </a:xfrm>
          <a:custGeom>
            <a:avLst/>
            <a:gdLst/>
            <a:ahLst/>
            <a:cxnLst/>
            <a:rect l="l" t="t" r="r" b="b"/>
            <a:pathLst>
              <a:path w="15316" h="14630">
                <a:moveTo>
                  <a:pt x="0" y="0"/>
                </a:moveTo>
                <a:lnTo>
                  <a:pt x="15316" y="0"/>
                </a:lnTo>
                <a:lnTo>
                  <a:pt x="15316" y="14630"/>
                </a:lnTo>
                <a:lnTo>
                  <a:pt x="0" y="14630"/>
                </a:ln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47" name="Freihandform 46"/>
          <p:cNvSpPr/>
          <p:nvPr userDrawn="1"/>
        </p:nvSpPr>
        <p:spPr>
          <a:xfrm>
            <a:off x="4498608" y="541615"/>
            <a:ext cx="15316" cy="14630"/>
          </a:xfrm>
          <a:custGeom>
            <a:avLst/>
            <a:gdLst/>
            <a:ahLst/>
            <a:cxnLst/>
            <a:rect l="l" t="t" r="r" b="b"/>
            <a:pathLst>
              <a:path w="15316" h="14630">
                <a:moveTo>
                  <a:pt x="0" y="0"/>
                </a:moveTo>
                <a:lnTo>
                  <a:pt x="15316" y="0"/>
                </a:lnTo>
                <a:lnTo>
                  <a:pt x="15316" y="14630"/>
                </a:lnTo>
                <a:lnTo>
                  <a:pt x="0" y="14630"/>
                </a:ln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48" name="Freihandform 47"/>
          <p:cNvSpPr/>
          <p:nvPr userDrawn="1"/>
        </p:nvSpPr>
        <p:spPr>
          <a:xfrm>
            <a:off x="3594266" y="542301"/>
            <a:ext cx="25146" cy="16688"/>
          </a:xfrm>
          <a:custGeom>
            <a:avLst/>
            <a:gdLst/>
            <a:ahLst/>
            <a:cxnLst/>
            <a:rect l="l" t="t" r="r" b="b"/>
            <a:pathLst>
              <a:path w="25146" h="16688">
                <a:moveTo>
                  <a:pt x="9487" y="0"/>
                </a:moveTo>
                <a:lnTo>
                  <a:pt x="25146" y="0"/>
                </a:lnTo>
                <a:lnTo>
                  <a:pt x="9487" y="16688"/>
                </a:lnTo>
                <a:lnTo>
                  <a:pt x="0" y="16688"/>
                </a:lnTo>
                <a:lnTo>
                  <a:pt x="9487"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49" name="Freihandform 48"/>
          <p:cNvSpPr/>
          <p:nvPr userDrawn="1"/>
        </p:nvSpPr>
        <p:spPr>
          <a:xfrm>
            <a:off x="3731426" y="542301"/>
            <a:ext cx="25146" cy="16688"/>
          </a:xfrm>
          <a:custGeom>
            <a:avLst/>
            <a:gdLst/>
            <a:ahLst/>
            <a:cxnLst/>
            <a:rect l="l" t="t" r="r" b="b"/>
            <a:pathLst>
              <a:path w="25146" h="16688">
                <a:moveTo>
                  <a:pt x="9487" y="0"/>
                </a:moveTo>
                <a:lnTo>
                  <a:pt x="25146" y="0"/>
                </a:lnTo>
                <a:lnTo>
                  <a:pt x="9487" y="16688"/>
                </a:lnTo>
                <a:lnTo>
                  <a:pt x="0" y="16688"/>
                </a:lnTo>
                <a:lnTo>
                  <a:pt x="9487"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50" name="Freihandform 49"/>
          <p:cNvSpPr/>
          <p:nvPr userDrawn="1"/>
        </p:nvSpPr>
        <p:spPr>
          <a:xfrm>
            <a:off x="4200056" y="542301"/>
            <a:ext cx="25146" cy="16688"/>
          </a:xfrm>
          <a:custGeom>
            <a:avLst/>
            <a:gdLst/>
            <a:ahLst/>
            <a:cxnLst/>
            <a:rect l="l" t="t" r="r" b="b"/>
            <a:pathLst>
              <a:path w="25146" h="16688">
                <a:moveTo>
                  <a:pt x="9487" y="0"/>
                </a:moveTo>
                <a:lnTo>
                  <a:pt x="25146" y="0"/>
                </a:lnTo>
                <a:lnTo>
                  <a:pt x="9487" y="16688"/>
                </a:lnTo>
                <a:lnTo>
                  <a:pt x="0" y="16688"/>
                </a:lnTo>
                <a:lnTo>
                  <a:pt x="9487"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51" name="Freihandform 50"/>
          <p:cNvSpPr/>
          <p:nvPr userDrawn="1"/>
        </p:nvSpPr>
        <p:spPr>
          <a:xfrm>
            <a:off x="3169325" y="544702"/>
            <a:ext cx="78181" cy="82525"/>
          </a:xfrm>
          <a:custGeom>
            <a:avLst/>
            <a:gdLst/>
            <a:ahLst/>
            <a:cxnLst/>
            <a:rect l="l" t="t" r="r" b="b"/>
            <a:pathLst>
              <a:path w="78181" h="82525">
                <a:moveTo>
                  <a:pt x="39091" y="0"/>
                </a:moveTo>
                <a:cubicBezTo>
                  <a:pt x="51740" y="152"/>
                  <a:pt x="61417" y="3962"/>
                  <a:pt x="68123" y="11430"/>
                </a:cubicBezTo>
                <a:cubicBezTo>
                  <a:pt x="74829" y="18821"/>
                  <a:pt x="78181" y="28689"/>
                  <a:pt x="78181" y="41034"/>
                </a:cubicBezTo>
                <a:cubicBezTo>
                  <a:pt x="78105" y="53302"/>
                  <a:pt x="74791" y="63208"/>
                  <a:pt x="68237" y="70752"/>
                </a:cubicBezTo>
                <a:cubicBezTo>
                  <a:pt x="61532" y="78448"/>
                  <a:pt x="51816" y="82372"/>
                  <a:pt x="39091" y="82525"/>
                </a:cubicBezTo>
                <a:cubicBezTo>
                  <a:pt x="26289" y="82372"/>
                  <a:pt x="16612" y="78486"/>
                  <a:pt x="10059" y="70866"/>
                </a:cubicBezTo>
                <a:cubicBezTo>
                  <a:pt x="3353" y="63398"/>
                  <a:pt x="0" y="53454"/>
                  <a:pt x="0" y="41034"/>
                </a:cubicBezTo>
                <a:cubicBezTo>
                  <a:pt x="0" y="28613"/>
                  <a:pt x="3353" y="18707"/>
                  <a:pt x="10059" y="11316"/>
                </a:cubicBezTo>
                <a:cubicBezTo>
                  <a:pt x="16688" y="3848"/>
                  <a:pt x="26365" y="76"/>
                  <a:pt x="39091" y="0"/>
                </a:cubicBezTo>
                <a:close/>
                <a:moveTo>
                  <a:pt x="39091" y="12573"/>
                </a:moveTo>
                <a:cubicBezTo>
                  <a:pt x="31242" y="12725"/>
                  <a:pt x="25565" y="15697"/>
                  <a:pt x="22060" y="21488"/>
                </a:cubicBezTo>
                <a:cubicBezTo>
                  <a:pt x="18479" y="27127"/>
                  <a:pt x="16688" y="33642"/>
                  <a:pt x="16688" y="41034"/>
                </a:cubicBezTo>
                <a:cubicBezTo>
                  <a:pt x="16612" y="48501"/>
                  <a:pt x="18326" y="55093"/>
                  <a:pt x="21832" y="60808"/>
                </a:cubicBezTo>
                <a:cubicBezTo>
                  <a:pt x="25337" y="66751"/>
                  <a:pt x="31090" y="69799"/>
                  <a:pt x="39091" y="69952"/>
                </a:cubicBezTo>
                <a:cubicBezTo>
                  <a:pt x="43206" y="69952"/>
                  <a:pt x="46711" y="69113"/>
                  <a:pt x="49606" y="67437"/>
                </a:cubicBezTo>
                <a:cubicBezTo>
                  <a:pt x="52502" y="65761"/>
                  <a:pt x="54788" y="63551"/>
                  <a:pt x="56464" y="60808"/>
                </a:cubicBezTo>
                <a:cubicBezTo>
                  <a:pt x="59817" y="55093"/>
                  <a:pt x="61494" y="48501"/>
                  <a:pt x="61494" y="41034"/>
                </a:cubicBezTo>
                <a:cubicBezTo>
                  <a:pt x="61494" y="33642"/>
                  <a:pt x="59779" y="27127"/>
                  <a:pt x="56350" y="21488"/>
                </a:cubicBezTo>
                <a:cubicBezTo>
                  <a:pt x="52769" y="15697"/>
                  <a:pt x="47016" y="12725"/>
                  <a:pt x="39091" y="12573"/>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52" name="Freihandform 51"/>
          <p:cNvSpPr/>
          <p:nvPr userDrawn="1"/>
        </p:nvSpPr>
        <p:spPr>
          <a:xfrm>
            <a:off x="4627196" y="544702"/>
            <a:ext cx="78181" cy="82525"/>
          </a:xfrm>
          <a:custGeom>
            <a:avLst/>
            <a:gdLst/>
            <a:ahLst/>
            <a:cxnLst/>
            <a:rect l="l" t="t" r="r" b="b"/>
            <a:pathLst>
              <a:path w="78181" h="82525">
                <a:moveTo>
                  <a:pt x="39091" y="0"/>
                </a:moveTo>
                <a:cubicBezTo>
                  <a:pt x="51740" y="152"/>
                  <a:pt x="61417" y="3962"/>
                  <a:pt x="68123" y="11430"/>
                </a:cubicBezTo>
                <a:cubicBezTo>
                  <a:pt x="74829" y="18821"/>
                  <a:pt x="78181" y="28689"/>
                  <a:pt x="78181" y="41034"/>
                </a:cubicBezTo>
                <a:cubicBezTo>
                  <a:pt x="78105" y="53302"/>
                  <a:pt x="74791" y="63208"/>
                  <a:pt x="68237" y="70752"/>
                </a:cubicBezTo>
                <a:cubicBezTo>
                  <a:pt x="61532" y="78448"/>
                  <a:pt x="51816" y="82372"/>
                  <a:pt x="39091" y="82525"/>
                </a:cubicBezTo>
                <a:cubicBezTo>
                  <a:pt x="26289" y="82372"/>
                  <a:pt x="16612" y="78486"/>
                  <a:pt x="10059" y="70866"/>
                </a:cubicBezTo>
                <a:cubicBezTo>
                  <a:pt x="3353" y="63398"/>
                  <a:pt x="0" y="53454"/>
                  <a:pt x="0" y="41034"/>
                </a:cubicBezTo>
                <a:cubicBezTo>
                  <a:pt x="0" y="28613"/>
                  <a:pt x="3353" y="18707"/>
                  <a:pt x="10059" y="11316"/>
                </a:cubicBezTo>
                <a:cubicBezTo>
                  <a:pt x="16688" y="3848"/>
                  <a:pt x="26366" y="76"/>
                  <a:pt x="39091" y="0"/>
                </a:cubicBezTo>
                <a:close/>
                <a:moveTo>
                  <a:pt x="39091" y="12573"/>
                </a:moveTo>
                <a:cubicBezTo>
                  <a:pt x="31242" y="12725"/>
                  <a:pt x="25565" y="15697"/>
                  <a:pt x="22060" y="21488"/>
                </a:cubicBezTo>
                <a:cubicBezTo>
                  <a:pt x="18479" y="27127"/>
                  <a:pt x="16688" y="33642"/>
                  <a:pt x="16688" y="41034"/>
                </a:cubicBezTo>
                <a:cubicBezTo>
                  <a:pt x="16612" y="48501"/>
                  <a:pt x="18326" y="55093"/>
                  <a:pt x="21832" y="60808"/>
                </a:cubicBezTo>
                <a:cubicBezTo>
                  <a:pt x="25337" y="66751"/>
                  <a:pt x="31090" y="69799"/>
                  <a:pt x="39091" y="69952"/>
                </a:cubicBezTo>
                <a:cubicBezTo>
                  <a:pt x="43206" y="69952"/>
                  <a:pt x="46711" y="69113"/>
                  <a:pt x="49606" y="67437"/>
                </a:cubicBezTo>
                <a:cubicBezTo>
                  <a:pt x="52502" y="65761"/>
                  <a:pt x="54788" y="63551"/>
                  <a:pt x="56464" y="60808"/>
                </a:cubicBezTo>
                <a:cubicBezTo>
                  <a:pt x="59817" y="55093"/>
                  <a:pt x="61494" y="48501"/>
                  <a:pt x="61494" y="41034"/>
                </a:cubicBezTo>
                <a:cubicBezTo>
                  <a:pt x="61494" y="33642"/>
                  <a:pt x="59779" y="27127"/>
                  <a:pt x="56350" y="21488"/>
                </a:cubicBezTo>
                <a:cubicBezTo>
                  <a:pt x="52769" y="15697"/>
                  <a:pt x="47016" y="12725"/>
                  <a:pt x="39091" y="12573"/>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53" name="Freihandform 52"/>
          <p:cNvSpPr/>
          <p:nvPr userDrawn="1"/>
        </p:nvSpPr>
        <p:spPr>
          <a:xfrm>
            <a:off x="4151365" y="546074"/>
            <a:ext cx="24003" cy="28575"/>
          </a:xfrm>
          <a:custGeom>
            <a:avLst/>
            <a:gdLst/>
            <a:ahLst/>
            <a:cxnLst/>
            <a:rect l="l" t="t" r="r" b="b"/>
            <a:pathLst>
              <a:path w="24003" h="28575">
                <a:moveTo>
                  <a:pt x="7316" y="0"/>
                </a:moveTo>
                <a:lnTo>
                  <a:pt x="24003" y="0"/>
                </a:lnTo>
                <a:lnTo>
                  <a:pt x="13488" y="28575"/>
                </a:lnTo>
                <a:lnTo>
                  <a:pt x="0" y="28575"/>
                </a:lnTo>
                <a:lnTo>
                  <a:pt x="7316"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54" name="Freihandform 53"/>
          <p:cNvSpPr/>
          <p:nvPr userDrawn="1"/>
        </p:nvSpPr>
        <p:spPr>
          <a:xfrm>
            <a:off x="4718712" y="546074"/>
            <a:ext cx="44348" cy="79781"/>
          </a:xfrm>
          <a:custGeom>
            <a:avLst/>
            <a:gdLst/>
            <a:ahLst/>
            <a:cxnLst/>
            <a:rect l="l" t="t" r="r" b="b"/>
            <a:pathLst>
              <a:path w="44348" h="79781">
                <a:moveTo>
                  <a:pt x="0" y="0"/>
                </a:moveTo>
                <a:lnTo>
                  <a:pt x="44348" y="0"/>
                </a:lnTo>
                <a:lnTo>
                  <a:pt x="44348" y="12573"/>
                </a:lnTo>
                <a:lnTo>
                  <a:pt x="16001" y="12573"/>
                </a:lnTo>
                <a:lnTo>
                  <a:pt x="16001" y="32232"/>
                </a:lnTo>
                <a:lnTo>
                  <a:pt x="42976" y="32232"/>
                </a:lnTo>
                <a:lnTo>
                  <a:pt x="42976" y="44805"/>
                </a:lnTo>
                <a:lnTo>
                  <a:pt x="16001" y="44805"/>
                </a:lnTo>
                <a:lnTo>
                  <a:pt x="16001" y="79781"/>
                </a:lnTo>
                <a:lnTo>
                  <a:pt x="0" y="79781"/>
                </a:ln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55" name="Freihandform 54"/>
          <p:cNvSpPr/>
          <p:nvPr userDrawn="1"/>
        </p:nvSpPr>
        <p:spPr>
          <a:xfrm>
            <a:off x="4775862" y="546074"/>
            <a:ext cx="47320" cy="79781"/>
          </a:xfrm>
          <a:custGeom>
            <a:avLst/>
            <a:gdLst/>
            <a:ahLst/>
            <a:cxnLst/>
            <a:rect l="l" t="t" r="r" b="b"/>
            <a:pathLst>
              <a:path w="47320" h="79781">
                <a:moveTo>
                  <a:pt x="0" y="0"/>
                </a:moveTo>
                <a:lnTo>
                  <a:pt x="47091" y="0"/>
                </a:lnTo>
                <a:lnTo>
                  <a:pt x="47091" y="12573"/>
                </a:lnTo>
                <a:lnTo>
                  <a:pt x="16001" y="12573"/>
                </a:lnTo>
                <a:lnTo>
                  <a:pt x="16001" y="32232"/>
                </a:lnTo>
                <a:lnTo>
                  <a:pt x="44462" y="32232"/>
                </a:lnTo>
                <a:lnTo>
                  <a:pt x="44462" y="44805"/>
                </a:lnTo>
                <a:lnTo>
                  <a:pt x="16001" y="44805"/>
                </a:lnTo>
                <a:lnTo>
                  <a:pt x="16001" y="67208"/>
                </a:lnTo>
                <a:lnTo>
                  <a:pt x="47320" y="67208"/>
                </a:lnTo>
                <a:lnTo>
                  <a:pt x="47320" y="79781"/>
                </a:lnTo>
                <a:lnTo>
                  <a:pt x="0" y="79781"/>
                </a:ln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56" name="Freihandform 55"/>
          <p:cNvSpPr/>
          <p:nvPr userDrawn="1"/>
        </p:nvSpPr>
        <p:spPr>
          <a:xfrm>
            <a:off x="4841737" y="546074"/>
            <a:ext cx="65609" cy="79781"/>
          </a:xfrm>
          <a:custGeom>
            <a:avLst/>
            <a:gdLst/>
            <a:ahLst/>
            <a:cxnLst/>
            <a:rect l="l" t="t" r="r" b="b"/>
            <a:pathLst>
              <a:path w="65609" h="79781">
                <a:moveTo>
                  <a:pt x="0" y="0"/>
                </a:moveTo>
                <a:lnTo>
                  <a:pt x="19660" y="0"/>
                </a:lnTo>
                <a:lnTo>
                  <a:pt x="50064" y="59664"/>
                </a:lnTo>
                <a:lnTo>
                  <a:pt x="50292" y="59664"/>
                </a:lnTo>
                <a:lnTo>
                  <a:pt x="50292" y="0"/>
                </a:lnTo>
                <a:lnTo>
                  <a:pt x="65609" y="0"/>
                </a:lnTo>
                <a:lnTo>
                  <a:pt x="65609" y="79781"/>
                </a:lnTo>
                <a:lnTo>
                  <a:pt x="46063" y="79781"/>
                </a:lnTo>
                <a:lnTo>
                  <a:pt x="15545" y="20116"/>
                </a:lnTo>
                <a:lnTo>
                  <a:pt x="15317" y="20116"/>
                </a:lnTo>
                <a:lnTo>
                  <a:pt x="15317" y="79781"/>
                </a:lnTo>
                <a:lnTo>
                  <a:pt x="0" y="79781"/>
                </a:ln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57" name="Freihandform 56"/>
          <p:cNvSpPr/>
          <p:nvPr userDrawn="1"/>
        </p:nvSpPr>
        <p:spPr>
          <a:xfrm>
            <a:off x="3378163" y="565618"/>
            <a:ext cx="44348" cy="61608"/>
          </a:xfrm>
          <a:custGeom>
            <a:avLst/>
            <a:gdLst/>
            <a:ahLst/>
            <a:cxnLst/>
            <a:rect l="l" t="t" r="r" b="b"/>
            <a:pathLst>
              <a:path w="44348" h="61608">
                <a:moveTo>
                  <a:pt x="28461" y="0"/>
                </a:moveTo>
                <a:cubicBezTo>
                  <a:pt x="34404" y="0"/>
                  <a:pt x="39357" y="648"/>
                  <a:pt x="43320" y="1943"/>
                </a:cubicBezTo>
                <a:lnTo>
                  <a:pt x="41948" y="14059"/>
                </a:lnTo>
                <a:cubicBezTo>
                  <a:pt x="40653" y="13373"/>
                  <a:pt x="39205" y="12840"/>
                  <a:pt x="37605" y="12459"/>
                </a:cubicBezTo>
                <a:cubicBezTo>
                  <a:pt x="35928" y="12078"/>
                  <a:pt x="33909" y="11887"/>
                  <a:pt x="31547" y="11887"/>
                </a:cubicBezTo>
                <a:cubicBezTo>
                  <a:pt x="26822" y="11963"/>
                  <a:pt x="23089" y="13640"/>
                  <a:pt x="20345" y="16916"/>
                </a:cubicBezTo>
                <a:cubicBezTo>
                  <a:pt x="17450" y="20269"/>
                  <a:pt x="16002" y="24803"/>
                  <a:pt x="16002" y="30518"/>
                </a:cubicBezTo>
                <a:cubicBezTo>
                  <a:pt x="16002" y="36004"/>
                  <a:pt x="17335" y="40538"/>
                  <a:pt x="20002" y="44120"/>
                </a:cubicBezTo>
                <a:cubicBezTo>
                  <a:pt x="22593" y="47777"/>
                  <a:pt x="26556" y="49644"/>
                  <a:pt x="31890" y="49720"/>
                </a:cubicBezTo>
                <a:cubicBezTo>
                  <a:pt x="34099" y="49720"/>
                  <a:pt x="36309" y="49378"/>
                  <a:pt x="38519" y="48692"/>
                </a:cubicBezTo>
                <a:cubicBezTo>
                  <a:pt x="40653" y="48158"/>
                  <a:pt x="42367" y="47587"/>
                  <a:pt x="43663" y="46977"/>
                </a:cubicBezTo>
                <a:lnTo>
                  <a:pt x="44348" y="59665"/>
                </a:lnTo>
                <a:cubicBezTo>
                  <a:pt x="42215" y="60350"/>
                  <a:pt x="39929" y="60808"/>
                  <a:pt x="37490" y="61036"/>
                </a:cubicBezTo>
                <a:cubicBezTo>
                  <a:pt x="35052" y="61417"/>
                  <a:pt x="32233" y="61608"/>
                  <a:pt x="29032" y="61608"/>
                </a:cubicBezTo>
                <a:cubicBezTo>
                  <a:pt x="19431" y="61531"/>
                  <a:pt x="12230" y="58560"/>
                  <a:pt x="7429" y="52692"/>
                </a:cubicBezTo>
                <a:cubicBezTo>
                  <a:pt x="2476" y="46977"/>
                  <a:pt x="0" y="39586"/>
                  <a:pt x="0" y="30518"/>
                </a:cubicBezTo>
                <a:cubicBezTo>
                  <a:pt x="0" y="21755"/>
                  <a:pt x="2476" y="14516"/>
                  <a:pt x="7429" y="8801"/>
                </a:cubicBezTo>
                <a:cubicBezTo>
                  <a:pt x="12306" y="3010"/>
                  <a:pt x="19317" y="76"/>
                  <a:pt x="28461" y="0"/>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58" name="Freihandform 57"/>
          <p:cNvSpPr/>
          <p:nvPr userDrawn="1"/>
        </p:nvSpPr>
        <p:spPr>
          <a:xfrm>
            <a:off x="3437218" y="565618"/>
            <a:ext cx="55324" cy="61608"/>
          </a:xfrm>
          <a:custGeom>
            <a:avLst/>
            <a:gdLst/>
            <a:ahLst/>
            <a:cxnLst/>
            <a:rect l="l" t="t" r="r" b="b"/>
            <a:pathLst>
              <a:path w="55324" h="61608">
                <a:moveTo>
                  <a:pt x="27318" y="0"/>
                </a:moveTo>
                <a:cubicBezTo>
                  <a:pt x="38062" y="76"/>
                  <a:pt x="45491" y="3391"/>
                  <a:pt x="49606" y="9944"/>
                </a:cubicBezTo>
                <a:cubicBezTo>
                  <a:pt x="53492" y="16497"/>
                  <a:pt x="55397" y="25032"/>
                  <a:pt x="55321" y="35547"/>
                </a:cubicBezTo>
                <a:lnTo>
                  <a:pt x="14630" y="35547"/>
                </a:lnTo>
                <a:cubicBezTo>
                  <a:pt x="15011" y="40272"/>
                  <a:pt x="16726" y="43891"/>
                  <a:pt x="19774" y="46406"/>
                </a:cubicBezTo>
                <a:cubicBezTo>
                  <a:pt x="22822" y="49073"/>
                  <a:pt x="26708" y="50406"/>
                  <a:pt x="31432" y="50406"/>
                </a:cubicBezTo>
                <a:cubicBezTo>
                  <a:pt x="35166" y="50406"/>
                  <a:pt x="38671" y="49797"/>
                  <a:pt x="41948" y="48577"/>
                </a:cubicBezTo>
                <a:cubicBezTo>
                  <a:pt x="45148" y="47511"/>
                  <a:pt x="48158" y="46139"/>
                  <a:pt x="50978" y="44463"/>
                </a:cubicBezTo>
                <a:lnTo>
                  <a:pt x="50978" y="56921"/>
                </a:lnTo>
                <a:cubicBezTo>
                  <a:pt x="45568" y="60046"/>
                  <a:pt x="38824" y="61608"/>
                  <a:pt x="30747" y="61608"/>
                </a:cubicBezTo>
                <a:cubicBezTo>
                  <a:pt x="10477" y="61303"/>
                  <a:pt x="229" y="51130"/>
                  <a:pt x="0" y="31090"/>
                </a:cubicBezTo>
                <a:cubicBezTo>
                  <a:pt x="0" y="22327"/>
                  <a:pt x="2286" y="14973"/>
                  <a:pt x="6858" y="9030"/>
                </a:cubicBezTo>
                <a:cubicBezTo>
                  <a:pt x="11430" y="3162"/>
                  <a:pt x="18250" y="152"/>
                  <a:pt x="27318" y="0"/>
                </a:cubicBezTo>
                <a:close/>
                <a:moveTo>
                  <a:pt x="28232" y="11201"/>
                </a:moveTo>
                <a:cubicBezTo>
                  <a:pt x="24041" y="11278"/>
                  <a:pt x="20803" y="12573"/>
                  <a:pt x="18517" y="15088"/>
                </a:cubicBezTo>
                <a:cubicBezTo>
                  <a:pt x="16231" y="17678"/>
                  <a:pt x="14935" y="20993"/>
                  <a:pt x="14630" y="25032"/>
                </a:cubicBezTo>
                <a:lnTo>
                  <a:pt x="40691" y="25032"/>
                </a:lnTo>
                <a:cubicBezTo>
                  <a:pt x="40538" y="21145"/>
                  <a:pt x="39510" y="17907"/>
                  <a:pt x="37605" y="15316"/>
                </a:cubicBezTo>
                <a:cubicBezTo>
                  <a:pt x="35623" y="12649"/>
                  <a:pt x="32499" y="11278"/>
                  <a:pt x="28232" y="11201"/>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59" name="Freihandform 58"/>
          <p:cNvSpPr/>
          <p:nvPr userDrawn="1"/>
        </p:nvSpPr>
        <p:spPr>
          <a:xfrm>
            <a:off x="3574378" y="565618"/>
            <a:ext cx="55324" cy="61608"/>
          </a:xfrm>
          <a:custGeom>
            <a:avLst/>
            <a:gdLst/>
            <a:ahLst/>
            <a:cxnLst/>
            <a:rect l="l" t="t" r="r" b="b"/>
            <a:pathLst>
              <a:path w="55324" h="61608">
                <a:moveTo>
                  <a:pt x="27318" y="0"/>
                </a:moveTo>
                <a:cubicBezTo>
                  <a:pt x="38062" y="76"/>
                  <a:pt x="45491" y="3391"/>
                  <a:pt x="49606" y="9944"/>
                </a:cubicBezTo>
                <a:cubicBezTo>
                  <a:pt x="53492" y="16497"/>
                  <a:pt x="55397" y="25032"/>
                  <a:pt x="55321" y="35547"/>
                </a:cubicBezTo>
                <a:lnTo>
                  <a:pt x="14630" y="35547"/>
                </a:lnTo>
                <a:cubicBezTo>
                  <a:pt x="15011" y="40272"/>
                  <a:pt x="16726" y="43891"/>
                  <a:pt x="19774" y="46406"/>
                </a:cubicBezTo>
                <a:cubicBezTo>
                  <a:pt x="22822" y="49073"/>
                  <a:pt x="26708" y="50406"/>
                  <a:pt x="31432" y="50406"/>
                </a:cubicBezTo>
                <a:cubicBezTo>
                  <a:pt x="35166" y="50406"/>
                  <a:pt x="38671" y="49797"/>
                  <a:pt x="41948" y="48577"/>
                </a:cubicBezTo>
                <a:cubicBezTo>
                  <a:pt x="45148" y="47511"/>
                  <a:pt x="48158" y="46139"/>
                  <a:pt x="50978" y="44463"/>
                </a:cubicBezTo>
                <a:lnTo>
                  <a:pt x="50978" y="56921"/>
                </a:lnTo>
                <a:cubicBezTo>
                  <a:pt x="45568" y="60046"/>
                  <a:pt x="38824" y="61608"/>
                  <a:pt x="30747" y="61608"/>
                </a:cubicBezTo>
                <a:cubicBezTo>
                  <a:pt x="10477" y="61303"/>
                  <a:pt x="229" y="51130"/>
                  <a:pt x="0" y="31090"/>
                </a:cubicBezTo>
                <a:cubicBezTo>
                  <a:pt x="0" y="22327"/>
                  <a:pt x="2286" y="14973"/>
                  <a:pt x="6858" y="9030"/>
                </a:cubicBezTo>
                <a:cubicBezTo>
                  <a:pt x="11430" y="3162"/>
                  <a:pt x="18250" y="152"/>
                  <a:pt x="27318" y="0"/>
                </a:cubicBezTo>
                <a:close/>
                <a:moveTo>
                  <a:pt x="28232" y="11201"/>
                </a:moveTo>
                <a:cubicBezTo>
                  <a:pt x="24041" y="11278"/>
                  <a:pt x="20803" y="12573"/>
                  <a:pt x="18517" y="15088"/>
                </a:cubicBezTo>
                <a:cubicBezTo>
                  <a:pt x="16231" y="17678"/>
                  <a:pt x="14935" y="20993"/>
                  <a:pt x="14630" y="25032"/>
                </a:cubicBezTo>
                <a:lnTo>
                  <a:pt x="40691" y="25032"/>
                </a:lnTo>
                <a:cubicBezTo>
                  <a:pt x="40538" y="21145"/>
                  <a:pt x="39510" y="17907"/>
                  <a:pt x="37605" y="15316"/>
                </a:cubicBezTo>
                <a:cubicBezTo>
                  <a:pt x="35623" y="12649"/>
                  <a:pt x="32499" y="11278"/>
                  <a:pt x="28232" y="11201"/>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60" name="Freihandform 59"/>
          <p:cNvSpPr/>
          <p:nvPr userDrawn="1"/>
        </p:nvSpPr>
        <p:spPr>
          <a:xfrm>
            <a:off x="3711538" y="565618"/>
            <a:ext cx="55324" cy="61608"/>
          </a:xfrm>
          <a:custGeom>
            <a:avLst/>
            <a:gdLst/>
            <a:ahLst/>
            <a:cxnLst/>
            <a:rect l="l" t="t" r="r" b="b"/>
            <a:pathLst>
              <a:path w="55324" h="61608">
                <a:moveTo>
                  <a:pt x="27318" y="0"/>
                </a:moveTo>
                <a:cubicBezTo>
                  <a:pt x="38062" y="76"/>
                  <a:pt x="45491" y="3391"/>
                  <a:pt x="49606" y="9944"/>
                </a:cubicBezTo>
                <a:cubicBezTo>
                  <a:pt x="53492" y="16497"/>
                  <a:pt x="55397" y="25032"/>
                  <a:pt x="55321" y="35547"/>
                </a:cubicBezTo>
                <a:lnTo>
                  <a:pt x="14630" y="35547"/>
                </a:lnTo>
                <a:cubicBezTo>
                  <a:pt x="15011" y="40272"/>
                  <a:pt x="16726" y="43891"/>
                  <a:pt x="19774" y="46406"/>
                </a:cubicBezTo>
                <a:cubicBezTo>
                  <a:pt x="22822" y="49073"/>
                  <a:pt x="26708" y="50406"/>
                  <a:pt x="31432" y="50406"/>
                </a:cubicBezTo>
                <a:cubicBezTo>
                  <a:pt x="35166" y="50406"/>
                  <a:pt x="38671" y="49797"/>
                  <a:pt x="41948" y="48577"/>
                </a:cubicBezTo>
                <a:cubicBezTo>
                  <a:pt x="45148" y="47511"/>
                  <a:pt x="48158" y="46139"/>
                  <a:pt x="50978" y="44463"/>
                </a:cubicBezTo>
                <a:lnTo>
                  <a:pt x="50978" y="56921"/>
                </a:lnTo>
                <a:cubicBezTo>
                  <a:pt x="45568" y="60046"/>
                  <a:pt x="38824" y="61608"/>
                  <a:pt x="30747" y="61608"/>
                </a:cubicBezTo>
                <a:cubicBezTo>
                  <a:pt x="10477" y="61303"/>
                  <a:pt x="229" y="51130"/>
                  <a:pt x="0" y="31090"/>
                </a:cubicBezTo>
                <a:cubicBezTo>
                  <a:pt x="0" y="22327"/>
                  <a:pt x="2286" y="14973"/>
                  <a:pt x="6858" y="9030"/>
                </a:cubicBezTo>
                <a:cubicBezTo>
                  <a:pt x="11430" y="3162"/>
                  <a:pt x="18250" y="152"/>
                  <a:pt x="27318" y="0"/>
                </a:cubicBezTo>
                <a:close/>
                <a:moveTo>
                  <a:pt x="28232" y="11201"/>
                </a:moveTo>
                <a:cubicBezTo>
                  <a:pt x="24041" y="11278"/>
                  <a:pt x="20803" y="12573"/>
                  <a:pt x="18517" y="15088"/>
                </a:cubicBezTo>
                <a:cubicBezTo>
                  <a:pt x="16231" y="17678"/>
                  <a:pt x="14935" y="20993"/>
                  <a:pt x="14630" y="25032"/>
                </a:cubicBezTo>
                <a:lnTo>
                  <a:pt x="40691" y="25032"/>
                </a:lnTo>
                <a:cubicBezTo>
                  <a:pt x="40538" y="21145"/>
                  <a:pt x="39510" y="17907"/>
                  <a:pt x="37605" y="15316"/>
                </a:cubicBezTo>
                <a:cubicBezTo>
                  <a:pt x="35623" y="12649"/>
                  <a:pt x="32499" y="11278"/>
                  <a:pt x="28232" y="11201"/>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61" name="Freihandform 60"/>
          <p:cNvSpPr/>
          <p:nvPr userDrawn="1"/>
        </p:nvSpPr>
        <p:spPr>
          <a:xfrm>
            <a:off x="3774709" y="565618"/>
            <a:ext cx="34633" cy="60236"/>
          </a:xfrm>
          <a:custGeom>
            <a:avLst/>
            <a:gdLst/>
            <a:ahLst/>
            <a:cxnLst/>
            <a:rect l="l" t="t" r="r" b="b"/>
            <a:pathLst>
              <a:path w="34633" h="60236">
                <a:moveTo>
                  <a:pt x="29946" y="0"/>
                </a:moveTo>
                <a:cubicBezTo>
                  <a:pt x="31470" y="0"/>
                  <a:pt x="33032" y="152"/>
                  <a:pt x="34633" y="457"/>
                </a:cubicBezTo>
                <a:lnTo>
                  <a:pt x="34633" y="15888"/>
                </a:lnTo>
                <a:cubicBezTo>
                  <a:pt x="33032" y="15049"/>
                  <a:pt x="30746" y="14630"/>
                  <a:pt x="27775" y="14630"/>
                </a:cubicBezTo>
                <a:cubicBezTo>
                  <a:pt x="24727" y="14630"/>
                  <a:pt x="22364" y="15469"/>
                  <a:pt x="20688" y="17145"/>
                </a:cubicBezTo>
                <a:cubicBezTo>
                  <a:pt x="19012" y="18745"/>
                  <a:pt x="17754" y="20841"/>
                  <a:pt x="16916" y="23431"/>
                </a:cubicBezTo>
                <a:cubicBezTo>
                  <a:pt x="16154" y="25870"/>
                  <a:pt x="15697" y="28461"/>
                  <a:pt x="15545" y="31204"/>
                </a:cubicBezTo>
                <a:cubicBezTo>
                  <a:pt x="15392" y="33871"/>
                  <a:pt x="15316" y="36347"/>
                  <a:pt x="15316" y="38633"/>
                </a:cubicBezTo>
                <a:lnTo>
                  <a:pt x="15316" y="60236"/>
                </a:lnTo>
                <a:lnTo>
                  <a:pt x="0" y="60236"/>
                </a:lnTo>
                <a:lnTo>
                  <a:pt x="0" y="1372"/>
                </a:lnTo>
                <a:lnTo>
                  <a:pt x="13601" y="1372"/>
                </a:lnTo>
                <a:lnTo>
                  <a:pt x="13601" y="14745"/>
                </a:lnTo>
                <a:lnTo>
                  <a:pt x="13830" y="14745"/>
                </a:lnTo>
                <a:cubicBezTo>
                  <a:pt x="14287" y="11697"/>
                  <a:pt x="15964" y="8534"/>
                  <a:pt x="18859" y="5258"/>
                </a:cubicBezTo>
                <a:cubicBezTo>
                  <a:pt x="21679" y="1905"/>
                  <a:pt x="25374" y="152"/>
                  <a:pt x="29946" y="0"/>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62" name="Freihandform 61"/>
          <p:cNvSpPr/>
          <p:nvPr userDrawn="1"/>
        </p:nvSpPr>
        <p:spPr>
          <a:xfrm>
            <a:off x="3816314" y="565614"/>
            <a:ext cx="53149" cy="61613"/>
          </a:xfrm>
          <a:custGeom>
            <a:avLst/>
            <a:gdLst/>
            <a:ahLst/>
            <a:cxnLst/>
            <a:rect l="l" t="t" r="r" b="b"/>
            <a:pathLst>
              <a:path w="53149" h="61613">
                <a:moveTo>
                  <a:pt x="26860" y="5"/>
                </a:moveTo>
                <a:cubicBezTo>
                  <a:pt x="44005" y="-224"/>
                  <a:pt x="52464" y="8044"/>
                  <a:pt x="52235" y="24808"/>
                </a:cubicBezTo>
                <a:lnTo>
                  <a:pt x="52235" y="32352"/>
                </a:lnTo>
                <a:cubicBezTo>
                  <a:pt x="52235" y="38067"/>
                  <a:pt x="52311" y="42982"/>
                  <a:pt x="52464" y="47097"/>
                </a:cubicBezTo>
                <a:cubicBezTo>
                  <a:pt x="52616" y="51440"/>
                  <a:pt x="52845" y="55821"/>
                  <a:pt x="53149" y="60241"/>
                </a:cubicBezTo>
                <a:lnTo>
                  <a:pt x="39662" y="60241"/>
                </a:lnTo>
                <a:cubicBezTo>
                  <a:pt x="39205" y="56660"/>
                  <a:pt x="38976" y="53726"/>
                  <a:pt x="38976" y="51440"/>
                </a:cubicBezTo>
                <a:lnTo>
                  <a:pt x="38748" y="51440"/>
                </a:lnTo>
                <a:cubicBezTo>
                  <a:pt x="36919" y="54640"/>
                  <a:pt x="34366" y="57117"/>
                  <a:pt x="31090" y="58869"/>
                </a:cubicBezTo>
                <a:cubicBezTo>
                  <a:pt x="27737" y="60698"/>
                  <a:pt x="24232" y="61613"/>
                  <a:pt x="20574" y="61613"/>
                </a:cubicBezTo>
                <a:cubicBezTo>
                  <a:pt x="15240" y="61536"/>
                  <a:pt x="10554" y="60012"/>
                  <a:pt x="6515" y="57041"/>
                </a:cubicBezTo>
                <a:cubicBezTo>
                  <a:pt x="2248" y="54069"/>
                  <a:pt x="76" y="49764"/>
                  <a:pt x="0" y="44125"/>
                </a:cubicBezTo>
                <a:cubicBezTo>
                  <a:pt x="0" y="39705"/>
                  <a:pt x="991" y="36124"/>
                  <a:pt x="2972" y="33381"/>
                </a:cubicBezTo>
                <a:cubicBezTo>
                  <a:pt x="4801" y="30637"/>
                  <a:pt x="7163" y="28618"/>
                  <a:pt x="10058" y="27323"/>
                </a:cubicBezTo>
                <a:cubicBezTo>
                  <a:pt x="13106" y="25875"/>
                  <a:pt x="16345" y="24922"/>
                  <a:pt x="19774" y="24465"/>
                </a:cubicBezTo>
                <a:cubicBezTo>
                  <a:pt x="23279" y="24084"/>
                  <a:pt x="26632" y="23894"/>
                  <a:pt x="29832" y="23894"/>
                </a:cubicBezTo>
                <a:lnTo>
                  <a:pt x="38290" y="23894"/>
                </a:lnTo>
                <a:cubicBezTo>
                  <a:pt x="38290" y="19169"/>
                  <a:pt x="37224" y="15855"/>
                  <a:pt x="35090" y="13950"/>
                </a:cubicBezTo>
                <a:cubicBezTo>
                  <a:pt x="32956" y="12121"/>
                  <a:pt x="29604" y="11206"/>
                  <a:pt x="25032" y="11206"/>
                </a:cubicBezTo>
                <a:cubicBezTo>
                  <a:pt x="18326" y="11283"/>
                  <a:pt x="12268" y="13416"/>
                  <a:pt x="6858" y="17607"/>
                </a:cubicBezTo>
                <a:lnTo>
                  <a:pt x="6401" y="4463"/>
                </a:lnTo>
                <a:cubicBezTo>
                  <a:pt x="12954" y="1567"/>
                  <a:pt x="19774" y="81"/>
                  <a:pt x="26860" y="5"/>
                </a:cubicBezTo>
                <a:close/>
                <a:moveTo>
                  <a:pt x="29032" y="33038"/>
                </a:moveTo>
                <a:cubicBezTo>
                  <a:pt x="28118" y="33038"/>
                  <a:pt x="27203" y="33114"/>
                  <a:pt x="26289" y="33266"/>
                </a:cubicBezTo>
                <a:cubicBezTo>
                  <a:pt x="24308" y="33495"/>
                  <a:pt x="22441" y="33952"/>
                  <a:pt x="20688" y="34638"/>
                </a:cubicBezTo>
                <a:cubicBezTo>
                  <a:pt x="18936" y="35324"/>
                  <a:pt x="17526" y="36352"/>
                  <a:pt x="16459" y="37724"/>
                </a:cubicBezTo>
                <a:cubicBezTo>
                  <a:pt x="15240" y="39096"/>
                  <a:pt x="14630" y="40924"/>
                  <a:pt x="14630" y="43210"/>
                </a:cubicBezTo>
                <a:cubicBezTo>
                  <a:pt x="14630" y="45649"/>
                  <a:pt x="15583" y="47439"/>
                  <a:pt x="17488" y="48582"/>
                </a:cubicBezTo>
                <a:cubicBezTo>
                  <a:pt x="19240" y="49802"/>
                  <a:pt x="21526" y="50411"/>
                  <a:pt x="24346" y="50411"/>
                </a:cubicBezTo>
                <a:cubicBezTo>
                  <a:pt x="29070" y="50335"/>
                  <a:pt x="32652" y="48582"/>
                  <a:pt x="35090" y="45153"/>
                </a:cubicBezTo>
                <a:cubicBezTo>
                  <a:pt x="37300" y="41724"/>
                  <a:pt x="38367" y="37686"/>
                  <a:pt x="38290" y="33038"/>
                </a:cubicBezTo>
                <a:lnTo>
                  <a:pt x="31661" y="33038"/>
                </a:lnTo>
                <a:cubicBezTo>
                  <a:pt x="30823" y="33038"/>
                  <a:pt x="29947" y="33038"/>
                  <a:pt x="29032" y="33038"/>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63" name="Freihandform 62"/>
          <p:cNvSpPr/>
          <p:nvPr userDrawn="1"/>
        </p:nvSpPr>
        <p:spPr>
          <a:xfrm>
            <a:off x="4023958" y="565618"/>
            <a:ext cx="55324" cy="61608"/>
          </a:xfrm>
          <a:custGeom>
            <a:avLst/>
            <a:gdLst/>
            <a:ahLst/>
            <a:cxnLst/>
            <a:rect l="l" t="t" r="r" b="b"/>
            <a:pathLst>
              <a:path w="55324" h="61608">
                <a:moveTo>
                  <a:pt x="27318" y="0"/>
                </a:moveTo>
                <a:cubicBezTo>
                  <a:pt x="38062" y="76"/>
                  <a:pt x="45491" y="3391"/>
                  <a:pt x="49606" y="9944"/>
                </a:cubicBezTo>
                <a:cubicBezTo>
                  <a:pt x="53492" y="16497"/>
                  <a:pt x="55397" y="25032"/>
                  <a:pt x="55321" y="35547"/>
                </a:cubicBezTo>
                <a:lnTo>
                  <a:pt x="14630" y="35547"/>
                </a:lnTo>
                <a:cubicBezTo>
                  <a:pt x="15011" y="40272"/>
                  <a:pt x="16726" y="43891"/>
                  <a:pt x="19774" y="46406"/>
                </a:cubicBezTo>
                <a:cubicBezTo>
                  <a:pt x="22822" y="49073"/>
                  <a:pt x="26708" y="50406"/>
                  <a:pt x="31432" y="50406"/>
                </a:cubicBezTo>
                <a:cubicBezTo>
                  <a:pt x="35166" y="50406"/>
                  <a:pt x="38671" y="49797"/>
                  <a:pt x="41948" y="48577"/>
                </a:cubicBezTo>
                <a:cubicBezTo>
                  <a:pt x="45148" y="47511"/>
                  <a:pt x="48158" y="46139"/>
                  <a:pt x="50978" y="44463"/>
                </a:cubicBezTo>
                <a:lnTo>
                  <a:pt x="50978" y="56921"/>
                </a:lnTo>
                <a:cubicBezTo>
                  <a:pt x="45568" y="60046"/>
                  <a:pt x="38824" y="61608"/>
                  <a:pt x="30747" y="61608"/>
                </a:cubicBezTo>
                <a:cubicBezTo>
                  <a:pt x="10477" y="61303"/>
                  <a:pt x="229" y="51130"/>
                  <a:pt x="0" y="31090"/>
                </a:cubicBezTo>
                <a:cubicBezTo>
                  <a:pt x="0" y="22327"/>
                  <a:pt x="2286" y="14973"/>
                  <a:pt x="6858" y="9030"/>
                </a:cubicBezTo>
                <a:cubicBezTo>
                  <a:pt x="11430" y="3162"/>
                  <a:pt x="18250" y="152"/>
                  <a:pt x="27318" y="0"/>
                </a:cubicBezTo>
                <a:close/>
                <a:moveTo>
                  <a:pt x="28232" y="11201"/>
                </a:moveTo>
                <a:cubicBezTo>
                  <a:pt x="24041" y="11278"/>
                  <a:pt x="20803" y="12573"/>
                  <a:pt x="18517" y="15088"/>
                </a:cubicBezTo>
                <a:cubicBezTo>
                  <a:pt x="16231" y="17678"/>
                  <a:pt x="14935" y="20993"/>
                  <a:pt x="14630" y="25032"/>
                </a:cubicBezTo>
                <a:lnTo>
                  <a:pt x="40691" y="25032"/>
                </a:lnTo>
                <a:cubicBezTo>
                  <a:pt x="40538" y="21145"/>
                  <a:pt x="39510" y="17907"/>
                  <a:pt x="37605" y="15316"/>
                </a:cubicBezTo>
                <a:cubicBezTo>
                  <a:pt x="35623" y="12649"/>
                  <a:pt x="32499" y="11278"/>
                  <a:pt x="28232" y="11201"/>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64" name="Freihandform 63"/>
          <p:cNvSpPr/>
          <p:nvPr userDrawn="1"/>
        </p:nvSpPr>
        <p:spPr>
          <a:xfrm>
            <a:off x="4180168" y="565618"/>
            <a:ext cx="55324" cy="61608"/>
          </a:xfrm>
          <a:custGeom>
            <a:avLst/>
            <a:gdLst/>
            <a:ahLst/>
            <a:cxnLst/>
            <a:rect l="l" t="t" r="r" b="b"/>
            <a:pathLst>
              <a:path w="55324" h="61608">
                <a:moveTo>
                  <a:pt x="27318" y="0"/>
                </a:moveTo>
                <a:cubicBezTo>
                  <a:pt x="38062" y="76"/>
                  <a:pt x="45491" y="3391"/>
                  <a:pt x="49606" y="9944"/>
                </a:cubicBezTo>
                <a:cubicBezTo>
                  <a:pt x="53492" y="16497"/>
                  <a:pt x="55397" y="25032"/>
                  <a:pt x="55321" y="35547"/>
                </a:cubicBezTo>
                <a:lnTo>
                  <a:pt x="14630" y="35547"/>
                </a:lnTo>
                <a:cubicBezTo>
                  <a:pt x="15011" y="40272"/>
                  <a:pt x="16726" y="43891"/>
                  <a:pt x="19774" y="46406"/>
                </a:cubicBezTo>
                <a:cubicBezTo>
                  <a:pt x="22822" y="49073"/>
                  <a:pt x="26708" y="50406"/>
                  <a:pt x="31432" y="50406"/>
                </a:cubicBezTo>
                <a:cubicBezTo>
                  <a:pt x="35166" y="50406"/>
                  <a:pt x="38672" y="49797"/>
                  <a:pt x="41948" y="48577"/>
                </a:cubicBezTo>
                <a:cubicBezTo>
                  <a:pt x="45149" y="47511"/>
                  <a:pt x="48158" y="46139"/>
                  <a:pt x="50978" y="44463"/>
                </a:cubicBezTo>
                <a:lnTo>
                  <a:pt x="50978" y="56921"/>
                </a:lnTo>
                <a:cubicBezTo>
                  <a:pt x="45568" y="60046"/>
                  <a:pt x="38824" y="61608"/>
                  <a:pt x="30747" y="61608"/>
                </a:cubicBezTo>
                <a:cubicBezTo>
                  <a:pt x="10478" y="61303"/>
                  <a:pt x="229" y="51130"/>
                  <a:pt x="0" y="31090"/>
                </a:cubicBezTo>
                <a:cubicBezTo>
                  <a:pt x="0" y="22327"/>
                  <a:pt x="2286" y="14973"/>
                  <a:pt x="6858" y="9030"/>
                </a:cubicBezTo>
                <a:cubicBezTo>
                  <a:pt x="11430" y="3162"/>
                  <a:pt x="18250" y="152"/>
                  <a:pt x="27318" y="0"/>
                </a:cubicBezTo>
                <a:close/>
                <a:moveTo>
                  <a:pt x="28232" y="11201"/>
                </a:moveTo>
                <a:cubicBezTo>
                  <a:pt x="24041" y="11278"/>
                  <a:pt x="20803" y="12573"/>
                  <a:pt x="18517" y="15088"/>
                </a:cubicBezTo>
                <a:cubicBezTo>
                  <a:pt x="16231" y="17678"/>
                  <a:pt x="14935" y="20993"/>
                  <a:pt x="14630" y="25032"/>
                </a:cubicBezTo>
                <a:lnTo>
                  <a:pt x="40691" y="25032"/>
                </a:lnTo>
                <a:cubicBezTo>
                  <a:pt x="40538" y="21145"/>
                  <a:pt x="39510" y="17907"/>
                  <a:pt x="37605" y="15316"/>
                </a:cubicBezTo>
                <a:cubicBezTo>
                  <a:pt x="35624" y="12649"/>
                  <a:pt x="32499" y="11278"/>
                  <a:pt x="28232" y="11201"/>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65" name="Freihandform 64"/>
          <p:cNvSpPr/>
          <p:nvPr userDrawn="1"/>
        </p:nvSpPr>
        <p:spPr>
          <a:xfrm>
            <a:off x="4250615" y="565616"/>
            <a:ext cx="54064" cy="60238"/>
          </a:xfrm>
          <a:custGeom>
            <a:avLst/>
            <a:gdLst/>
            <a:ahLst/>
            <a:cxnLst/>
            <a:rect l="l" t="t" r="r" b="b"/>
            <a:pathLst>
              <a:path w="54064" h="60238">
                <a:moveTo>
                  <a:pt x="34061" y="2"/>
                </a:moveTo>
                <a:cubicBezTo>
                  <a:pt x="40995" y="78"/>
                  <a:pt x="46101" y="2250"/>
                  <a:pt x="49377" y="6517"/>
                </a:cubicBezTo>
                <a:cubicBezTo>
                  <a:pt x="52502" y="10784"/>
                  <a:pt x="54064" y="16309"/>
                  <a:pt x="54064" y="23091"/>
                </a:cubicBezTo>
                <a:lnTo>
                  <a:pt x="54064" y="60238"/>
                </a:lnTo>
                <a:lnTo>
                  <a:pt x="38748" y="60238"/>
                </a:lnTo>
                <a:lnTo>
                  <a:pt x="38748" y="28806"/>
                </a:lnTo>
                <a:cubicBezTo>
                  <a:pt x="38748" y="26901"/>
                  <a:pt x="38710" y="24957"/>
                  <a:pt x="38633" y="22976"/>
                </a:cubicBezTo>
                <a:cubicBezTo>
                  <a:pt x="38557" y="20995"/>
                  <a:pt x="38176" y="19204"/>
                  <a:pt x="37490" y="17604"/>
                </a:cubicBezTo>
                <a:cubicBezTo>
                  <a:pt x="36957" y="15852"/>
                  <a:pt x="36004" y="14442"/>
                  <a:pt x="34633" y="13375"/>
                </a:cubicBezTo>
                <a:cubicBezTo>
                  <a:pt x="33185" y="12384"/>
                  <a:pt x="31242" y="11889"/>
                  <a:pt x="28803" y="11889"/>
                </a:cubicBezTo>
                <a:cubicBezTo>
                  <a:pt x="26060" y="11889"/>
                  <a:pt x="23850" y="12537"/>
                  <a:pt x="22174" y="13832"/>
                </a:cubicBezTo>
                <a:cubicBezTo>
                  <a:pt x="20498" y="15128"/>
                  <a:pt x="19126" y="16766"/>
                  <a:pt x="18059" y="18747"/>
                </a:cubicBezTo>
                <a:cubicBezTo>
                  <a:pt x="17069" y="20728"/>
                  <a:pt x="16383" y="22824"/>
                  <a:pt x="16002" y="25034"/>
                </a:cubicBezTo>
                <a:cubicBezTo>
                  <a:pt x="15545" y="27320"/>
                  <a:pt x="15316" y="29453"/>
                  <a:pt x="15316" y="31434"/>
                </a:cubicBezTo>
                <a:lnTo>
                  <a:pt x="15316" y="60238"/>
                </a:lnTo>
                <a:lnTo>
                  <a:pt x="0" y="60238"/>
                </a:lnTo>
                <a:lnTo>
                  <a:pt x="0" y="1374"/>
                </a:lnTo>
                <a:lnTo>
                  <a:pt x="14516" y="1374"/>
                </a:lnTo>
                <a:lnTo>
                  <a:pt x="14516" y="9375"/>
                </a:lnTo>
                <a:lnTo>
                  <a:pt x="14745" y="9375"/>
                </a:lnTo>
                <a:cubicBezTo>
                  <a:pt x="19621" y="3050"/>
                  <a:pt x="26060" y="-74"/>
                  <a:pt x="34061" y="2"/>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66" name="Freihandform 65"/>
          <p:cNvSpPr/>
          <p:nvPr userDrawn="1"/>
        </p:nvSpPr>
        <p:spPr>
          <a:xfrm>
            <a:off x="4317142" y="565618"/>
            <a:ext cx="55324" cy="61608"/>
          </a:xfrm>
          <a:custGeom>
            <a:avLst/>
            <a:gdLst/>
            <a:ahLst/>
            <a:cxnLst/>
            <a:rect l="l" t="t" r="r" b="b"/>
            <a:pathLst>
              <a:path w="55324" h="61608">
                <a:moveTo>
                  <a:pt x="27318" y="0"/>
                </a:moveTo>
                <a:cubicBezTo>
                  <a:pt x="38062" y="76"/>
                  <a:pt x="45491" y="3391"/>
                  <a:pt x="49606" y="9944"/>
                </a:cubicBezTo>
                <a:cubicBezTo>
                  <a:pt x="53492" y="16497"/>
                  <a:pt x="55397" y="25032"/>
                  <a:pt x="55321" y="35547"/>
                </a:cubicBezTo>
                <a:lnTo>
                  <a:pt x="14630" y="35547"/>
                </a:lnTo>
                <a:cubicBezTo>
                  <a:pt x="15011" y="40272"/>
                  <a:pt x="16726" y="43891"/>
                  <a:pt x="19774" y="46406"/>
                </a:cubicBezTo>
                <a:cubicBezTo>
                  <a:pt x="22822" y="49073"/>
                  <a:pt x="26708" y="50406"/>
                  <a:pt x="31432" y="50406"/>
                </a:cubicBezTo>
                <a:cubicBezTo>
                  <a:pt x="35166" y="50406"/>
                  <a:pt x="38671" y="49797"/>
                  <a:pt x="41948" y="48577"/>
                </a:cubicBezTo>
                <a:cubicBezTo>
                  <a:pt x="45149" y="47511"/>
                  <a:pt x="48158" y="46139"/>
                  <a:pt x="50978" y="44463"/>
                </a:cubicBezTo>
                <a:lnTo>
                  <a:pt x="50978" y="56921"/>
                </a:lnTo>
                <a:cubicBezTo>
                  <a:pt x="45568" y="60046"/>
                  <a:pt x="38824" y="61608"/>
                  <a:pt x="30747" y="61608"/>
                </a:cubicBezTo>
                <a:cubicBezTo>
                  <a:pt x="10478" y="61303"/>
                  <a:pt x="229" y="51130"/>
                  <a:pt x="0" y="31090"/>
                </a:cubicBezTo>
                <a:cubicBezTo>
                  <a:pt x="0" y="22327"/>
                  <a:pt x="2286" y="14973"/>
                  <a:pt x="6858" y="9030"/>
                </a:cubicBezTo>
                <a:cubicBezTo>
                  <a:pt x="11430" y="3162"/>
                  <a:pt x="18250" y="152"/>
                  <a:pt x="27318" y="0"/>
                </a:cubicBezTo>
                <a:close/>
                <a:moveTo>
                  <a:pt x="28232" y="11201"/>
                </a:moveTo>
                <a:cubicBezTo>
                  <a:pt x="24041" y="11278"/>
                  <a:pt x="20803" y="12573"/>
                  <a:pt x="18517" y="15088"/>
                </a:cubicBezTo>
                <a:cubicBezTo>
                  <a:pt x="16231" y="17678"/>
                  <a:pt x="14935" y="20993"/>
                  <a:pt x="14630" y="25032"/>
                </a:cubicBezTo>
                <a:lnTo>
                  <a:pt x="40691" y="25032"/>
                </a:lnTo>
                <a:cubicBezTo>
                  <a:pt x="40538" y="21145"/>
                  <a:pt x="39510" y="17907"/>
                  <a:pt x="37605" y="15316"/>
                </a:cubicBezTo>
                <a:cubicBezTo>
                  <a:pt x="35624" y="12649"/>
                  <a:pt x="32499" y="11278"/>
                  <a:pt x="28232" y="11201"/>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67" name="Freihandform 66"/>
          <p:cNvSpPr/>
          <p:nvPr userDrawn="1"/>
        </p:nvSpPr>
        <p:spPr>
          <a:xfrm>
            <a:off x="4384309" y="565618"/>
            <a:ext cx="34633" cy="60236"/>
          </a:xfrm>
          <a:custGeom>
            <a:avLst/>
            <a:gdLst/>
            <a:ahLst/>
            <a:cxnLst/>
            <a:rect l="l" t="t" r="r" b="b"/>
            <a:pathLst>
              <a:path w="34633" h="60236">
                <a:moveTo>
                  <a:pt x="29946" y="0"/>
                </a:moveTo>
                <a:cubicBezTo>
                  <a:pt x="31470" y="0"/>
                  <a:pt x="33033" y="152"/>
                  <a:pt x="34633" y="457"/>
                </a:cubicBezTo>
                <a:lnTo>
                  <a:pt x="34633" y="15888"/>
                </a:lnTo>
                <a:cubicBezTo>
                  <a:pt x="33033" y="15049"/>
                  <a:pt x="30747" y="14630"/>
                  <a:pt x="27775" y="14630"/>
                </a:cubicBezTo>
                <a:cubicBezTo>
                  <a:pt x="24727" y="14630"/>
                  <a:pt x="22364" y="15469"/>
                  <a:pt x="20688" y="17145"/>
                </a:cubicBezTo>
                <a:cubicBezTo>
                  <a:pt x="19012" y="18745"/>
                  <a:pt x="17754" y="20841"/>
                  <a:pt x="16916" y="23431"/>
                </a:cubicBezTo>
                <a:cubicBezTo>
                  <a:pt x="16154" y="25870"/>
                  <a:pt x="15697" y="28461"/>
                  <a:pt x="15545" y="31204"/>
                </a:cubicBezTo>
                <a:cubicBezTo>
                  <a:pt x="15392" y="33871"/>
                  <a:pt x="15316" y="36347"/>
                  <a:pt x="15316" y="38633"/>
                </a:cubicBezTo>
                <a:lnTo>
                  <a:pt x="15316" y="60236"/>
                </a:lnTo>
                <a:lnTo>
                  <a:pt x="0" y="60236"/>
                </a:lnTo>
                <a:lnTo>
                  <a:pt x="0" y="1372"/>
                </a:lnTo>
                <a:lnTo>
                  <a:pt x="13601" y="1372"/>
                </a:lnTo>
                <a:lnTo>
                  <a:pt x="13601" y="14745"/>
                </a:lnTo>
                <a:lnTo>
                  <a:pt x="13830" y="14745"/>
                </a:lnTo>
                <a:cubicBezTo>
                  <a:pt x="14287" y="11697"/>
                  <a:pt x="15964" y="8534"/>
                  <a:pt x="18859" y="5258"/>
                </a:cubicBezTo>
                <a:cubicBezTo>
                  <a:pt x="21679" y="1905"/>
                  <a:pt x="25374" y="152"/>
                  <a:pt x="29946" y="0"/>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68" name="Freihandform 67"/>
          <p:cNvSpPr/>
          <p:nvPr userDrawn="1"/>
        </p:nvSpPr>
        <p:spPr>
          <a:xfrm>
            <a:off x="4425699" y="563711"/>
            <a:ext cx="57838" cy="85616"/>
          </a:xfrm>
          <a:custGeom>
            <a:avLst/>
            <a:gdLst/>
            <a:ahLst/>
            <a:cxnLst/>
            <a:rect l="l" t="t" r="r" b="b"/>
            <a:pathLst>
              <a:path w="57838" h="85616">
                <a:moveTo>
                  <a:pt x="24919" y="2"/>
                </a:moveTo>
                <a:cubicBezTo>
                  <a:pt x="32692" y="-74"/>
                  <a:pt x="38712" y="3050"/>
                  <a:pt x="42979" y="9375"/>
                </a:cubicBezTo>
                <a:lnTo>
                  <a:pt x="43207" y="9375"/>
                </a:lnTo>
                <a:lnTo>
                  <a:pt x="43207" y="1374"/>
                </a:lnTo>
                <a:lnTo>
                  <a:pt x="57838" y="1374"/>
                </a:lnTo>
                <a:lnTo>
                  <a:pt x="57838" y="54523"/>
                </a:lnTo>
                <a:cubicBezTo>
                  <a:pt x="57838" y="56428"/>
                  <a:pt x="57762" y="58371"/>
                  <a:pt x="57609" y="60352"/>
                </a:cubicBezTo>
                <a:cubicBezTo>
                  <a:pt x="57381" y="62334"/>
                  <a:pt x="57038" y="64239"/>
                  <a:pt x="56580" y="66067"/>
                </a:cubicBezTo>
                <a:cubicBezTo>
                  <a:pt x="55590" y="69801"/>
                  <a:pt x="53914" y="73116"/>
                  <a:pt x="51551" y="76011"/>
                </a:cubicBezTo>
                <a:cubicBezTo>
                  <a:pt x="49342" y="78907"/>
                  <a:pt x="46179" y="81193"/>
                  <a:pt x="42064" y="82869"/>
                </a:cubicBezTo>
                <a:cubicBezTo>
                  <a:pt x="38026" y="84622"/>
                  <a:pt x="32920" y="85536"/>
                  <a:pt x="26748" y="85613"/>
                </a:cubicBezTo>
                <a:cubicBezTo>
                  <a:pt x="20576" y="85689"/>
                  <a:pt x="13794" y="84355"/>
                  <a:pt x="6403" y="81612"/>
                </a:cubicBezTo>
                <a:lnTo>
                  <a:pt x="7660" y="68582"/>
                </a:lnTo>
                <a:cubicBezTo>
                  <a:pt x="10175" y="69877"/>
                  <a:pt x="13032" y="71020"/>
                  <a:pt x="16233" y="72011"/>
                </a:cubicBezTo>
                <a:cubicBezTo>
                  <a:pt x="19433" y="73078"/>
                  <a:pt x="22290" y="73649"/>
                  <a:pt x="24805" y="73725"/>
                </a:cubicBezTo>
                <a:cubicBezTo>
                  <a:pt x="28996" y="73649"/>
                  <a:pt x="32349" y="72925"/>
                  <a:pt x="34864" y="71554"/>
                </a:cubicBezTo>
                <a:cubicBezTo>
                  <a:pt x="37226" y="70106"/>
                  <a:pt x="38978" y="68277"/>
                  <a:pt x="40121" y="66067"/>
                </a:cubicBezTo>
                <a:cubicBezTo>
                  <a:pt x="41264" y="63781"/>
                  <a:pt x="41988" y="61305"/>
                  <a:pt x="42293" y="58638"/>
                </a:cubicBezTo>
                <a:cubicBezTo>
                  <a:pt x="42445" y="55971"/>
                  <a:pt x="42522" y="53380"/>
                  <a:pt x="42522" y="50865"/>
                </a:cubicBezTo>
                <a:lnTo>
                  <a:pt x="42293" y="50865"/>
                </a:lnTo>
                <a:cubicBezTo>
                  <a:pt x="40845" y="53456"/>
                  <a:pt x="38559" y="55628"/>
                  <a:pt x="35435" y="57381"/>
                </a:cubicBezTo>
                <a:cubicBezTo>
                  <a:pt x="32235" y="59286"/>
                  <a:pt x="28425" y="60238"/>
                  <a:pt x="24005" y="60238"/>
                </a:cubicBezTo>
                <a:cubicBezTo>
                  <a:pt x="15394" y="60086"/>
                  <a:pt x="9260" y="57076"/>
                  <a:pt x="5603" y="51208"/>
                </a:cubicBezTo>
                <a:cubicBezTo>
                  <a:pt x="1793" y="45570"/>
                  <a:pt x="-74" y="38673"/>
                  <a:pt x="2" y="30520"/>
                </a:cubicBezTo>
                <a:cubicBezTo>
                  <a:pt x="-74" y="23052"/>
                  <a:pt x="1907" y="16156"/>
                  <a:pt x="5946" y="9832"/>
                </a:cubicBezTo>
                <a:cubicBezTo>
                  <a:pt x="9908" y="3507"/>
                  <a:pt x="16233" y="231"/>
                  <a:pt x="24919" y="2"/>
                </a:cubicBezTo>
                <a:close/>
                <a:moveTo>
                  <a:pt x="29720" y="11889"/>
                </a:moveTo>
                <a:cubicBezTo>
                  <a:pt x="24615" y="12042"/>
                  <a:pt x="21071" y="13985"/>
                  <a:pt x="19090" y="17718"/>
                </a:cubicBezTo>
                <a:cubicBezTo>
                  <a:pt x="16956" y="21452"/>
                  <a:pt x="15928" y="25719"/>
                  <a:pt x="16004" y="30520"/>
                </a:cubicBezTo>
                <a:cubicBezTo>
                  <a:pt x="16004" y="34787"/>
                  <a:pt x="17109" y="38750"/>
                  <a:pt x="19319" y="42407"/>
                </a:cubicBezTo>
                <a:cubicBezTo>
                  <a:pt x="20462" y="44160"/>
                  <a:pt x="21833" y="45570"/>
                  <a:pt x="23434" y="46636"/>
                </a:cubicBezTo>
                <a:cubicBezTo>
                  <a:pt x="25034" y="47779"/>
                  <a:pt x="26901" y="48351"/>
                  <a:pt x="29034" y="48351"/>
                </a:cubicBezTo>
                <a:cubicBezTo>
                  <a:pt x="33835" y="48275"/>
                  <a:pt x="37302" y="46446"/>
                  <a:pt x="39435" y="42864"/>
                </a:cubicBezTo>
                <a:cubicBezTo>
                  <a:pt x="41493" y="39435"/>
                  <a:pt x="42522" y="35206"/>
                  <a:pt x="42522" y="30177"/>
                </a:cubicBezTo>
                <a:cubicBezTo>
                  <a:pt x="42522" y="24996"/>
                  <a:pt x="41531" y="20690"/>
                  <a:pt x="39550" y="17261"/>
                </a:cubicBezTo>
                <a:cubicBezTo>
                  <a:pt x="37416" y="13756"/>
                  <a:pt x="34140" y="11965"/>
                  <a:pt x="29720" y="11889"/>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69" name="Freihandform 68"/>
          <p:cNvSpPr/>
          <p:nvPr userDrawn="1"/>
        </p:nvSpPr>
        <p:spPr>
          <a:xfrm>
            <a:off x="4532593" y="565618"/>
            <a:ext cx="55324" cy="61608"/>
          </a:xfrm>
          <a:custGeom>
            <a:avLst/>
            <a:gdLst/>
            <a:ahLst/>
            <a:cxnLst/>
            <a:rect l="l" t="t" r="r" b="b"/>
            <a:pathLst>
              <a:path w="55324" h="61608">
                <a:moveTo>
                  <a:pt x="27318" y="0"/>
                </a:moveTo>
                <a:cubicBezTo>
                  <a:pt x="38062" y="76"/>
                  <a:pt x="45491" y="3391"/>
                  <a:pt x="49606" y="9944"/>
                </a:cubicBezTo>
                <a:cubicBezTo>
                  <a:pt x="53492" y="16497"/>
                  <a:pt x="55397" y="25032"/>
                  <a:pt x="55321" y="35547"/>
                </a:cubicBezTo>
                <a:lnTo>
                  <a:pt x="14630" y="35547"/>
                </a:lnTo>
                <a:cubicBezTo>
                  <a:pt x="15011" y="40272"/>
                  <a:pt x="16726" y="43891"/>
                  <a:pt x="19774" y="46406"/>
                </a:cubicBezTo>
                <a:cubicBezTo>
                  <a:pt x="22822" y="49073"/>
                  <a:pt x="26708" y="50406"/>
                  <a:pt x="31432" y="50406"/>
                </a:cubicBezTo>
                <a:cubicBezTo>
                  <a:pt x="35166" y="50406"/>
                  <a:pt x="38671" y="49797"/>
                  <a:pt x="41948" y="48577"/>
                </a:cubicBezTo>
                <a:cubicBezTo>
                  <a:pt x="45149" y="47511"/>
                  <a:pt x="48158" y="46139"/>
                  <a:pt x="50978" y="44463"/>
                </a:cubicBezTo>
                <a:lnTo>
                  <a:pt x="50978" y="56921"/>
                </a:lnTo>
                <a:cubicBezTo>
                  <a:pt x="45568" y="60046"/>
                  <a:pt x="38824" y="61608"/>
                  <a:pt x="30747" y="61608"/>
                </a:cubicBezTo>
                <a:cubicBezTo>
                  <a:pt x="10478" y="61303"/>
                  <a:pt x="229" y="51130"/>
                  <a:pt x="0" y="31090"/>
                </a:cubicBezTo>
                <a:cubicBezTo>
                  <a:pt x="0" y="22327"/>
                  <a:pt x="2286" y="14973"/>
                  <a:pt x="6858" y="9030"/>
                </a:cubicBezTo>
                <a:cubicBezTo>
                  <a:pt x="11430" y="3162"/>
                  <a:pt x="18250" y="152"/>
                  <a:pt x="27318" y="0"/>
                </a:cubicBezTo>
                <a:close/>
                <a:moveTo>
                  <a:pt x="28232" y="11201"/>
                </a:moveTo>
                <a:cubicBezTo>
                  <a:pt x="24041" y="11278"/>
                  <a:pt x="20803" y="12573"/>
                  <a:pt x="18517" y="15088"/>
                </a:cubicBezTo>
                <a:cubicBezTo>
                  <a:pt x="16231" y="17678"/>
                  <a:pt x="14935" y="20993"/>
                  <a:pt x="14630" y="25032"/>
                </a:cubicBezTo>
                <a:lnTo>
                  <a:pt x="40691" y="25032"/>
                </a:lnTo>
                <a:cubicBezTo>
                  <a:pt x="40538" y="21145"/>
                  <a:pt x="39510" y="17907"/>
                  <a:pt x="37605" y="15316"/>
                </a:cubicBezTo>
                <a:cubicBezTo>
                  <a:pt x="35624" y="12649"/>
                  <a:pt x="32499" y="11278"/>
                  <a:pt x="28232" y="11201"/>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70" name="Freihandform 69"/>
          <p:cNvSpPr/>
          <p:nvPr userDrawn="1"/>
        </p:nvSpPr>
        <p:spPr>
          <a:xfrm>
            <a:off x="3349893" y="566990"/>
            <a:ext cx="15316" cy="58864"/>
          </a:xfrm>
          <a:custGeom>
            <a:avLst/>
            <a:gdLst/>
            <a:ahLst/>
            <a:cxnLst/>
            <a:rect l="l" t="t" r="r" b="b"/>
            <a:pathLst>
              <a:path w="15316" h="58864">
                <a:moveTo>
                  <a:pt x="0" y="0"/>
                </a:moveTo>
                <a:lnTo>
                  <a:pt x="15316" y="0"/>
                </a:lnTo>
                <a:lnTo>
                  <a:pt x="15316" y="58864"/>
                </a:lnTo>
                <a:lnTo>
                  <a:pt x="0" y="58864"/>
                </a:ln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71" name="Freihandform 70"/>
          <p:cNvSpPr/>
          <p:nvPr userDrawn="1"/>
        </p:nvSpPr>
        <p:spPr>
          <a:xfrm>
            <a:off x="4498608" y="566990"/>
            <a:ext cx="15316" cy="58864"/>
          </a:xfrm>
          <a:custGeom>
            <a:avLst/>
            <a:gdLst/>
            <a:ahLst/>
            <a:cxnLst/>
            <a:rect l="l" t="t" r="r" b="b"/>
            <a:pathLst>
              <a:path w="15316" h="58864">
                <a:moveTo>
                  <a:pt x="0" y="0"/>
                </a:moveTo>
                <a:lnTo>
                  <a:pt x="15316" y="0"/>
                </a:lnTo>
                <a:lnTo>
                  <a:pt x="15316" y="58864"/>
                </a:lnTo>
                <a:lnTo>
                  <a:pt x="0" y="58864"/>
                </a:ln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72" name="Freihandform 71"/>
          <p:cNvSpPr/>
          <p:nvPr userDrawn="1"/>
        </p:nvSpPr>
        <p:spPr>
          <a:xfrm>
            <a:off x="3250490" y="700683"/>
            <a:ext cx="41262" cy="87097"/>
          </a:xfrm>
          <a:custGeom>
            <a:avLst/>
            <a:gdLst/>
            <a:ahLst/>
            <a:cxnLst/>
            <a:rect l="l" t="t" r="r" b="b"/>
            <a:pathLst>
              <a:path w="41262" h="87097">
                <a:moveTo>
                  <a:pt x="30061" y="0"/>
                </a:moveTo>
                <a:cubicBezTo>
                  <a:pt x="34252" y="77"/>
                  <a:pt x="37986" y="496"/>
                  <a:pt x="41262" y="1258"/>
                </a:cubicBezTo>
                <a:lnTo>
                  <a:pt x="40005" y="13945"/>
                </a:lnTo>
                <a:cubicBezTo>
                  <a:pt x="39319" y="13412"/>
                  <a:pt x="38481" y="12916"/>
                  <a:pt x="37490" y="12459"/>
                </a:cubicBezTo>
                <a:cubicBezTo>
                  <a:pt x="36500" y="12078"/>
                  <a:pt x="35128" y="11888"/>
                  <a:pt x="33375" y="11888"/>
                </a:cubicBezTo>
                <a:cubicBezTo>
                  <a:pt x="30861" y="11964"/>
                  <a:pt x="29108" y="12878"/>
                  <a:pt x="28118" y="14631"/>
                </a:cubicBezTo>
                <a:cubicBezTo>
                  <a:pt x="27127" y="16460"/>
                  <a:pt x="26632" y="18555"/>
                  <a:pt x="26632" y="20917"/>
                </a:cubicBezTo>
                <a:lnTo>
                  <a:pt x="26632" y="28233"/>
                </a:lnTo>
                <a:lnTo>
                  <a:pt x="40005" y="28233"/>
                </a:lnTo>
                <a:lnTo>
                  <a:pt x="40005" y="39434"/>
                </a:lnTo>
                <a:lnTo>
                  <a:pt x="26632" y="39434"/>
                </a:lnTo>
                <a:lnTo>
                  <a:pt x="26632" y="87097"/>
                </a:lnTo>
                <a:lnTo>
                  <a:pt x="11316" y="87097"/>
                </a:lnTo>
                <a:lnTo>
                  <a:pt x="11316" y="39434"/>
                </a:lnTo>
                <a:lnTo>
                  <a:pt x="0" y="39434"/>
                </a:lnTo>
                <a:lnTo>
                  <a:pt x="0" y="28233"/>
                </a:lnTo>
                <a:lnTo>
                  <a:pt x="11316" y="28233"/>
                </a:lnTo>
                <a:lnTo>
                  <a:pt x="11316" y="20003"/>
                </a:lnTo>
                <a:cubicBezTo>
                  <a:pt x="11316" y="13983"/>
                  <a:pt x="12954" y="9144"/>
                  <a:pt x="16230" y="5487"/>
                </a:cubicBezTo>
                <a:cubicBezTo>
                  <a:pt x="19355" y="1905"/>
                  <a:pt x="23965" y="77"/>
                  <a:pt x="30061" y="0"/>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73" name="Freihandform 72"/>
          <p:cNvSpPr/>
          <p:nvPr userDrawn="1"/>
        </p:nvSpPr>
        <p:spPr>
          <a:xfrm>
            <a:off x="3292400" y="700683"/>
            <a:ext cx="41262" cy="87097"/>
          </a:xfrm>
          <a:custGeom>
            <a:avLst/>
            <a:gdLst/>
            <a:ahLst/>
            <a:cxnLst/>
            <a:rect l="l" t="t" r="r" b="b"/>
            <a:pathLst>
              <a:path w="41262" h="87097">
                <a:moveTo>
                  <a:pt x="30061" y="0"/>
                </a:moveTo>
                <a:cubicBezTo>
                  <a:pt x="34252" y="77"/>
                  <a:pt x="37986" y="496"/>
                  <a:pt x="41262" y="1258"/>
                </a:cubicBezTo>
                <a:lnTo>
                  <a:pt x="40005" y="13945"/>
                </a:lnTo>
                <a:cubicBezTo>
                  <a:pt x="39319" y="13412"/>
                  <a:pt x="38481" y="12916"/>
                  <a:pt x="37490" y="12459"/>
                </a:cubicBezTo>
                <a:cubicBezTo>
                  <a:pt x="36500" y="12078"/>
                  <a:pt x="35128" y="11888"/>
                  <a:pt x="33375" y="11888"/>
                </a:cubicBezTo>
                <a:cubicBezTo>
                  <a:pt x="30861" y="11964"/>
                  <a:pt x="29108" y="12878"/>
                  <a:pt x="28118" y="14631"/>
                </a:cubicBezTo>
                <a:cubicBezTo>
                  <a:pt x="27127" y="16460"/>
                  <a:pt x="26632" y="18555"/>
                  <a:pt x="26632" y="20917"/>
                </a:cubicBezTo>
                <a:lnTo>
                  <a:pt x="26632" y="28233"/>
                </a:lnTo>
                <a:lnTo>
                  <a:pt x="40005" y="28233"/>
                </a:lnTo>
                <a:lnTo>
                  <a:pt x="40005" y="39434"/>
                </a:lnTo>
                <a:lnTo>
                  <a:pt x="26632" y="39434"/>
                </a:lnTo>
                <a:lnTo>
                  <a:pt x="26632" y="87097"/>
                </a:lnTo>
                <a:lnTo>
                  <a:pt x="11316" y="87097"/>
                </a:lnTo>
                <a:lnTo>
                  <a:pt x="11316" y="39434"/>
                </a:lnTo>
                <a:lnTo>
                  <a:pt x="0" y="39434"/>
                </a:lnTo>
                <a:lnTo>
                  <a:pt x="0" y="28233"/>
                </a:lnTo>
                <a:lnTo>
                  <a:pt x="11316" y="28233"/>
                </a:lnTo>
                <a:lnTo>
                  <a:pt x="11316" y="20003"/>
                </a:lnTo>
                <a:cubicBezTo>
                  <a:pt x="11316" y="13983"/>
                  <a:pt x="12954" y="9144"/>
                  <a:pt x="16230" y="5487"/>
                </a:cubicBezTo>
                <a:cubicBezTo>
                  <a:pt x="19355" y="1905"/>
                  <a:pt x="23965" y="77"/>
                  <a:pt x="30061" y="0"/>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74" name="Freihandform 73"/>
          <p:cNvSpPr/>
          <p:nvPr userDrawn="1"/>
        </p:nvSpPr>
        <p:spPr>
          <a:xfrm>
            <a:off x="3557195" y="700683"/>
            <a:ext cx="41262" cy="87097"/>
          </a:xfrm>
          <a:custGeom>
            <a:avLst/>
            <a:gdLst/>
            <a:ahLst/>
            <a:cxnLst/>
            <a:rect l="l" t="t" r="r" b="b"/>
            <a:pathLst>
              <a:path w="41262" h="87097">
                <a:moveTo>
                  <a:pt x="30061" y="0"/>
                </a:moveTo>
                <a:cubicBezTo>
                  <a:pt x="34252" y="77"/>
                  <a:pt x="37986" y="496"/>
                  <a:pt x="41262" y="1258"/>
                </a:cubicBezTo>
                <a:lnTo>
                  <a:pt x="40005" y="13945"/>
                </a:lnTo>
                <a:cubicBezTo>
                  <a:pt x="39319" y="13412"/>
                  <a:pt x="38481" y="12916"/>
                  <a:pt x="37490" y="12459"/>
                </a:cubicBezTo>
                <a:cubicBezTo>
                  <a:pt x="36500" y="12078"/>
                  <a:pt x="35128" y="11888"/>
                  <a:pt x="33375" y="11888"/>
                </a:cubicBezTo>
                <a:cubicBezTo>
                  <a:pt x="30861" y="11964"/>
                  <a:pt x="29108" y="12878"/>
                  <a:pt x="28118" y="14631"/>
                </a:cubicBezTo>
                <a:cubicBezTo>
                  <a:pt x="27127" y="16460"/>
                  <a:pt x="26632" y="18555"/>
                  <a:pt x="26632" y="20917"/>
                </a:cubicBezTo>
                <a:lnTo>
                  <a:pt x="26632" y="28233"/>
                </a:lnTo>
                <a:lnTo>
                  <a:pt x="40005" y="28233"/>
                </a:lnTo>
                <a:lnTo>
                  <a:pt x="40005" y="39434"/>
                </a:lnTo>
                <a:lnTo>
                  <a:pt x="26632" y="39434"/>
                </a:lnTo>
                <a:lnTo>
                  <a:pt x="26632" y="87097"/>
                </a:lnTo>
                <a:lnTo>
                  <a:pt x="11316" y="87097"/>
                </a:lnTo>
                <a:lnTo>
                  <a:pt x="11316" y="39434"/>
                </a:lnTo>
                <a:lnTo>
                  <a:pt x="0" y="39434"/>
                </a:lnTo>
                <a:lnTo>
                  <a:pt x="0" y="28233"/>
                </a:lnTo>
                <a:lnTo>
                  <a:pt x="11316" y="28233"/>
                </a:lnTo>
                <a:lnTo>
                  <a:pt x="11316" y="20003"/>
                </a:lnTo>
                <a:cubicBezTo>
                  <a:pt x="11316" y="13983"/>
                  <a:pt x="12954" y="9144"/>
                  <a:pt x="16230" y="5487"/>
                </a:cubicBezTo>
                <a:cubicBezTo>
                  <a:pt x="19355" y="1905"/>
                  <a:pt x="23965" y="77"/>
                  <a:pt x="30061" y="0"/>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75" name="Freihandform 74"/>
          <p:cNvSpPr/>
          <p:nvPr userDrawn="1"/>
        </p:nvSpPr>
        <p:spPr>
          <a:xfrm>
            <a:off x="3673436" y="702054"/>
            <a:ext cx="57838" cy="87098"/>
          </a:xfrm>
          <a:custGeom>
            <a:avLst/>
            <a:gdLst/>
            <a:ahLst/>
            <a:cxnLst/>
            <a:rect l="l" t="t" r="r" b="b"/>
            <a:pathLst>
              <a:path w="57838" h="87098">
                <a:moveTo>
                  <a:pt x="42522" y="0"/>
                </a:moveTo>
                <a:lnTo>
                  <a:pt x="57838" y="0"/>
                </a:lnTo>
                <a:lnTo>
                  <a:pt x="57838" y="85725"/>
                </a:lnTo>
                <a:lnTo>
                  <a:pt x="42979" y="85725"/>
                </a:lnTo>
                <a:lnTo>
                  <a:pt x="42979" y="79096"/>
                </a:lnTo>
                <a:lnTo>
                  <a:pt x="42750" y="79096"/>
                </a:lnTo>
                <a:cubicBezTo>
                  <a:pt x="38026" y="84506"/>
                  <a:pt x="32006" y="87173"/>
                  <a:pt x="24691" y="87097"/>
                </a:cubicBezTo>
                <a:cubicBezTo>
                  <a:pt x="15775" y="86944"/>
                  <a:pt x="9413" y="83782"/>
                  <a:pt x="5603" y="77610"/>
                </a:cubicBezTo>
                <a:cubicBezTo>
                  <a:pt x="1793" y="71590"/>
                  <a:pt x="-74" y="64427"/>
                  <a:pt x="2" y="56121"/>
                </a:cubicBezTo>
                <a:cubicBezTo>
                  <a:pt x="-74" y="47739"/>
                  <a:pt x="1793" y="40577"/>
                  <a:pt x="5603" y="34633"/>
                </a:cubicBezTo>
                <a:cubicBezTo>
                  <a:pt x="9413" y="28689"/>
                  <a:pt x="15775" y="25641"/>
                  <a:pt x="24691" y="25489"/>
                </a:cubicBezTo>
                <a:cubicBezTo>
                  <a:pt x="32082" y="25489"/>
                  <a:pt x="37950" y="28232"/>
                  <a:pt x="42293" y="33719"/>
                </a:cubicBezTo>
                <a:lnTo>
                  <a:pt x="42522" y="33719"/>
                </a:lnTo>
                <a:lnTo>
                  <a:pt x="42522" y="0"/>
                </a:lnTo>
                <a:close/>
                <a:moveTo>
                  <a:pt x="28691" y="37376"/>
                </a:moveTo>
                <a:cubicBezTo>
                  <a:pt x="23891" y="37529"/>
                  <a:pt x="20538" y="39624"/>
                  <a:pt x="18633" y="43663"/>
                </a:cubicBezTo>
                <a:cubicBezTo>
                  <a:pt x="17718" y="45491"/>
                  <a:pt x="17071" y="47511"/>
                  <a:pt x="16690" y="49721"/>
                </a:cubicBezTo>
                <a:cubicBezTo>
                  <a:pt x="16233" y="51930"/>
                  <a:pt x="16004" y="54064"/>
                  <a:pt x="16004" y="56121"/>
                </a:cubicBezTo>
                <a:cubicBezTo>
                  <a:pt x="15928" y="60389"/>
                  <a:pt x="16842" y="64580"/>
                  <a:pt x="18747" y="68694"/>
                </a:cubicBezTo>
                <a:cubicBezTo>
                  <a:pt x="19738" y="70523"/>
                  <a:pt x="21071" y="72047"/>
                  <a:pt x="22748" y="73266"/>
                </a:cubicBezTo>
                <a:cubicBezTo>
                  <a:pt x="24348" y="74562"/>
                  <a:pt x="26405" y="75209"/>
                  <a:pt x="28920" y="75209"/>
                </a:cubicBezTo>
                <a:cubicBezTo>
                  <a:pt x="31587" y="75209"/>
                  <a:pt x="33759" y="74562"/>
                  <a:pt x="35435" y="73266"/>
                </a:cubicBezTo>
                <a:cubicBezTo>
                  <a:pt x="37188" y="72047"/>
                  <a:pt x="38559" y="70523"/>
                  <a:pt x="39550" y="68694"/>
                </a:cubicBezTo>
                <a:cubicBezTo>
                  <a:pt x="40617" y="66789"/>
                  <a:pt x="41379" y="64732"/>
                  <a:pt x="41836" y="62522"/>
                </a:cubicBezTo>
                <a:cubicBezTo>
                  <a:pt x="42217" y="60312"/>
                  <a:pt x="42407" y="58179"/>
                  <a:pt x="42407" y="56121"/>
                </a:cubicBezTo>
                <a:cubicBezTo>
                  <a:pt x="42407" y="51702"/>
                  <a:pt x="41379" y="47549"/>
                  <a:pt x="39321" y="43663"/>
                </a:cubicBezTo>
                <a:cubicBezTo>
                  <a:pt x="38178" y="41758"/>
                  <a:pt x="36768" y="40234"/>
                  <a:pt x="35092" y="39091"/>
                </a:cubicBezTo>
                <a:cubicBezTo>
                  <a:pt x="33339" y="37948"/>
                  <a:pt x="31206" y="37376"/>
                  <a:pt x="28691" y="37376"/>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76" name="Freihandform 75"/>
          <p:cNvSpPr/>
          <p:nvPr userDrawn="1"/>
        </p:nvSpPr>
        <p:spPr>
          <a:xfrm>
            <a:off x="3915678" y="702055"/>
            <a:ext cx="15316" cy="85725"/>
          </a:xfrm>
          <a:custGeom>
            <a:avLst/>
            <a:gdLst/>
            <a:ahLst/>
            <a:cxnLst/>
            <a:rect l="l" t="t" r="r" b="b"/>
            <a:pathLst>
              <a:path w="15316" h="85725">
                <a:moveTo>
                  <a:pt x="0" y="0"/>
                </a:moveTo>
                <a:lnTo>
                  <a:pt x="15316" y="0"/>
                </a:lnTo>
                <a:lnTo>
                  <a:pt x="15316" y="85725"/>
                </a:lnTo>
                <a:lnTo>
                  <a:pt x="0" y="85725"/>
                </a:ln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77" name="Freihandform 76"/>
          <p:cNvSpPr/>
          <p:nvPr userDrawn="1"/>
        </p:nvSpPr>
        <p:spPr>
          <a:xfrm>
            <a:off x="4046816" y="702054"/>
            <a:ext cx="57838" cy="87098"/>
          </a:xfrm>
          <a:custGeom>
            <a:avLst/>
            <a:gdLst/>
            <a:ahLst/>
            <a:cxnLst/>
            <a:rect l="l" t="t" r="r" b="b"/>
            <a:pathLst>
              <a:path w="57838" h="87098">
                <a:moveTo>
                  <a:pt x="42522" y="0"/>
                </a:moveTo>
                <a:lnTo>
                  <a:pt x="57838" y="0"/>
                </a:lnTo>
                <a:lnTo>
                  <a:pt x="57838" y="85725"/>
                </a:lnTo>
                <a:lnTo>
                  <a:pt x="42979" y="85725"/>
                </a:lnTo>
                <a:lnTo>
                  <a:pt x="42979" y="79096"/>
                </a:lnTo>
                <a:lnTo>
                  <a:pt x="42750" y="79096"/>
                </a:lnTo>
                <a:cubicBezTo>
                  <a:pt x="38026" y="84506"/>
                  <a:pt x="32006" y="87173"/>
                  <a:pt x="24691" y="87097"/>
                </a:cubicBezTo>
                <a:cubicBezTo>
                  <a:pt x="15775" y="86944"/>
                  <a:pt x="9413" y="83782"/>
                  <a:pt x="5603" y="77610"/>
                </a:cubicBezTo>
                <a:cubicBezTo>
                  <a:pt x="1793" y="71590"/>
                  <a:pt x="-74" y="64427"/>
                  <a:pt x="2" y="56121"/>
                </a:cubicBezTo>
                <a:cubicBezTo>
                  <a:pt x="-74" y="47739"/>
                  <a:pt x="1793" y="40577"/>
                  <a:pt x="5603" y="34633"/>
                </a:cubicBezTo>
                <a:cubicBezTo>
                  <a:pt x="9413" y="28689"/>
                  <a:pt x="15775" y="25641"/>
                  <a:pt x="24691" y="25489"/>
                </a:cubicBezTo>
                <a:cubicBezTo>
                  <a:pt x="32082" y="25489"/>
                  <a:pt x="37950" y="28232"/>
                  <a:pt x="42293" y="33719"/>
                </a:cubicBezTo>
                <a:lnTo>
                  <a:pt x="42522" y="33719"/>
                </a:lnTo>
                <a:lnTo>
                  <a:pt x="42522" y="0"/>
                </a:lnTo>
                <a:close/>
                <a:moveTo>
                  <a:pt x="28691" y="37376"/>
                </a:moveTo>
                <a:cubicBezTo>
                  <a:pt x="23891" y="37529"/>
                  <a:pt x="20538" y="39624"/>
                  <a:pt x="18633" y="43663"/>
                </a:cubicBezTo>
                <a:cubicBezTo>
                  <a:pt x="17718" y="45491"/>
                  <a:pt x="17071" y="47511"/>
                  <a:pt x="16690" y="49721"/>
                </a:cubicBezTo>
                <a:cubicBezTo>
                  <a:pt x="16233" y="51930"/>
                  <a:pt x="16004" y="54064"/>
                  <a:pt x="16004" y="56121"/>
                </a:cubicBezTo>
                <a:cubicBezTo>
                  <a:pt x="15928" y="60389"/>
                  <a:pt x="16842" y="64580"/>
                  <a:pt x="18747" y="68694"/>
                </a:cubicBezTo>
                <a:cubicBezTo>
                  <a:pt x="19738" y="70523"/>
                  <a:pt x="21071" y="72047"/>
                  <a:pt x="22748" y="73266"/>
                </a:cubicBezTo>
                <a:cubicBezTo>
                  <a:pt x="24348" y="74562"/>
                  <a:pt x="26405" y="75209"/>
                  <a:pt x="28920" y="75209"/>
                </a:cubicBezTo>
                <a:cubicBezTo>
                  <a:pt x="31587" y="75209"/>
                  <a:pt x="33759" y="74562"/>
                  <a:pt x="35435" y="73266"/>
                </a:cubicBezTo>
                <a:cubicBezTo>
                  <a:pt x="37188" y="72047"/>
                  <a:pt x="38559" y="70523"/>
                  <a:pt x="39550" y="68694"/>
                </a:cubicBezTo>
                <a:cubicBezTo>
                  <a:pt x="40617" y="66789"/>
                  <a:pt x="41379" y="64732"/>
                  <a:pt x="41836" y="62522"/>
                </a:cubicBezTo>
                <a:cubicBezTo>
                  <a:pt x="42217" y="60312"/>
                  <a:pt x="42407" y="58179"/>
                  <a:pt x="42407" y="56121"/>
                </a:cubicBezTo>
                <a:cubicBezTo>
                  <a:pt x="42407" y="51702"/>
                  <a:pt x="41379" y="47549"/>
                  <a:pt x="39321" y="43663"/>
                </a:cubicBezTo>
                <a:cubicBezTo>
                  <a:pt x="38178" y="41758"/>
                  <a:pt x="36769" y="40234"/>
                  <a:pt x="35092" y="39091"/>
                </a:cubicBezTo>
                <a:cubicBezTo>
                  <a:pt x="33339" y="37948"/>
                  <a:pt x="31206" y="37376"/>
                  <a:pt x="28691" y="37376"/>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78" name="Freihandform 77"/>
          <p:cNvSpPr/>
          <p:nvPr userDrawn="1"/>
        </p:nvSpPr>
        <p:spPr>
          <a:xfrm>
            <a:off x="4186188" y="702055"/>
            <a:ext cx="15316" cy="85725"/>
          </a:xfrm>
          <a:custGeom>
            <a:avLst/>
            <a:gdLst/>
            <a:ahLst/>
            <a:cxnLst/>
            <a:rect l="l" t="t" r="r" b="b"/>
            <a:pathLst>
              <a:path w="15316" h="85725">
                <a:moveTo>
                  <a:pt x="0" y="0"/>
                </a:moveTo>
                <a:lnTo>
                  <a:pt x="15316" y="0"/>
                </a:lnTo>
                <a:lnTo>
                  <a:pt x="15316" y="85725"/>
                </a:lnTo>
                <a:lnTo>
                  <a:pt x="0" y="85725"/>
                </a:ln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79" name="Freihandform 78"/>
          <p:cNvSpPr/>
          <p:nvPr userDrawn="1"/>
        </p:nvSpPr>
        <p:spPr>
          <a:xfrm>
            <a:off x="4216668" y="702055"/>
            <a:ext cx="15316" cy="85725"/>
          </a:xfrm>
          <a:custGeom>
            <a:avLst/>
            <a:gdLst/>
            <a:ahLst/>
            <a:cxnLst/>
            <a:rect l="l" t="t" r="r" b="b"/>
            <a:pathLst>
              <a:path w="15316" h="85725">
                <a:moveTo>
                  <a:pt x="0" y="0"/>
                </a:moveTo>
                <a:lnTo>
                  <a:pt x="15316" y="0"/>
                </a:lnTo>
                <a:lnTo>
                  <a:pt x="15316" y="85725"/>
                </a:lnTo>
                <a:lnTo>
                  <a:pt x="0" y="85725"/>
                </a:ln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80" name="Freihandform 79"/>
          <p:cNvSpPr/>
          <p:nvPr userDrawn="1"/>
        </p:nvSpPr>
        <p:spPr>
          <a:xfrm>
            <a:off x="3346083" y="703540"/>
            <a:ext cx="15316" cy="14630"/>
          </a:xfrm>
          <a:custGeom>
            <a:avLst/>
            <a:gdLst/>
            <a:ahLst/>
            <a:cxnLst/>
            <a:rect l="l" t="t" r="r" b="b"/>
            <a:pathLst>
              <a:path w="15316" h="14630">
                <a:moveTo>
                  <a:pt x="0" y="0"/>
                </a:moveTo>
                <a:lnTo>
                  <a:pt x="15316" y="0"/>
                </a:lnTo>
                <a:lnTo>
                  <a:pt x="15316" y="14630"/>
                </a:lnTo>
                <a:lnTo>
                  <a:pt x="0" y="14630"/>
                </a:ln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81" name="Freihandform 80"/>
          <p:cNvSpPr/>
          <p:nvPr userDrawn="1"/>
        </p:nvSpPr>
        <p:spPr>
          <a:xfrm>
            <a:off x="3429903" y="703540"/>
            <a:ext cx="15316" cy="14630"/>
          </a:xfrm>
          <a:custGeom>
            <a:avLst/>
            <a:gdLst/>
            <a:ahLst/>
            <a:cxnLst/>
            <a:rect l="l" t="t" r="r" b="b"/>
            <a:pathLst>
              <a:path w="15316" h="14630">
                <a:moveTo>
                  <a:pt x="0" y="0"/>
                </a:moveTo>
                <a:lnTo>
                  <a:pt x="15316" y="0"/>
                </a:lnTo>
                <a:lnTo>
                  <a:pt x="15316" y="14630"/>
                </a:lnTo>
                <a:lnTo>
                  <a:pt x="0" y="14630"/>
                </a:ln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82" name="Freihandform 81"/>
          <p:cNvSpPr/>
          <p:nvPr userDrawn="1"/>
        </p:nvSpPr>
        <p:spPr>
          <a:xfrm>
            <a:off x="4593858" y="703540"/>
            <a:ext cx="15316" cy="14630"/>
          </a:xfrm>
          <a:custGeom>
            <a:avLst/>
            <a:gdLst/>
            <a:ahLst/>
            <a:cxnLst/>
            <a:rect l="l" t="t" r="r" b="b"/>
            <a:pathLst>
              <a:path w="15316" h="14630">
                <a:moveTo>
                  <a:pt x="0" y="0"/>
                </a:moveTo>
                <a:lnTo>
                  <a:pt x="15316" y="0"/>
                </a:lnTo>
                <a:lnTo>
                  <a:pt x="15316" y="14630"/>
                </a:lnTo>
                <a:lnTo>
                  <a:pt x="0" y="14630"/>
                </a:ln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83" name="Freihandform 82"/>
          <p:cNvSpPr/>
          <p:nvPr userDrawn="1"/>
        </p:nvSpPr>
        <p:spPr>
          <a:xfrm>
            <a:off x="3172640" y="707999"/>
            <a:ext cx="65151" cy="81159"/>
          </a:xfrm>
          <a:custGeom>
            <a:avLst/>
            <a:gdLst/>
            <a:ahLst/>
            <a:cxnLst/>
            <a:rect l="l" t="t" r="r" b="b"/>
            <a:pathLst>
              <a:path w="65151" h="81159">
                <a:moveTo>
                  <a:pt x="0" y="0"/>
                </a:moveTo>
                <a:lnTo>
                  <a:pt x="16002" y="0"/>
                </a:lnTo>
                <a:lnTo>
                  <a:pt x="16002" y="46063"/>
                </a:lnTo>
                <a:cubicBezTo>
                  <a:pt x="15926" y="52921"/>
                  <a:pt x="17183" y="58331"/>
                  <a:pt x="19774" y="62293"/>
                </a:cubicBezTo>
                <a:cubicBezTo>
                  <a:pt x="22365" y="66484"/>
                  <a:pt x="26632" y="68580"/>
                  <a:pt x="32575" y="68580"/>
                </a:cubicBezTo>
                <a:cubicBezTo>
                  <a:pt x="38671" y="68580"/>
                  <a:pt x="42977" y="66484"/>
                  <a:pt x="45491" y="62293"/>
                </a:cubicBezTo>
                <a:cubicBezTo>
                  <a:pt x="47930" y="58331"/>
                  <a:pt x="49149" y="52921"/>
                  <a:pt x="49149" y="46063"/>
                </a:cubicBezTo>
                <a:lnTo>
                  <a:pt x="49149" y="0"/>
                </a:lnTo>
                <a:lnTo>
                  <a:pt x="65151" y="0"/>
                </a:lnTo>
                <a:lnTo>
                  <a:pt x="65151" y="50977"/>
                </a:lnTo>
                <a:cubicBezTo>
                  <a:pt x="64846" y="71399"/>
                  <a:pt x="53988" y="81457"/>
                  <a:pt x="32575" y="81153"/>
                </a:cubicBezTo>
                <a:cubicBezTo>
                  <a:pt x="11163" y="81457"/>
                  <a:pt x="305" y="71399"/>
                  <a:pt x="0" y="50977"/>
                </a:cubicBez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84" name="Freihandform 83"/>
          <p:cNvSpPr/>
          <p:nvPr userDrawn="1"/>
        </p:nvSpPr>
        <p:spPr>
          <a:xfrm>
            <a:off x="4246615" y="707999"/>
            <a:ext cx="24003" cy="28575"/>
          </a:xfrm>
          <a:custGeom>
            <a:avLst/>
            <a:gdLst/>
            <a:ahLst/>
            <a:cxnLst/>
            <a:rect l="l" t="t" r="r" b="b"/>
            <a:pathLst>
              <a:path w="24003" h="28575">
                <a:moveTo>
                  <a:pt x="7316" y="0"/>
                </a:moveTo>
                <a:lnTo>
                  <a:pt x="24003" y="0"/>
                </a:lnTo>
                <a:lnTo>
                  <a:pt x="13488" y="28575"/>
                </a:lnTo>
                <a:lnTo>
                  <a:pt x="0" y="28575"/>
                </a:lnTo>
                <a:lnTo>
                  <a:pt x="7316"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85" name="Freihandform 84"/>
          <p:cNvSpPr/>
          <p:nvPr userDrawn="1"/>
        </p:nvSpPr>
        <p:spPr>
          <a:xfrm>
            <a:off x="4723856" y="707999"/>
            <a:ext cx="65151" cy="81159"/>
          </a:xfrm>
          <a:custGeom>
            <a:avLst/>
            <a:gdLst/>
            <a:ahLst/>
            <a:cxnLst/>
            <a:rect l="l" t="t" r="r" b="b"/>
            <a:pathLst>
              <a:path w="65151" h="81159">
                <a:moveTo>
                  <a:pt x="0" y="0"/>
                </a:moveTo>
                <a:lnTo>
                  <a:pt x="16002" y="0"/>
                </a:lnTo>
                <a:lnTo>
                  <a:pt x="16002" y="46063"/>
                </a:lnTo>
                <a:cubicBezTo>
                  <a:pt x="15926" y="52921"/>
                  <a:pt x="17183" y="58331"/>
                  <a:pt x="19774" y="62293"/>
                </a:cubicBezTo>
                <a:cubicBezTo>
                  <a:pt x="22365" y="66484"/>
                  <a:pt x="26632" y="68580"/>
                  <a:pt x="32576" y="68580"/>
                </a:cubicBezTo>
                <a:cubicBezTo>
                  <a:pt x="38672" y="68580"/>
                  <a:pt x="42977" y="66484"/>
                  <a:pt x="45491" y="62293"/>
                </a:cubicBezTo>
                <a:cubicBezTo>
                  <a:pt x="47930" y="58331"/>
                  <a:pt x="49149" y="52921"/>
                  <a:pt x="49149" y="46063"/>
                </a:cubicBezTo>
                <a:lnTo>
                  <a:pt x="49149" y="0"/>
                </a:lnTo>
                <a:lnTo>
                  <a:pt x="65151" y="0"/>
                </a:lnTo>
                <a:lnTo>
                  <a:pt x="65151" y="50977"/>
                </a:lnTo>
                <a:cubicBezTo>
                  <a:pt x="64846" y="71399"/>
                  <a:pt x="53988" y="81457"/>
                  <a:pt x="32576" y="81153"/>
                </a:cubicBezTo>
                <a:cubicBezTo>
                  <a:pt x="11163" y="81457"/>
                  <a:pt x="305" y="71399"/>
                  <a:pt x="0" y="50977"/>
                </a:cubicBez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86" name="Freihandform 85"/>
          <p:cNvSpPr/>
          <p:nvPr userDrawn="1"/>
        </p:nvSpPr>
        <p:spPr>
          <a:xfrm>
            <a:off x="4810152" y="707999"/>
            <a:ext cx="44348" cy="79781"/>
          </a:xfrm>
          <a:custGeom>
            <a:avLst/>
            <a:gdLst/>
            <a:ahLst/>
            <a:cxnLst/>
            <a:rect l="l" t="t" r="r" b="b"/>
            <a:pathLst>
              <a:path w="44348" h="79781">
                <a:moveTo>
                  <a:pt x="0" y="0"/>
                </a:moveTo>
                <a:lnTo>
                  <a:pt x="44348" y="0"/>
                </a:lnTo>
                <a:lnTo>
                  <a:pt x="44348" y="12573"/>
                </a:lnTo>
                <a:lnTo>
                  <a:pt x="16001" y="12573"/>
                </a:lnTo>
                <a:lnTo>
                  <a:pt x="16001" y="32232"/>
                </a:lnTo>
                <a:lnTo>
                  <a:pt x="42976" y="32232"/>
                </a:lnTo>
                <a:lnTo>
                  <a:pt x="42976" y="44805"/>
                </a:lnTo>
                <a:lnTo>
                  <a:pt x="16001" y="44805"/>
                </a:lnTo>
                <a:lnTo>
                  <a:pt x="16001" y="79781"/>
                </a:lnTo>
                <a:lnTo>
                  <a:pt x="0" y="79781"/>
                </a:ln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87" name="Freihandform 86"/>
          <p:cNvSpPr/>
          <p:nvPr userDrawn="1"/>
        </p:nvSpPr>
        <p:spPr>
          <a:xfrm>
            <a:off x="4867302" y="707999"/>
            <a:ext cx="47320" cy="79781"/>
          </a:xfrm>
          <a:custGeom>
            <a:avLst/>
            <a:gdLst/>
            <a:ahLst/>
            <a:cxnLst/>
            <a:rect l="l" t="t" r="r" b="b"/>
            <a:pathLst>
              <a:path w="47320" h="79781">
                <a:moveTo>
                  <a:pt x="0" y="0"/>
                </a:moveTo>
                <a:lnTo>
                  <a:pt x="47091" y="0"/>
                </a:lnTo>
                <a:lnTo>
                  <a:pt x="47091" y="12573"/>
                </a:lnTo>
                <a:lnTo>
                  <a:pt x="16001" y="12573"/>
                </a:lnTo>
                <a:lnTo>
                  <a:pt x="16001" y="32232"/>
                </a:lnTo>
                <a:lnTo>
                  <a:pt x="44462" y="32232"/>
                </a:lnTo>
                <a:lnTo>
                  <a:pt x="44462" y="44805"/>
                </a:lnTo>
                <a:lnTo>
                  <a:pt x="16001" y="44805"/>
                </a:lnTo>
                <a:lnTo>
                  <a:pt x="16001" y="67208"/>
                </a:lnTo>
                <a:lnTo>
                  <a:pt x="47320" y="67208"/>
                </a:lnTo>
                <a:lnTo>
                  <a:pt x="47320" y="79781"/>
                </a:lnTo>
                <a:lnTo>
                  <a:pt x="0" y="79781"/>
                </a:ln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88" name="Freihandform 87"/>
          <p:cNvSpPr/>
          <p:nvPr userDrawn="1"/>
        </p:nvSpPr>
        <p:spPr>
          <a:xfrm>
            <a:off x="3376258" y="727543"/>
            <a:ext cx="44348" cy="61608"/>
          </a:xfrm>
          <a:custGeom>
            <a:avLst/>
            <a:gdLst/>
            <a:ahLst/>
            <a:cxnLst/>
            <a:rect l="l" t="t" r="r" b="b"/>
            <a:pathLst>
              <a:path w="44348" h="61608">
                <a:moveTo>
                  <a:pt x="28461" y="0"/>
                </a:moveTo>
                <a:cubicBezTo>
                  <a:pt x="34404" y="0"/>
                  <a:pt x="39357" y="648"/>
                  <a:pt x="43320" y="1943"/>
                </a:cubicBezTo>
                <a:lnTo>
                  <a:pt x="41948" y="14059"/>
                </a:lnTo>
                <a:cubicBezTo>
                  <a:pt x="40653" y="13373"/>
                  <a:pt x="39205" y="12840"/>
                  <a:pt x="37605" y="12459"/>
                </a:cubicBezTo>
                <a:cubicBezTo>
                  <a:pt x="35928" y="12078"/>
                  <a:pt x="33909" y="11887"/>
                  <a:pt x="31547" y="11887"/>
                </a:cubicBezTo>
                <a:cubicBezTo>
                  <a:pt x="26822" y="11963"/>
                  <a:pt x="23089" y="13640"/>
                  <a:pt x="20345" y="16916"/>
                </a:cubicBezTo>
                <a:cubicBezTo>
                  <a:pt x="17450" y="20269"/>
                  <a:pt x="16002" y="24803"/>
                  <a:pt x="16002" y="30518"/>
                </a:cubicBezTo>
                <a:cubicBezTo>
                  <a:pt x="16002" y="36004"/>
                  <a:pt x="17335" y="40538"/>
                  <a:pt x="20002" y="44120"/>
                </a:cubicBezTo>
                <a:cubicBezTo>
                  <a:pt x="22593" y="47777"/>
                  <a:pt x="26556" y="49644"/>
                  <a:pt x="31890" y="49720"/>
                </a:cubicBezTo>
                <a:cubicBezTo>
                  <a:pt x="34099" y="49720"/>
                  <a:pt x="36309" y="49378"/>
                  <a:pt x="38519" y="48692"/>
                </a:cubicBezTo>
                <a:cubicBezTo>
                  <a:pt x="40653" y="48158"/>
                  <a:pt x="42367" y="47587"/>
                  <a:pt x="43663" y="46977"/>
                </a:cubicBezTo>
                <a:lnTo>
                  <a:pt x="44348" y="59665"/>
                </a:lnTo>
                <a:cubicBezTo>
                  <a:pt x="42215" y="60350"/>
                  <a:pt x="39929" y="60808"/>
                  <a:pt x="37490" y="61036"/>
                </a:cubicBezTo>
                <a:cubicBezTo>
                  <a:pt x="35052" y="61417"/>
                  <a:pt x="32233" y="61608"/>
                  <a:pt x="29032" y="61608"/>
                </a:cubicBezTo>
                <a:cubicBezTo>
                  <a:pt x="19431" y="61531"/>
                  <a:pt x="12230" y="58560"/>
                  <a:pt x="7429" y="52692"/>
                </a:cubicBezTo>
                <a:cubicBezTo>
                  <a:pt x="2476" y="46977"/>
                  <a:pt x="0" y="39586"/>
                  <a:pt x="0" y="30518"/>
                </a:cubicBezTo>
                <a:cubicBezTo>
                  <a:pt x="0" y="21755"/>
                  <a:pt x="2476" y="14516"/>
                  <a:pt x="7429" y="8801"/>
                </a:cubicBezTo>
                <a:cubicBezTo>
                  <a:pt x="12306" y="3010"/>
                  <a:pt x="19317" y="76"/>
                  <a:pt x="28461" y="0"/>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89" name="Freihandform 88"/>
          <p:cNvSpPr/>
          <p:nvPr userDrawn="1"/>
        </p:nvSpPr>
        <p:spPr>
          <a:xfrm>
            <a:off x="3461983" y="727543"/>
            <a:ext cx="61608" cy="61608"/>
          </a:xfrm>
          <a:custGeom>
            <a:avLst/>
            <a:gdLst/>
            <a:ahLst/>
            <a:cxnLst/>
            <a:rect l="l" t="t" r="r" b="b"/>
            <a:pathLst>
              <a:path w="61608" h="61608">
                <a:moveTo>
                  <a:pt x="30747" y="0"/>
                </a:moveTo>
                <a:cubicBezTo>
                  <a:pt x="39738" y="76"/>
                  <a:pt x="47092" y="2819"/>
                  <a:pt x="52807" y="8230"/>
                </a:cubicBezTo>
                <a:cubicBezTo>
                  <a:pt x="58598" y="13716"/>
                  <a:pt x="61531" y="21374"/>
                  <a:pt x="61608" y="31204"/>
                </a:cubicBezTo>
                <a:cubicBezTo>
                  <a:pt x="61608" y="39814"/>
                  <a:pt x="58941" y="46977"/>
                  <a:pt x="53607" y="52692"/>
                </a:cubicBezTo>
                <a:cubicBezTo>
                  <a:pt x="48273" y="58483"/>
                  <a:pt x="40653" y="61455"/>
                  <a:pt x="30747" y="61608"/>
                </a:cubicBezTo>
                <a:cubicBezTo>
                  <a:pt x="20993" y="61455"/>
                  <a:pt x="13449" y="58483"/>
                  <a:pt x="8115" y="52692"/>
                </a:cubicBezTo>
                <a:cubicBezTo>
                  <a:pt x="2705" y="46977"/>
                  <a:pt x="0" y="39814"/>
                  <a:pt x="0" y="31204"/>
                </a:cubicBezTo>
                <a:cubicBezTo>
                  <a:pt x="76" y="21374"/>
                  <a:pt x="3048" y="13716"/>
                  <a:pt x="8915" y="8230"/>
                </a:cubicBezTo>
                <a:cubicBezTo>
                  <a:pt x="14630" y="2819"/>
                  <a:pt x="21907" y="76"/>
                  <a:pt x="30747" y="0"/>
                </a:cubicBezTo>
                <a:close/>
                <a:moveTo>
                  <a:pt x="30747" y="11887"/>
                </a:moveTo>
                <a:cubicBezTo>
                  <a:pt x="25870" y="11963"/>
                  <a:pt x="22212" y="13754"/>
                  <a:pt x="19774" y="17259"/>
                </a:cubicBezTo>
                <a:cubicBezTo>
                  <a:pt x="17259" y="20688"/>
                  <a:pt x="16002" y="24727"/>
                  <a:pt x="16002" y="29375"/>
                </a:cubicBezTo>
                <a:cubicBezTo>
                  <a:pt x="16002" y="30518"/>
                  <a:pt x="16078" y="31661"/>
                  <a:pt x="16231" y="32804"/>
                </a:cubicBezTo>
                <a:cubicBezTo>
                  <a:pt x="16383" y="34099"/>
                  <a:pt x="16573" y="35319"/>
                  <a:pt x="16802" y="36462"/>
                </a:cubicBezTo>
                <a:cubicBezTo>
                  <a:pt x="17259" y="38900"/>
                  <a:pt x="18021" y="41110"/>
                  <a:pt x="19088" y="43091"/>
                </a:cubicBezTo>
                <a:cubicBezTo>
                  <a:pt x="20231" y="45072"/>
                  <a:pt x="21755" y="46634"/>
                  <a:pt x="23660" y="47777"/>
                </a:cubicBezTo>
                <a:cubicBezTo>
                  <a:pt x="25489" y="49073"/>
                  <a:pt x="27851" y="49720"/>
                  <a:pt x="30747" y="49720"/>
                </a:cubicBezTo>
                <a:cubicBezTo>
                  <a:pt x="33718" y="49720"/>
                  <a:pt x="36195" y="49111"/>
                  <a:pt x="38176" y="47892"/>
                </a:cubicBezTo>
                <a:cubicBezTo>
                  <a:pt x="40081" y="46749"/>
                  <a:pt x="41605" y="45187"/>
                  <a:pt x="42748" y="43205"/>
                </a:cubicBezTo>
                <a:cubicBezTo>
                  <a:pt x="43891" y="41224"/>
                  <a:pt x="44653" y="39014"/>
                  <a:pt x="45034" y="36576"/>
                </a:cubicBezTo>
                <a:cubicBezTo>
                  <a:pt x="45415" y="34214"/>
                  <a:pt x="45606" y="31813"/>
                  <a:pt x="45606" y="29375"/>
                </a:cubicBezTo>
                <a:cubicBezTo>
                  <a:pt x="45606" y="24651"/>
                  <a:pt x="44425" y="20574"/>
                  <a:pt x="42062" y="17145"/>
                </a:cubicBezTo>
                <a:cubicBezTo>
                  <a:pt x="39548" y="13716"/>
                  <a:pt x="35776" y="11963"/>
                  <a:pt x="30747" y="11887"/>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90" name="Freihandform 89"/>
          <p:cNvSpPr/>
          <p:nvPr userDrawn="1"/>
        </p:nvSpPr>
        <p:spPr>
          <a:xfrm>
            <a:off x="3606763" y="727543"/>
            <a:ext cx="55324" cy="61608"/>
          </a:xfrm>
          <a:custGeom>
            <a:avLst/>
            <a:gdLst/>
            <a:ahLst/>
            <a:cxnLst/>
            <a:rect l="l" t="t" r="r" b="b"/>
            <a:pathLst>
              <a:path w="55324" h="61608">
                <a:moveTo>
                  <a:pt x="27318" y="0"/>
                </a:moveTo>
                <a:cubicBezTo>
                  <a:pt x="38062" y="76"/>
                  <a:pt x="45491" y="3391"/>
                  <a:pt x="49606" y="9944"/>
                </a:cubicBezTo>
                <a:cubicBezTo>
                  <a:pt x="53492" y="16497"/>
                  <a:pt x="55397" y="25032"/>
                  <a:pt x="55321" y="35547"/>
                </a:cubicBezTo>
                <a:lnTo>
                  <a:pt x="14630" y="35547"/>
                </a:lnTo>
                <a:cubicBezTo>
                  <a:pt x="15011" y="40272"/>
                  <a:pt x="16726" y="43891"/>
                  <a:pt x="19774" y="46406"/>
                </a:cubicBezTo>
                <a:cubicBezTo>
                  <a:pt x="22822" y="49073"/>
                  <a:pt x="26708" y="50406"/>
                  <a:pt x="31432" y="50406"/>
                </a:cubicBezTo>
                <a:cubicBezTo>
                  <a:pt x="35166" y="50406"/>
                  <a:pt x="38671" y="49797"/>
                  <a:pt x="41948" y="48577"/>
                </a:cubicBezTo>
                <a:cubicBezTo>
                  <a:pt x="45148" y="47511"/>
                  <a:pt x="48158" y="46139"/>
                  <a:pt x="50978" y="44463"/>
                </a:cubicBezTo>
                <a:lnTo>
                  <a:pt x="50978" y="56921"/>
                </a:lnTo>
                <a:cubicBezTo>
                  <a:pt x="45568" y="60046"/>
                  <a:pt x="38824" y="61608"/>
                  <a:pt x="30747" y="61608"/>
                </a:cubicBezTo>
                <a:cubicBezTo>
                  <a:pt x="10477" y="61303"/>
                  <a:pt x="229" y="51130"/>
                  <a:pt x="0" y="31090"/>
                </a:cubicBezTo>
                <a:cubicBezTo>
                  <a:pt x="0" y="22327"/>
                  <a:pt x="2286" y="14973"/>
                  <a:pt x="6858" y="9030"/>
                </a:cubicBezTo>
                <a:cubicBezTo>
                  <a:pt x="11430" y="3162"/>
                  <a:pt x="18250" y="152"/>
                  <a:pt x="27318" y="0"/>
                </a:cubicBezTo>
                <a:close/>
                <a:moveTo>
                  <a:pt x="28232" y="11201"/>
                </a:moveTo>
                <a:cubicBezTo>
                  <a:pt x="24041" y="11278"/>
                  <a:pt x="20803" y="12573"/>
                  <a:pt x="18517" y="15088"/>
                </a:cubicBezTo>
                <a:cubicBezTo>
                  <a:pt x="16231" y="17678"/>
                  <a:pt x="14935" y="20993"/>
                  <a:pt x="14630" y="25032"/>
                </a:cubicBezTo>
                <a:lnTo>
                  <a:pt x="40691" y="25032"/>
                </a:lnTo>
                <a:cubicBezTo>
                  <a:pt x="40538" y="21145"/>
                  <a:pt x="39510" y="17907"/>
                  <a:pt x="37605" y="15316"/>
                </a:cubicBezTo>
                <a:cubicBezTo>
                  <a:pt x="35623" y="12649"/>
                  <a:pt x="32499" y="11278"/>
                  <a:pt x="28232" y="11201"/>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91" name="Freihandform 90"/>
          <p:cNvSpPr/>
          <p:nvPr userDrawn="1"/>
        </p:nvSpPr>
        <p:spPr>
          <a:xfrm>
            <a:off x="3740113" y="727543"/>
            <a:ext cx="55324" cy="61608"/>
          </a:xfrm>
          <a:custGeom>
            <a:avLst/>
            <a:gdLst/>
            <a:ahLst/>
            <a:cxnLst/>
            <a:rect l="l" t="t" r="r" b="b"/>
            <a:pathLst>
              <a:path w="55324" h="61608">
                <a:moveTo>
                  <a:pt x="27318" y="0"/>
                </a:moveTo>
                <a:cubicBezTo>
                  <a:pt x="38062" y="76"/>
                  <a:pt x="45491" y="3391"/>
                  <a:pt x="49606" y="9944"/>
                </a:cubicBezTo>
                <a:cubicBezTo>
                  <a:pt x="53492" y="16497"/>
                  <a:pt x="55397" y="25032"/>
                  <a:pt x="55321" y="35547"/>
                </a:cubicBezTo>
                <a:lnTo>
                  <a:pt x="14630" y="35547"/>
                </a:lnTo>
                <a:cubicBezTo>
                  <a:pt x="15011" y="40272"/>
                  <a:pt x="16726" y="43891"/>
                  <a:pt x="19774" y="46406"/>
                </a:cubicBezTo>
                <a:cubicBezTo>
                  <a:pt x="22822" y="49073"/>
                  <a:pt x="26708" y="50406"/>
                  <a:pt x="31432" y="50406"/>
                </a:cubicBezTo>
                <a:cubicBezTo>
                  <a:pt x="35166" y="50406"/>
                  <a:pt x="38671" y="49797"/>
                  <a:pt x="41948" y="48577"/>
                </a:cubicBezTo>
                <a:cubicBezTo>
                  <a:pt x="45148" y="47511"/>
                  <a:pt x="48158" y="46139"/>
                  <a:pt x="50978" y="44463"/>
                </a:cubicBezTo>
                <a:lnTo>
                  <a:pt x="50978" y="56921"/>
                </a:lnTo>
                <a:cubicBezTo>
                  <a:pt x="45568" y="60046"/>
                  <a:pt x="38824" y="61608"/>
                  <a:pt x="30747" y="61608"/>
                </a:cubicBezTo>
                <a:cubicBezTo>
                  <a:pt x="10477" y="61303"/>
                  <a:pt x="229" y="51130"/>
                  <a:pt x="0" y="31090"/>
                </a:cubicBezTo>
                <a:cubicBezTo>
                  <a:pt x="0" y="22327"/>
                  <a:pt x="2286" y="14973"/>
                  <a:pt x="6858" y="9030"/>
                </a:cubicBezTo>
                <a:cubicBezTo>
                  <a:pt x="11430" y="3162"/>
                  <a:pt x="18250" y="152"/>
                  <a:pt x="27318" y="0"/>
                </a:cubicBezTo>
                <a:close/>
                <a:moveTo>
                  <a:pt x="28232" y="11201"/>
                </a:moveTo>
                <a:cubicBezTo>
                  <a:pt x="24041" y="11278"/>
                  <a:pt x="20803" y="12573"/>
                  <a:pt x="18517" y="15088"/>
                </a:cubicBezTo>
                <a:cubicBezTo>
                  <a:pt x="16231" y="17678"/>
                  <a:pt x="14935" y="20993"/>
                  <a:pt x="14630" y="25032"/>
                </a:cubicBezTo>
                <a:lnTo>
                  <a:pt x="40691" y="25032"/>
                </a:lnTo>
                <a:cubicBezTo>
                  <a:pt x="40538" y="21145"/>
                  <a:pt x="39510" y="17907"/>
                  <a:pt x="37605" y="15316"/>
                </a:cubicBezTo>
                <a:cubicBezTo>
                  <a:pt x="35623" y="12649"/>
                  <a:pt x="32499" y="11278"/>
                  <a:pt x="28232" y="11201"/>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92" name="Freihandform 91"/>
          <p:cNvSpPr/>
          <p:nvPr userDrawn="1"/>
        </p:nvSpPr>
        <p:spPr>
          <a:xfrm>
            <a:off x="3810904" y="727543"/>
            <a:ext cx="34633" cy="60236"/>
          </a:xfrm>
          <a:custGeom>
            <a:avLst/>
            <a:gdLst/>
            <a:ahLst/>
            <a:cxnLst/>
            <a:rect l="l" t="t" r="r" b="b"/>
            <a:pathLst>
              <a:path w="34633" h="60236">
                <a:moveTo>
                  <a:pt x="29946" y="0"/>
                </a:moveTo>
                <a:cubicBezTo>
                  <a:pt x="31470" y="0"/>
                  <a:pt x="33032" y="152"/>
                  <a:pt x="34633" y="457"/>
                </a:cubicBezTo>
                <a:lnTo>
                  <a:pt x="34633" y="15888"/>
                </a:lnTo>
                <a:cubicBezTo>
                  <a:pt x="33032" y="15049"/>
                  <a:pt x="30746" y="14630"/>
                  <a:pt x="27775" y="14630"/>
                </a:cubicBezTo>
                <a:cubicBezTo>
                  <a:pt x="24727" y="14630"/>
                  <a:pt x="22364" y="15469"/>
                  <a:pt x="20688" y="17145"/>
                </a:cubicBezTo>
                <a:cubicBezTo>
                  <a:pt x="19012" y="18745"/>
                  <a:pt x="17754" y="20841"/>
                  <a:pt x="16916" y="23431"/>
                </a:cubicBezTo>
                <a:cubicBezTo>
                  <a:pt x="16154" y="25870"/>
                  <a:pt x="15697" y="28461"/>
                  <a:pt x="15545" y="31204"/>
                </a:cubicBezTo>
                <a:cubicBezTo>
                  <a:pt x="15392" y="33871"/>
                  <a:pt x="15316" y="36347"/>
                  <a:pt x="15316" y="38633"/>
                </a:cubicBezTo>
                <a:lnTo>
                  <a:pt x="15316" y="60236"/>
                </a:lnTo>
                <a:lnTo>
                  <a:pt x="0" y="60236"/>
                </a:lnTo>
                <a:lnTo>
                  <a:pt x="0" y="1372"/>
                </a:lnTo>
                <a:lnTo>
                  <a:pt x="13601" y="1372"/>
                </a:lnTo>
                <a:lnTo>
                  <a:pt x="13601" y="14745"/>
                </a:lnTo>
                <a:lnTo>
                  <a:pt x="13830" y="14745"/>
                </a:lnTo>
                <a:cubicBezTo>
                  <a:pt x="14287" y="11697"/>
                  <a:pt x="15964" y="8534"/>
                  <a:pt x="18859" y="5258"/>
                </a:cubicBezTo>
                <a:cubicBezTo>
                  <a:pt x="21679" y="1905"/>
                  <a:pt x="25374" y="152"/>
                  <a:pt x="29946" y="0"/>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93" name="Freihandform 92"/>
          <p:cNvSpPr/>
          <p:nvPr userDrawn="1"/>
        </p:nvSpPr>
        <p:spPr>
          <a:xfrm>
            <a:off x="3854414" y="727539"/>
            <a:ext cx="53149" cy="61613"/>
          </a:xfrm>
          <a:custGeom>
            <a:avLst/>
            <a:gdLst/>
            <a:ahLst/>
            <a:cxnLst/>
            <a:rect l="l" t="t" r="r" b="b"/>
            <a:pathLst>
              <a:path w="53149" h="61613">
                <a:moveTo>
                  <a:pt x="26860" y="5"/>
                </a:moveTo>
                <a:cubicBezTo>
                  <a:pt x="44005" y="-224"/>
                  <a:pt x="52464" y="8044"/>
                  <a:pt x="52235" y="24808"/>
                </a:cubicBezTo>
                <a:lnTo>
                  <a:pt x="52235" y="32352"/>
                </a:lnTo>
                <a:cubicBezTo>
                  <a:pt x="52235" y="38067"/>
                  <a:pt x="52311" y="42982"/>
                  <a:pt x="52464" y="47097"/>
                </a:cubicBezTo>
                <a:cubicBezTo>
                  <a:pt x="52616" y="51440"/>
                  <a:pt x="52845" y="55821"/>
                  <a:pt x="53149" y="60241"/>
                </a:cubicBezTo>
                <a:lnTo>
                  <a:pt x="39662" y="60241"/>
                </a:lnTo>
                <a:cubicBezTo>
                  <a:pt x="39205" y="56660"/>
                  <a:pt x="38976" y="53726"/>
                  <a:pt x="38976" y="51440"/>
                </a:cubicBezTo>
                <a:lnTo>
                  <a:pt x="38748" y="51440"/>
                </a:lnTo>
                <a:cubicBezTo>
                  <a:pt x="36919" y="54640"/>
                  <a:pt x="34366" y="57117"/>
                  <a:pt x="31090" y="58869"/>
                </a:cubicBezTo>
                <a:cubicBezTo>
                  <a:pt x="27737" y="60698"/>
                  <a:pt x="24232" y="61613"/>
                  <a:pt x="20574" y="61613"/>
                </a:cubicBezTo>
                <a:cubicBezTo>
                  <a:pt x="15240" y="61536"/>
                  <a:pt x="10554" y="60012"/>
                  <a:pt x="6515" y="57041"/>
                </a:cubicBezTo>
                <a:cubicBezTo>
                  <a:pt x="2248" y="54069"/>
                  <a:pt x="76" y="49764"/>
                  <a:pt x="0" y="44125"/>
                </a:cubicBezTo>
                <a:cubicBezTo>
                  <a:pt x="0" y="39705"/>
                  <a:pt x="991" y="36124"/>
                  <a:pt x="2972" y="33381"/>
                </a:cubicBezTo>
                <a:cubicBezTo>
                  <a:pt x="4801" y="30637"/>
                  <a:pt x="7163" y="28618"/>
                  <a:pt x="10058" y="27323"/>
                </a:cubicBezTo>
                <a:cubicBezTo>
                  <a:pt x="13106" y="25875"/>
                  <a:pt x="16345" y="24922"/>
                  <a:pt x="19774" y="24465"/>
                </a:cubicBezTo>
                <a:cubicBezTo>
                  <a:pt x="23279" y="24084"/>
                  <a:pt x="26632" y="23894"/>
                  <a:pt x="29832" y="23894"/>
                </a:cubicBezTo>
                <a:lnTo>
                  <a:pt x="38290" y="23894"/>
                </a:lnTo>
                <a:cubicBezTo>
                  <a:pt x="38290" y="19169"/>
                  <a:pt x="37224" y="15855"/>
                  <a:pt x="35090" y="13950"/>
                </a:cubicBezTo>
                <a:cubicBezTo>
                  <a:pt x="32956" y="12121"/>
                  <a:pt x="29604" y="11206"/>
                  <a:pt x="25032" y="11206"/>
                </a:cubicBezTo>
                <a:cubicBezTo>
                  <a:pt x="18326" y="11283"/>
                  <a:pt x="12268" y="13416"/>
                  <a:pt x="6858" y="17607"/>
                </a:cubicBezTo>
                <a:lnTo>
                  <a:pt x="6401" y="4463"/>
                </a:lnTo>
                <a:cubicBezTo>
                  <a:pt x="12954" y="1567"/>
                  <a:pt x="19774" y="81"/>
                  <a:pt x="26860" y="5"/>
                </a:cubicBezTo>
                <a:close/>
                <a:moveTo>
                  <a:pt x="29032" y="33038"/>
                </a:moveTo>
                <a:cubicBezTo>
                  <a:pt x="28118" y="33038"/>
                  <a:pt x="27203" y="33114"/>
                  <a:pt x="26289" y="33266"/>
                </a:cubicBezTo>
                <a:cubicBezTo>
                  <a:pt x="24308" y="33495"/>
                  <a:pt x="22441" y="33952"/>
                  <a:pt x="20688" y="34638"/>
                </a:cubicBezTo>
                <a:cubicBezTo>
                  <a:pt x="18936" y="35324"/>
                  <a:pt x="17526" y="36352"/>
                  <a:pt x="16459" y="37724"/>
                </a:cubicBezTo>
                <a:cubicBezTo>
                  <a:pt x="15240" y="39096"/>
                  <a:pt x="14630" y="40924"/>
                  <a:pt x="14630" y="43210"/>
                </a:cubicBezTo>
                <a:cubicBezTo>
                  <a:pt x="14630" y="45649"/>
                  <a:pt x="15583" y="47439"/>
                  <a:pt x="17488" y="48582"/>
                </a:cubicBezTo>
                <a:cubicBezTo>
                  <a:pt x="19240" y="49802"/>
                  <a:pt x="21526" y="50411"/>
                  <a:pt x="24346" y="50411"/>
                </a:cubicBezTo>
                <a:cubicBezTo>
                  <a:pt x="29070" y="50335"/>
                  <a:pt x="32652" y="48582"/>
                  <a:pt x="35090" y="45153"/>
                </a:cubicBezTo>
                <a:cubicBezTo>
                  <a:pt x="37300" y="41724"/>
                  <a:pt x="38367" y="37686"/>
                  <a:pt x="38290" y="33038"/>
                </a:cubicBezTo>
                <a:lnTo>
                  <a:pt x="31661" y="33038"/>
                </a:lnTo>
                <a:cubicBezTo>
                  <a:pt x="30823" y="33038"/>
                  <a:pt x="29947" y="33038"/>
                  <a:pt x="29032" y="33038"/>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94" name="Freihandform 93"/>
          <p:cNvSpPr/>
          <p:nvPr userDrawn="1"/>
        </p:nvSpPr>
        <p:spPr>
          <a:xfrm>
            <a:off x="3949663" y="727543"/>
            <a:ext cx="55324" cy="61608"/>
          </a:xfrm>
          <a:custGeom>
            <a:avLst/>
            <a:gdLst/>
            <a:ahLst/>
            <a:cxnLst/>
            <a:rect l="l" t="t" r="r" b="b"/>
            <a:pathLst>
              <a:path w="55324" h="61608">
                <a:moveTo>
                  <a:pt x="27318" y="0"/>
                </a:moveTo>
                <a:cubicBezTo>
                  <a:pt x="38062" y="76"/>
                  <a:pt x="45491" y="3391"/>
                  <a:pt x="49606" y="9944"/>
                </a:cubicBezTo>
                <a:cubicBezTo>
                  <a:pt x="53492" y="16497"/>
                  <a:pt x="55397" y="25032"/>
                  <a:pt x="55321" y="35547"/>
                </a:cubicBezTo>
                <a:lnTo>
                  <a:pt x="14630" y="35547"/>
                </a:lnTo>
                <a:cubicBezTo>
                  <a:pt x="15011" y="40272"/>
                  <a:pt x="16726" y="43891"/>
                  <a:pt x="19774" y="46406"/>
                </a:cubicBezTo>
                <a:cubicBezTo>
                  <a:pt x="22822" y="49073"/>
                  <a:pt x="26708" y="50406"/>
                  <a:pt x="31432" y="50406"/>
                </a:cubicBezTo>
                <a:cubicBezTo>
                  <a:pt x="35166" y="50406"/>
                  <a:pt x="38671" y="49797"/>
                  <a:pt x="41948" y="48577"/>
                </a:cubicBezTo>
                <a:cubicBezTo>
                  <a:pt x="45148" y="47511"/>
                  <a:pt x="48158" y="46139"/>
                  <a:pt x="50978" y="44463"/>
                </a:cubicBezTo>
                <a:lnTo>
                  <a:pt x="50978" y="56921"/>
                </a:lnTo>
                <a:cubicBezTo>
                  <a:pt x="45568" y="60046"/>
                  <a:pt x="38824" y="61608"/>
                  <a:pt x="30747" y="61608"/>
                </a:cubicBezTo>
                <a:cubicBezTo>
                  <a:pt x="10477" y="61303"/>
                  <a:pt x="229" y="51130"/>
                  <a:pt x="0" y="31090"/>
                </a:cubicBezTo>
                <a:cubicBezTo>
                  <a:pt x="0" y="22327"/>
                  <a:pt x="2286" y="14973"/>
                  <a:pt x="6858" y="9030"/>
                </a:cubicBezTo>
                <a:cubicBezTo>
                  <a:pt x="11430" y="3162"/>
                  <a:pt x="18250" y="152"/>
                  <a:pt x="27318" y="0"/>
                </a:cubicBezTo>
                <a:close/>
                <a:moveTo>
                  <a:pt x="28232" y="11201"/>
                </a:moveTo>
                <a:cubicBezTo>
                  <a:pt x="24041" y="11278"/>
                  <a:pt x="20803" y="12573"/>
                  <a:pt x="18517" y="15088"/>
                </a:cubicBezTo>
                <a:cubicBezTo>
                  <a:pt x="16231" y="17678"/>
                  <a:pt x="14935" y="20993"/>
                  <a:pt x="14630" y="25032"/>
                </a:cubicBezTo>
                <a:lnTo>
                  <a:pt x="40691" y="25032"/>
                </a:lnTo>
                <a:cubicBezTo>
                  <a:pt x="40538" y="21145"/>
                  <a:pt x="39510" y="17907"/>
                  <a:pt x="37605" y="15316"/>
                </a:cubicBezTo>
                <a:cubicBezTo>
                  <a:pt x="35623" y="12649"/>
                  <a:pt x="32499" y="11278"/>
                  <a:pt x="28232" y="11201"/>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95" name="Freihandform 94"/>
          <p:cNvSpPr/>
          <p:nvPr userDrawn="1"/>
        </p:nvSpPr>
        <p:spPr>
          <a:xfrm>
            <a:off x="4117303" y="727543"/>
            <a:ext cx="55324" cy="61608"/>
          </a:xfrm>
          <a:custGeom>
            <a:avLst/>
            <a:gdLst/>
            <a:ahLst/>
            <a:cxnLst/>
            <a:rect l="l" t="t" r="r" b="b"/>
            <a:pathLst>
              <a:path w="55324" h="61608">
                <a:moveTo>
                  <a:pt x="27318" y="0"/>
                </a:moveTo>
                <a:cubicBezTo>
                  <a:pt x="38062" y="76"/>
                  <a:pt x="45491" y="3391"/>
                  <a:pt x="49606" y="9944"/>
                </a:cubicBezTo>
                <a:cubicBezTo>
                  <a:pt x="53492" y="16497"/>
                  <a:pt x="55397" y="25032"/>
                  <a:pt x="55321" y="35547"/>
                </a:cubicBezTo>
                <a:lnTo>
                  <a:pt x="14630" y="35547"/>
                </a:lnTo>
                <a:cubicBezTo>
                  <a:pt x="15011" y="40272"/>
                  <a:pt x="16726" y="43891"/>
                  <a:pt x="19774" y="46406"/>
                </a:cubicBezTo>
                <a:cubicBezTo>
                  <a:pt x="22822" y="49073"/>
                  <a:pt x="26708" y="50406"/>
                  <a:pt x="31432" y="50406"/>
                </a:cubicBezTo>
                <a:cubicBezTo>
                  <a:pt x="35166" y="50406"/>
                  <a:pt x="38672" y="49797"/>
                  <a:pt x="41948" y="48577"/>
                </a:cubicBezTo>
                <a:cubicBezTo>
                  <a:pt x="45149" y="47511"/>
                  <a:pt x="48158" y="46139"/>
                  <a:pt x="50978" y="44463"/>
                </a:cubicBezTo>
                <a:lnTo>
                  <a:pt x="50978" y="56921"/>
                </a:lnTo>
                <a:cubicBezTo>
                  <a:pt x="45568" y="60046"/>
                  <a:pt x="38824" y="61608"/>
                  <a:pt x="30747" y="61608"/>
                </a:cubicBezTo>
                <a:cubicBezTo>
                  <a:pt x="10478" y="61303"/>
                  <a:pt x="229" y="51130"/>
                  <a:pt x="0" y="31090"/>
                </a:cubicBezTo>
                <a:cubicBezTo>
                  <a:pt x="0" y="22327"/>
                  <a:pt x="2286" y="14973"/>
                  <a:pt x="6858" y="9030"/>
                </a:cubicBezTo>
                <a:cubicBezTo>
                  <a:pt x="11430" y="3162"/>
                  <a:pt x="18250" y="152"/>
                  <a:pt x="27318" y="0"/>
                </a:cubicBezTo>
                <a:close/>
                <a:moveTo>
                  <a:pt x="28232" y="11201"/>
                </a:moveTo>
                <a:cubicBezTo>
                  <a:pt x="24041" y="11278"/>
                  <a:pt x="20803" y="12573"/>
                  <a:pt x="18517" y="15088"/>
                </a:cubicBezTo>
                <a:cubicBezTo>
                  <a:pt x="16231" y="17678"/>
                  <a:pt x="14935" y="20993"/>
                  <a:pt x="14630" y="25032"/>
                </a:cubicBezTo>
                <a:lnTo>
                  <a:pt x="40691" y="25032"/>
                </a:lnTo>
                <a:cubicBezTo>
                  <a:pt x="40538" y="21145"/>
                  <a:pt x="39510" y="17907"/>
                  <a:pt x="37605" y="15316"/>
                </a:cubicBezTo>
                <a:cubicBezTo>
                  <a:pt x="35624" y="12649"/>
                  <a:pt x="32499" y="11278"/>
                  <a:pt x="28232" y="11201"/>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96" name="Freihandform 95"/>
          <p:cNvSpPr/>
          <p:nvPr userDrawn="1"/>
        </p:nvSpPr>
        <p:spPr>
          <a:xfrm>
            <a:off x="4275418" y="727543"/>
            <a:ext cx="55324" cy="61608"/>
          </a:xfrm>
          <a:custGeom>
            <a:avLst/>
            <a:gdLst/>
            <a:ahLst/>
            <a:cxnLst/>
            <a:rect l="l" t="t" r="r" b="b"/>
            <a:pathLst>
              <a:path w="55324" h="61608">
                <a:moveTo>
                  <a:pt x="27318" y="0"/>
                </a:moveTo>
                <a:cubicBezTo>
                  <a:pt x="38062" y="76"/>
                  <a:pt x="45491" y="3391"/>
                  <a:pt x="49606" y="9944"/>
                </a:cubicBezTo>
                <a:cubicBezTo>
                  <a:pt x="53492" y="16497"/>
                  <a:pt x="55397" y="25032"/>
                  <a:pt x="55321" y="35547"/>
                </a:cubicBezTo>
                <a:lnTo>
                  <a:pt x="14630" y="35547"/>
                </a:lnTo>
                <a:cubicBezTo>
                  <a:pt x="15011" y="40272"/>
                  <a:pt x="16726" y="43891"/>
                  <a:pt x="19774" y="46406"/>
                </a:cubicBezTo>
                <a:cubicBezTo>
                  <a:pt x="22822" y="49073"/>
                  <a:pt x="26708" y="50406"/>
                  <a:pt x="31432" y="50406"/>
                </a:cubicBezTo>
                <a:cubicBezTo>
                  <a:pt x="35166" y="50406"/>
                  <a:pt x="38671" y="49797"/>
                  <a:pt x="41948" y="48577"/>
                </a:cubicBezTo>
                <a:cubicBezTo>
                  <a:pt x="45149" y="47511"/>
                  <a:pt x="48158" y="46139"/>
                  <a:pt x="50978" y="44463"/>
                </a:cubicBezTo>
                <a:lnTo>
                  <a:pt x="50978" y="56921"/>
                </a:lnTo>
                <a:cubicBezTo>
                  <a:pt x="45568" y="60046"/>
                  <a:pt x="38824" y="61608"/>
                  <a:pt x="30747" y="61608"/>
                </a:cubicBezTo>
                <a:cubicBezTo>
                  <a:pt x="10478" y="61303"/>
                  <a:pt x="229" y="51130"/>
                  <a:pt x="0" y="31090"/>
                </a:cubicBezTo>
                <a:cubicBezTo>
                  <a:pt x="0" y="22327"/>
                  <a:pt x="2286" y="14973"/>
                  <a:pt x="6858" y="9030"/>
                </a:cubicBezTo>
                <a:cubicBezTo>
                  <a:pt x="11430" y="3162"/>
                  <a:pt x="18250" y="152"/>
                  <a:pt x="27318" y="0"/>
                </a:cubicBezTo>
                <a:close/>
                <a:moveTo>
                  <a:pt x="28232" y="11201"/>
                </a:moveTo>
                <a:cubicBezTo>
                  <a:pt x="24041" y="11278"/>
                  <a:pt x="20803" y="12573"/>
                  <a:pt x="18517" y="15088"/>
                </a:cubicBezTo>
                <a:cubicBezTo>
                  <a:pt x="16231" y="17678"/>
                  <a:pt x="14935" y="20993"/>
                  <a:pt x="14630" y="25032"/>
                </a:cubicBezTo>
                <a:lnTo>
                  <a:pt x="40691" y="25032"/>
                </a:lnTo>
                <a:cubicBezTo>
                  <a:pt x="40538" y="21145"/>
                  <a:pt x="39510" y="17907"/>
                  <a:pt x="37605" y="15316"/>
                </a:cubicBezTo>
                <a:cubicBezTo>
                  <a:pt x="35624" y="12649"/>
                  <a:pt x="32499" y="11278"/>
                  <a:pt x="28232" y="11201"/>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97" name="Freihandform 96"/>
          <p:cNvSpPr/>
          <p:nvPr userDrawn="1"/>
        </p:nvSpPr>
        <p:spPr>
          <a:xfrm>
            <a:off x="4345865" y="727541"/>
            <a:ext cx="54064" cy="60238"/>
          </a:xfrm>
          <a:custGeom>
            <a:avLst/>
            <a:gdLst/>
            <a:ahLst/>
            <a:cxnLst/>
            <a:rect l="l" t="t" r="r" b="b"/>
            <a:pathLst>
              <a:path w="54064" h="60238">
                <a:moveTo>
                  <a:pt x="34061" y="2"/>
                </a:moveTo>
                <a:cubicBezTo>
                  <a:pt x="40995" y="78"/>
                  <a:pt x="46101" y="2250"/>
                  <a:pt x="49377" y="6517"/>
                </a:cubicBezTo>
                <a:cubicBezTo>
                  <a:pt x="52502" y="10784"/>
                  <a:pt x="54064" y="16309"/>
                  <a:pt x="54064" y="23091"/>
                </a:cubicBezTo>
                <a:lnTo>
                  <a:pt x="54064" y="60238"/>
                </a:lnTo>
                <a:lnTo>
                  <a:pt x="38748" y="60238"/>
                </a:lnTo>
                <a:lnTo>
                  <a:pt x="38748" y="28806"/>
                </a:lnTo>
                <a:cubicBezTo>
                  <a:pt x="38748" y="26901"/>
                  <a:pt x="38710" y="24957"/>
                  <a:pt x="38633" y="22976"/>
                </a:cubicBezTo>
                <a:cubicBezTo>
                  <a:pt x="38557" y="20995"/>
                  <a:pt x="38176" y="19204"/>
                  <a:pt x="37490" y="17604"/>
                </a:cubicBezTo>
                <a:cubicBezTo>
                  <a:pt x="36957" y="15852"/>
                  <a:pt x="36004" y="14442"/>
                  <a:pt x="34633" y="13375"/>
                </a:cubicBezTo>
                <a:cubicBezTo>
                  <a:pt x="33185" y="12384"/>
                  <a:pt x="31242" y="11889"/>
                  <a:pt x="28803" y="11889"/>
                </a:cubicBezTo>
                <a:cubicBezTo>
                  <a:pt x="26060" y="11889"/>
                  <a:pt x="23851" y="12537"/>
                  <a:pt x="22174" y="13832"/>
                </a:cubicBezTo>
                <a:cubicBezTo>
                  <a:pt x="20498" y="15128"/>
                  <a:pt x="19126" y="16766"/>
                  <a:pt x="18059" y="18747"/>
                </a:cubicBezTo>
                <a:cubicBezTo>
                  <a:pt x="17069" y="20728"/>
                  <a:pt x="16383" y="22824"/>
                  <a:pt x="16002" y="25034"/>
                </a:cubicBezTo>
                <a:cubicBezTo>
                  <a:pt x="15545" y="27320"/>
                  <a:pt x="15316" y="29453"/>
                  <a:pt x="15316" y="31434"/>
                </a:cubicBezTo>
                <a:lnTo>
                  <a:pt x="15316" y="60238"/>
                </a:lnTo>
                <a:lnTo>
                  <a:pt x="0" y="60238"/>
                </a:lnTo>
                <a:lnTo>
                  <a:pt x="0" y="1374"/>
                </a:lnTo>
                <a:lnTo>
                  <a:pt x="14516" y="1374"/>
                </a:lnTo>
                <a:lnTo>
                  <a:pt x="14516" y="9375"/>
                </a:lnTo>
                <a:lnTo>
                  <a:pt x="14745" y="9375"/>
                </a:lnTo>
                <a:cubicBezTo>
                  <a:pt x="19621" y="3050"/>
                  <a:pt x="26060" y="-74"/>
                  <a:pt x="34061" y="2"/>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98" name="Freihandform 97"/>
          <p:cNvSpPr/>
          <p:nvPr userDrawn="1"/>
        </p:nvSpPr>
        <p:spPr>
          <a:xfrm>
            <a:off x="4411942" y="727543"/>
            <a:ext cx="55324" cy="61608"/>
          </a:xfrm>
          <a:custGeom>
            <a:avLst/>
            <a:gdLst/>
            <a:ahLst/>
            <a:cxnLst/>
            <a:rect l="l" t="t" r="r" b="b"/>
            <a:pathLst>
              <a:path w="55324" h="61608">
                <a:moveTo>
                  <a:pt x="27318" y="0"/>
                </a:moveTo>
                <a:cubicBezTo>
                  <a:pt x="38062" y="76"/>
                  <a:pt x="45491" y="3391"/>
                  <a:pt x="49606" y="9944"/>
                </a:cubicBezTo>
                <a:cubicBezTo>
                  <a:pt x="53492" y="16497"/>
                  <a:pt x="55397" y="25032"/>
                  <a:pt x="55321" y="35547"/>
                </a:cubicBezTo>
                <a:lnTo>
                  <a:pt x="14630" y="35547"/>
                </a:lnTo>
                <a:cubicBezTo>
                  <a:pt x="15011" y="40272"/>
                  <a:pt x="16726" y="43891"/>
                  <a:pt x="19774" y="46406"/>
                </a:cubicBezTo>
                <a:cubicBezTo>
                  <a:pt x="22822" y="49073"/>
                  <a:pt x="26708" y="50406"/>
                  <a:pt x="31432" y="50406"/>
                </a:cubicBezTo>
                <a:cubicBezTo>
                  <a:pt x="35166" y="50406"/>
                  <a:pt x="38671" y="49797"/>
                  <a:pt x="41948" y="48577"/>
                </a:cubicBezTo>
                <a:cubicBezTo>
                  <a:pt x="45149" y="47511"/>
                  <a:pt x="48158" y="46139"/>
                  <a:pt x="50978" y="44463"/>
                </a:cubicBezTo>
                <a:lnTo>
                  <a:pt x="50978" y="56921"/>
                </a:lnTo>
                <a:cubicBezTo>
                  <a:pt x="45568" y="60046"/>
                  <a:pt x="38824" y="61608"/>
                  <a:pt x="30747" y="61608"/>
                </a:cubicBezTo>
                <a:cubicBezTo>
                  <a:pt x="10478" y="61303"/>
                  <a:pt x="229" y="51130"/>
                  <a:pt x="0" y="31090"/>
                </a:cubicBezTo>
                <a:cubicBezTo>
                  <a:pt x="0" y="22327"/>
                  <a:pt x="2286" y="14973"/>
                  <a:pt x="6858" y="9030"/>
                </a:cubicBezTo>
                <a:cubicBezTo>
                  <a:pt x="11430" y="3162"/>
                  <a:pt x="18250" y="152"/>
                  <a:pt x="27318" y="0"/>
                </a:cubicBezTo>
                <a:close/>
                <a:moveTo>
                  <a:pt x="28232" y="11201"/>
                </a:moveTo>
                <a:cubicBezTo>
                  <a:pt x="24041" y="11278"/>
                  <a:pt x="20803" y="12573"/>
                  <a:pt x="18517" y="15088"/>
                </a:cubicBezTo>
                <a:cubicBezTo>
                  <a:pt x="16231" y="17678"/>
                  <a:pt x="14935" y="20993"/>
                  <a:pt x="14630" y="25032"/>
                </a:cubicBezTo>
                <a:lnTo>
                  <a:pt x="40691" y="25032"/>
                </a:lnTo>
                <a:cubicBezTo>
                  <a:pt x="40538" y="21145"/>
                  <a:pt x="39510" y="17907"/>
                  <a:pt x="37605" y="15316"/>
                </a:cubicBezTo>
                <a:cubicBezTo>
                  <a:pt x="35624" y="12649"/>
                  <a:pt x="32499" y="11278"/>
                  <a:pt x="28232" y="11201"/>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99" name="Freihandform 98"/>
          <p:cNvSpPr/>
          <p:nvPr userDrawn="1"/>
        </p:nvSpPr>
        <p:spPr>
          <a:xfrm>
            <a:off x="4479559" y="727543"/>
            <a:ext cx="34633" cy="60236"/>
          </a:xfrm>
          <a:custGeom>
            <a:avLst/>
            <a:gdLst/>
            <a:ahLst/>
            <a:cxnLst/>
            <a:rect l="l" t="t" r="r" b="b"/>
            <a:pathLst>
              <a:path w="34633" h="60236">
                <a:moveTo>
                  <a:pt x="29946" y="0"/>
                </a:moveTo>
                <a:cubicBezTo>
                  <a:pt x="31470" y="0"/>
                  <a:pt x="33033" y="152"/>
                  <a:pt x="34633" y="457"/>
                </a:cubicBezTo>
                <a:lnTo>
                  <a:pt x="34633" y="15888"/>
                </a:lnTo>
                <a:cubicBezTo>
                  <a:pt x="33033" y="15049"/>
                  <a:pt x="30747" y="14630"/>
                  <a:pt x="27775" y="14630"/>
                </a:cubicBezTo>
                <a:cubicBezTo>
                  <a:pt x="24727" y="14630"/>
                  <a:pt x="22364" y="15469"/>
                  <a:pt x="20688" y="17145"/>
                </a:cubicBezTo>
                <a:cubicBezTo>
                  <a:pt x="19012" y="18745"/>
                  <a:pt x="17754" y="20841"/>
                  <a:pt x="16916" y="23431"/>
                </a:cubicBezTo>
                <a:cubicBezTo>
                  <a:pt x="16154" y="25870"/>
                  <a:pt x="15697" y="28461"/>
                  <a:pt x="15545" y="31204"/>
                </a:cubicBezTo>
                <a:cubicBezTo>
                  <a:pt x="15392" y="33871"/>
                  <a:pt x="15316" y="36347"/>
                  <a:pt x="15316" y="38633"/>
                </a:cubicBezTo>
                <a:lnTo>
                  <a:pt x="15316" y="60236"/>
                </a:lnTo>
                <a:lnTo>
                  <a:pt x="0" y="60236"/>
                </a:lnTo>
                <a:lnTo>
                  <a:pt x="0" y="1372"/>
                </a:lnTo>
                <a:lnTo>
                  <a:pt x="13601" y="1372"/>
                </a:lnTo>
                <a:lnTo>
                  <a:pt x="13601" y="14745"/>
                </a:lnTo>
                <a:lnTo>
                  <a:pt x="13830" y="14745"/>
                </a:lnTo>
                <a:cubicBezTo>
                  <a:pt x="14287" y="11697"/>
                  <a:pt x="15964" y="8534"/>
                  <a:pt x="18859" y="5258"/>
                </a:cubicBezTo>
                <a:cubicBezTo>
                  <a:pt x="21679" y="1905"/>
                  <a:pt x="25374" y="152"/>
                  <a:pt x="29946" y="0"/>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00" name="Freihandform 99"/>
          <p:cNvSpPr/>
          <p:nvPr userDrawn="1"/>
        </p:nvSpPr>
        <p:spPr>
          <a:xfrm>
            <a:off x="4523066" y="723731"/>
            <a:ext cx="57838" cy="85616"/>
          </a:xfrm>
          <a:custGeom>
            <a:avLst/>
            <a:gdLst/>
            <a:ahLst/>
            <a:cxnLst/>
            <a:rect l="l" t="t" r="r" b="b"/>
            <a:pathLst>
              <a:path w="57838" h="85616">
                <a:moveTo>
                  <a:pt x="24919" y="2"/>
                </a:moveTo>
                <a:cubicBezTo>
                  <a:pt x="32692" y="-74"/>
                  <a:pt x="38712" y="3050"/>
                  <a:pt x="42979" y="9375"/>
                </a:cubicBezTo>
                <a:lnTo>
                  <a:pt x="43207" y="9375"/>
                </a:lnTo>
                <a:lnTo>
                  <a:pt x="43207" y="1374"/>
                </a:lnTo>
                <a:lnTo>
                  <a:pt x="57838" y="1374"/>
                </a:lnTo>
                <a:lnTo>
                  <a:pt x="57838" y="54523"/>
                </a:lnTo>
                <a:cubicBezTo>
                  <a:pt x="57838" y="56428"/>
                  <a:pt x="57762" y="58371"/>
                  <a:pt x="57609" y="60352"/>
                </a:cubicBezTo>
                <a:cubicBezTo>
                  <a:pt x="57381" y="62334"/>
                  <a:pt x="57038" y="64239"/>
                  <a:pt x="56580" y="66067"/>
                </a:cubicBezTo>
                <a:cubicBezTo>
                  <a:pt x="55590" y="69801"/>
                  <a:pt x="53914" y="73116"/>
                  <a:pt x="51551" y="76011"/>
                </a:cubicBezTo>
                <a:cubicBezTo>
                  <a:pt x="49342" y="78907"/>
                  <a:pt x="46179" y="81193"/>
                  <a:pt x="42064" y="82869"/>
                </a:cubicBezTo>
                <a:cubicBezTo>
                  <a:pt x="38026" y="84622"/>
                  <a:pt x="32920" y="85536"/>
                  <a:pt x="26748" y="85613"/>
                </a:cubicBezTo>
                <a:cubicBezTo>
                  <a:pt x="20576" y="85689"/>
                  <a:pt x="13794" y="84355"/>
                  <a:pt x="6403" y="81612"/>
                </a:cubicBezTo>
                <a:lnTo>
                  <a:pt x="7660" y="68582"/>
                </a:lnTo>
                <a:cubicBezTo>
                  <a:pt x="10175" y="69877"/>
                  <a:pt x="13032" y="71020"/>
                  <a:pt x="16233" y="72011"/>
                </a:cubicBezTo>
                <a:cubicBezTo>
                  <a:pt x="19433" y="73078"/>
                  <a:pt x="22290" y="73649"/>
                  <a:pt x="24805" y="73725"/>
                </a:cubicBezTo>
                <a:cubicBezTo>
                  <a:pt x="28996" y="73649"/>
                  <a:pt x="32349" y="72925"/>
                  <a:pt x="34864" y="71554"/>
                </a:cubicBezTo>
                <a:cubicBezTo>
                  <a:pt x="37226" y="70106"/>
                  <a:pt x="38978" y="68277"/>
                  <a:pt x="40121" y="66067"/>
                </a:cubicBezTo>
                <a:cubicBezTo>
                  <a:pt x="41264" y="63781"/>
                  <a:pt x="41988" y="61305"/>
                  <a:pt x="42293" y="58638"/>
                </a:cubicBezTo>
                <a:cubicBezTo>
                  <a:pt x="42445" y="55971"/>
                  <a:pt x="42522" y="53380"/>
                  <a:pt x="42522" y="50865"/>
                </a:cubicBezTo>
                <a:lnTo>
                  <a:pt x="42293" y="50865"/>
                </a:lnTo>
                <a:cubicBezTo>
                  <a:pt x="40845" y="53456"/>
                  <a:pt x="38559" y="55628"/>
                  <a:pt x="35435" y="57381"/>
                </a:cubicBezTo>
                <a:cubicBezTo>
                  <a:pt x="32235" y="59286"/>
                  <a:pt x="28425" y="60238"/>
                  <a:pt x="24005" y="60238"/>
                </a:cubicBezTo>
                <a:cubicBezTo>
                  <a:pt x="15394" y="60086"/>
                  <a:pt x="9260" y="57076"/>
                  <a:pt x="5603" y="51208"/>
                </a:cubicBezTo>
                <a:cubicBezTo>
                  <a:pt x="1793" y="45570"/>
                  <a:pt x="-74" y="38673"/>
                  <a:pt x="2" y="30520"/>
                </a:cubicBezTo>
                <a:cubicBezTo>
                  <a:pt x="-74" y="23052"/>
                  <a:pt x="1907" y="16156"/>
                  <a:pt x="5946" y="9832"/>
                </a:cubicBezTo>
                <a:cubicBezTo>
                  <a:pt x="9908" y="3507"/>
                  <a:pt x="16233" y="231"/>
                  <a:pt x="24919" y="2"/>
                </a:cubicBezTo>
                <a:close/>
                <a:moveTo>
                  <a:pt x="29720" y="11889"/>
                </a:moveTo>
                <a:cubicBezTo>
                  <a:pt x="24615" y="12042"/>
                  <a:pt x="21071" y="13985"/>
                  <a:pt x="19090" y="17718"/>
                </a:cubicBezTo>
                <a:cubicBezTo>
                  <a:pt x="16956" y="21452"/>
                  <a:pt x="15928" y="25719"/>
                  <a:pt x="16004" y="30520"/>
                </a:cubicBezTo>
                <a:cubicBezTo>
                  <a:pt x="16004" y="34787"/>
                  <a:pt x="17109" y="38750"/>
                  <a:pt x="19319" y="42407"/>
                </a:cubicBezTo>
                <a:cubicBezTo>
                  <a:pt x="20462" y="44160"/>
                  <a:pt x="21833" y="45570"/>
                  <a:pt x="23434" y="46636"/>
                </a:cubicBezTo>
                <a:cubicBezTo>
                  <a:pt x="25034" y="47779"/>
                  <a:pt x="26901" y="48351"/>
                  <a:pt x="29034" y="48351"/>
                </a:cubicBezTo>
                <a:cubicBezTo>
                  <a:pt x="33835" y="48275"/>
                  <a:pt x="37302" y="46446"/>
                  <a:pt x="39435" y="42864"/>
                </a:cubicBezTo>
                <a:cubicBezTo>
                  <a:pt x="41493" y="39435"/>
                  <a:pt x="42522" y="35206"/>
                  <a:pt x="42522" y="30177"/>
                </a:cubicBezTo>
                <a:cubicBezTo>
                  <a:pt x="42522" y="24996"/>
                  <a:pt x="41531" y="20690"/>
                  <a:pt x="39550" y="17261"/>
                </a:cubicBezTo>
                <a:cubicBezTo>
                  <a:pt x="37416" y="13756"/>
                  <a:pt x="34140" y="11965"/>
                  <a:pt x="29720" y="11889"/>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01" name="Freihandform 100"/>
          <p:cNvSpPr/>
          <p:nvPr userDrawn="1"/>
        </p:nvSpPr>
        <p:spPr>
          <a:xfrm>
            <a:off x="4627844" y="727539"/>
            <a:ext cx="53149" cy="61613"/>
          </a:xfrm>
          <a:custGeom>
            <a:avLst/>
            <a:gdLst/>
            <a:ahLst/>
            <a:cxnLst/>
            <a:rect l="l" t="t" r="r" b="b"/>
            <a:pathLst>
              <a:path w="53149" h="61613">
                <a:moveTo>
                  <a:pt x="26861" y="5"/>
                </a:moveTo>
                <a:cubicBezTo>
                  <a:pt x="44006" y="-224"/>
                  <a:pt x="52464" y="8044"/>
                  <a:pt x="52235" y="24808"/>
                </a:cubicBezTo>
                <a:lnTo>
                  <a:pt x="52235" y="32352"/>
                </a:lnTo>
                <a:cubicBezTo>
                  <a:pt x="52235" y="38067"/>
                  <a:pt x="52311" y="42982"/>
                  <a:pt x="52464" y="47097"/>
                </a:cubicBezTo>
                <a:cubicBezTo>
                  <a:pt x="52616" y="51440"/>
                  <a:pt x="52845" y="55821"/>
                  <a:pt x="53149" y="60241"/>
                </a:cubicBezTo>
                <a:lnTo>
                  <a:pt x="39662" y="60241"/>
                </a:lnTo>
                <a:cubicBezTo>
                  <a:pt x="39205" y="56660"/>
                  <a:pt x="38976" y="53726"/>
                  <a:pt x="38976" y="51440"/>
                </a:cubicBezTo>
                <a:lnTo>
                  <a:pt x="38748" y="51440"/>
                </a:lnTo>
                <a:cubicBezTo>
                  <a:pt x="36919" y="54640"/>
                  <a:pt x="34366" y="57117"/>
                  <a:pt x="31090" y="58869"/>
                </a:cubicBezTo>
                <a:cubicBezTo>
                  <a:pt x="27737" y="60698"/>
                  <a:pt x="24232" y="61613"/>
                  <a:pt x="20574" y="61613"/>
                </a:cubicBezTo>
                <a:cubicBezTo>
                  <a:pt x="15240" y="61536"/>
                  <a:pt x="10554" y="60012"/>
                  <a:pt x="6515" y="57041"/>
                </a:cubicBezTo>
                <a:cubicBezTo>
                  <a:pt x="2248" y="54069"/>
                  <a:pt x="76" y="49764"/>
                  <a:pt x="0" y="44125"/>
                </a:cubicBezTo>
                <a:cubicBezTo>
                  <a:pt x="0" y="39705"/>
                  <a:pt x="991" y="36124"/>
                  <a:pt x="2972" y="33381"/>
                </a:cubicBezTo>
                <a:cubicBezTo>
                  <a:pt x="4801" y="30637"/>
                  <a:pt x="7163" y="28618"/>
                  <a:pt x="10058" y="27323"/>
                </a:cubicBezTo>
                <a:cubicBezTo>
                  <a:pt x="13106" y="25875"/>
                  <a:pt x="16345" y="24922"/>
                  <a:pt x="19774" y="24465"/>
                </a:cubicBezTo>
                <a:cubicBezTo>
                  <a:pt x="23279" y="24084"/>
                  <a:pt x="26632" y="23894"/>
                  <a:pt x="29832" y="23894"/>
                </a:cubicBezTo>
                <a:lnTo>
                  <a:pt x="38291" y="23894"/>
                </a:lnTo>
                <a:cubicBezTo>
                  <a:pt x="38291" y="19169"/>
                  <a:pt x="37224" y="15855"/>
                  <a:pt x="35090" y="13950"/>
                </a:cubicBezTo>
                <a:cubicBezTo>
                  <a:pt x="32957" y="12121"/>
                  <a:pt x="29604" y="11206"/>
                  <a:pt x="25032" y="11206"/>
                </a:cubicBezTo>
                <a:cubicBezTo>
                  <a:pt x="18326" y="11283"/>
                  <a:pt x="12268" y="13416"/>
                  <a:pt x="6858" y="17607"/>
                </a:cubicBezTo>
                <a:lnTo>
                  <a:pt x="6401" y="4463"/>
                </a:lnTo>
                <a:cubicBezTo>
                  <a:pt x="12954" y="1567"/>
                  <a:pt x="19774" y="81"/>
                  <a:pt x="26861" y="5"/>
                </a:cubicBezTo>
                <a:close/>
                <a:moveTo>
                  <a:pt x="29032" y="33038"/>
                </a:moveTo>
                <a:cubicBezTo>
                  <a:pt x="28118" y="33038"/>
                  <a:pt x="27203" y="33114"/>
                  <a:pt x="26289" y="33266"/>
                </a:cubicBezTo>
                <a:cubicBezTo>
                  <a:pt x="24308" y="33495"/>
                  <a:pt x="22441" y="33952"/>
                  <a:pt x="20688" y="34638"/>
                </a:cubicBezTo>
                <a:cubicBezTo>
                  <a:pt x="18936" y="35324"/>
                  <a:pt x="17526" y="36352"/>
                  <a:pt x="16459" y="37724"/>
                </a:cubicBezTo>
                <a:cubicBezTo>
                  <a:pt x="15240" y="39096"/>
                  <a:pt x="14630" y="40924"/>
                  <a:pt x="14630" y="43210"/>
                </a:cubicBezTo>
                <a:cubicBezTo>
                  <a:pt x="14630" y="45649"/>
                  <a:pt x="15583" y="47439"/>
                  <a:pt x="17488" y="48582"/>
                </a:cubicBezTo>
                <a:cubicBezTo>
                  <a:pt x="19241" y="49802"/>
                  <a:pt x="21526" y="50411"/>
                  <a:pt x="24346" y="50411"/>
                </a:cubicBezTo>
                <a:cubicBezTo>
                  <a:pt x="29070" y="50335"/>
                  <a:pt x="32652" y="48582"/>
                  <a:pt x="35090" y="45153"/>
                </a:cubicBezTo>
                <a:cubicBezTo>
                  <a:pt x="37300" y="41724"/>
                  <a:pt x="38367" y="37686"/>
                  <a:pt x="38291" y="33038"/>
                </a:cubicBezTo>
                <a:lnTo>
                  <a:pt x="31661" y="33038"/>
                </a:lnTo>
                <a:cubicBezTo>
                  <a:pt x="30823" y="33038"/>
                  <a:pt x="29947" y="33038"/>
                  <a:pt x="29032" y="33038"/>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02" name="Freihandform 101"/>
          <p:cNvSpPr/>
          <p:nvPr userDrawn="1"/>
        </p:nvSpPr>
        <p:spPr>
          <a:xfrm>
            <a:off x="3346083" y="728915"/>
            <a:ext cx="15316" cy="58864"/>
          </a:xfrm>
          <a:custGeom>
            <a:avLst/>
            <a:gdLst/>
            <a:ahLst/>
            <a:cxnLst/>
            <a:rect l="l" t="t" r="r" b="b"/>
            <a:pathLst>
              <a:path w="15316" h="58864">
                <a:moveTo>
                  <a:pt x="0" y="0"/>
                </a:moveTo>
                <a:lnTo>
                  <a:pt x="15316" y="0"/>
                </a:lnTo>
                <a:lnTo>
                  <a:pt x="15316" y="58864"/>
                </a:lnTo>
                <a:lnTo>
                  <a:pt x="0" y="58864"/>
                </a:ln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03" name="Freihandform 102"/>
          <p:cNvSpPr/>
          <p:nvPr userDrawn="1"/>
        </p:nvSpPr>
        <p:spPr>
          <a:xfrm>
            <a:off x="3429903" y="728915"/>
            <a:ext cx="15316" cy="58864"/>
          </a:xfrm>
          <a:custGeom>
            <a:avLst/>
            <a:gdLst/>
            <a:ahLst/>
            <a:cxnLst/>
            <a:rect l="l" t="t" r="r" b="b"/>
            <a:pathLst>
              <a:path w="15316" h="58864">
                <a:moveTo>
                  <a:pt x="0" y="0"/>
                </a:moveTo>
                <a:lnTo>
                  <a:pt x="15316" y="0"/>
                </a:lnTo>
                <a:lnTo>
                  <a:pt x="15316" y="58864"/>
                </a:lnTo>
                <a:lnTo>
                  <a:pt x="0" y="58864"/>
                </a:ln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04" name="Freihandform 103"/>
          <p:cNvSpPr/>
          <p:nvPr userDrawn="1"/>
        </p:nvSpPr>
        <p:spPr>
          <a:xfrm>
            <a:off x="4593858" y="728915"/>
            <a:ext cx="15316" cy="58864"/>
          </a:xfrm>
          <a:custGeom>
            <a:avLst/>
            <a:gdLst/>
            <a:ahLst/>
            <a:cxnLst/>
            <a:rect l="l" t="t" r="r" b="b"/>
            <a:pathLst>
              <a:path w="15316" h="58864">
                <a:moveTo>
                  <a:pt x="0" y="0"/>
                </a:moveTo>
                <a:lnTo>
                  <a:pt x="15316" y="0"/>
                </a:lnTo>
                <a:lnTo>
                  <a:pt x="15316" y="58864"/>
                </a:lnTo>
                <a:lnTo>
                  <a:pt x="0" y="58864"/>
                </a:ln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05" name="Freihandform 104"/>
          <p:cNvSpPr/>
          <p:nvPr userDrawn="1"/>
        </p:nvSpPr>
        <p:spPr>
          <a:xfrm>
            <a:off x="3250490" y="854988"/>
            <a:ext cx="41262" cy="87097"/>
          </a:xfrm>
          <a:custGeom>
            <a:avLst/>
            <a:gdLst/>
            <a:ahLst/>
            <a:cxnLst/>
            <a:rect l="l" t="t" r="r" b="b"/>
            <a:pathLst>
              <a:path w="41262" h="87097">
                <a:moveTo>
                  <a:pt x="30061" y="0"/>
                </a:moveTo>
                <a:cubicBezTo>
                  <a:pt x="34252" y="77"/>
                  <a:pt x="37986" y="496"/>
                  <a:pt x="41262" y="1258"/>
                </a:cubicBezTo>
                <a:lnTo>
                  <a:pt x="40005" y="13945"/>
                </a:lnTo>
                <a:cubicBezTo>
                  <a:pt x="39319" y="13412"/>
                  <a:pt x="38481" y="12916"/>
                  <a:pt x="37490" y="12459"/>
                </a:cubicBezTo>
                <a:cubicBezTo>
                  <a:pt x="36500" y="12078"/>
                  <a:pt x="35128" y="11888"/>
                  <a:pt x="33375" y="11888"/>
                </a:cubicBezTo>
                <a:cubicBezTo>
                  <a:pt x="30861" y="11964"/>
                  <a:pt x="29108" y="12878"/>
                  <a:pt x="28118" y="14631"/>
                </a:cubicBezTo>
                <a:cubicBezTo>
                  <a:pt x="27127" y="16460"/>
                  <a:pt x="26632" y="18555"/>
                  <a:pt x="26632" y="20917"/>
                </a:cubicBezTo>
                <a:lnTo>
                  <a:pt x="26632" y="28233"/>
                </a:lnTo>
                <a:lnTo>
                  <a:pt x="40005" y="28233"/>
                </a:lnTo>
                <a:lnTo>
                  <a:pt x="40005" y="39434"/>
                </a:lnTo>
                <a:lnTo>
                  <a:pt x="26632" y="39434"/>
                </a:lnTo>
                <a:lnTo>
                  <a:pt x="26632" y="87097"/>
                </a:lnTo>
                <a:lnTo>
                  <a:pt x="11316" y="87097"/>
                </a:lnTo>
                <a:lnTo>
                  <a:pt x="11316" y="39434"/>
                </a:lnTo>
                <a:lnTo>
                  <a:pt x="0" y="39434"/>
                </a:lnTo>
                <a:lnTo>
                  <a:pt x="0" y="28233"/>
                </a:lnTo>
                <a:lnTo>
                  <a:pt x="11316" y="28233"/>
                </a:lnTo>
                <a:lnTo>
                  <a:pt x="11316" y="20003"/>
                </a:lnTo>
                <a:cubicBezTo>
                  <a:pt x="11316" y="13983"/>
                  <a:pt x="12954" y="9144"/>
                  <a:pt x="16230" y="5487"/>
                </a:cubicBezTo>
                <a:cubicBezTo>
                  <a:pt x="19355" y="1905"/>
                  <a:pt x="23965" y="77"/>
                  <a:pt x="30061" y="0"/>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06" name="Freihandform 105"/>
          <p:cNvSpPr/>
          <p:nvPr userDrawn="1"/>
        </p:nvSpPr>
        <p:spPr>
          <a:xfrm>
            <a:off x="3294305" y="854988"/>
            <a:ext cx="41262" cy="87097"/>
          </a:xfrm>
          <a:custGeom>
            <a:avLst/>
            <a:gdLst/>
            <a:ahLst/>
            <a:cxnLst/>
            <a:rect l="l" t="t" r="r" b="b"/>
            <a:pathLst>
              <a:path w="41262" h="87097">
                <a:moveTo>
                  <a:pt x="30061" y="0"/>
                </a:moveTo>
                <a:cubicBezTo>
                  <a:pt x="34252" y="77"/>
                  <a:pt x="37986" y="496"/>
                  <a:pt x="41262" y="1258"/>
                </a:cubicBezTo>
                <a:lnTo>
                  <a:pt x="40005" y="13945"/>
                </a:lnTo>
                <a:cubicBezTo>
                  <a:pt x="39319" y="13412"/>
                  <a:pt x="38481" y="12916"/>
                  <a:pt x="37490" y="12459"/>
                </a:cubicBezTo>
                <a:cubicBezTo>
                  <a:pt x="36500" y="12078"/>
                  <a:pt x="35128" y="11888"/>
                  <a:pt x="33375" y="11888"/>
                </a:cubicBezTo>
                <a:cubicBezTo>
                  <a:pt x="30861" y="11964"/>
                  <a:pt x="29108" y="12878"/>
                  <a:pt x="28118" y="14631"/>
                </a:cubicBezTo>
                <a:cubicBezTo>
                  <a:pt x="27127" y="16460"/>
                  <a:pt x="26632" y="18555"/>
                  <a:pt x="26632" y="20917"/>
                </a:cubicBezTo>
                <a:lnTo>
                  <a:pt x="26632" y="28233"/>
                </a:lnTo>
                <a:lnTo>
                  <a:pt x="40005" y="28233"/>
                </a:lnTo>
                <a:lnTo>
                  <a:pt x="40005" y="39434"/>
                </a:lnTo>
                <a:lnTo>
                  <a:pt x="26632" y="39434"/>
                </a:lnTo>
                <a:lnTo>
                  <a:pt x="26632" y="87097"/>
                </a:lnTo>
                <a:lnTo>
                  <a:pt x="11316" y="87097"/>
                </a:lnTo>
                <a:lnTo>
                  <a:pt x="11316" y="39434"/>
                </a:lnTo>
                <a:lnTo>
                  <a:pt x="0" y="39434"/>
                </a:lnTo>
                <a:lnTo>
                  <a:pt x="0" y="28233"/>
                </a:lnTo>
                <a:lnTo>
                  <a:pt x="11316" y="28233"/>
                </a:lnTo>
                <a:lnTo>
                  <a:pt x="11316" y="20003"/>
                </a:lnTo>
                <a:cubicBezTo>
                  <a:pt x="11316" y="13983"/>
                  <a:pt x="12954" y="9144"/>
                  <a:pt x="16230" y="5487"/>
                </a:cubicBezTo>
                <a:cubicBezTo>
                  <a:pt x="19355" y="1905"/>
                  <a:pt x="23965" y="77"/>
                  <a:pt x="30061" y="0"/>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07" name="Freihandform 106"/>
          <p:cNvSpPr/>
          <p:nvPr userDrawn="1"/>
        </p:nvSpPr>
        <p:spPr>
          <a:xfrm>
            <a:off x="3494330" y="854988"/>
            <a:ext cx="41262" cy="87097"/>
          </a:xfrm>
          <a:custGeom>
            <a:avLst/>
            <a:gdLst/>
            <a:ahLst/>
            <a:cxnLst/>
            <a:rect l="l" t="t" r="r" b="b"/>
            <a:pathLst>
              <a:path w="41262" h="87097">
                <a:moveTo>
                  <a:pt x="30061" y="0"/>
                </a:moveTo>
                <a:cubicBezTo>
                  <a:pt x="34252" y="77"/>
                  <a:pt x="37986" y="496"/>
                  <a:pt x="41262" y="1258"/>
                </a:cubicBezTo>
                <a:lnTo>
                  <a:pt x="40005" y="13945"/>
                </a:lnTo>
                <a:cubicBezTo>
                  <a:pt x="39319" y="13412"/>
                  <a:pt x="38481" y="12916"/>
                  <a:pt x="37490" y="12459"/>
                </a:cubicBezTo>
                <a:cubicBezTo>
                  <a:pt x="36500" y="12078"/>
                  <a:pt x="35128" y="11888"/>
                  <a:pt x="33375" y="11888"/>
                </a:cubicBezTo>
                <a:cubicBezTo>
                  <a:pt x="30861" y="11964"/>
                  <a:pt x="29108" y="12878"/>
                  <a:pt x="28118" y="14631"/>
                </a:cubicBezTo>
                <a:cubicBezTo>
                  <a:pt x="27127" y="16460"/>
                  <a:pt x="26632" y="18555"/>
                  <a:pt x="26632" y="20917"/>
                </a:cubicBezTo>
                <a:lnTo>
                  <a:pt x="26632" y="28233"/>
                </a:lnTo>
                <a:lnTo>
                  <a:pt x="40005" y="28233"/>
                </a:lnTo>
                <a:lnTo>
                  <a:pt x="40005" y="39434"/>
                </a:lnTo>
                <a:lnTo>
                  <a:pt x="26632" y="39434"/>
                </a:lnTo>
                <a:lnTo>
                  <a:pt x="26632" y="87097"/>
                </a:lnTo>
                <a:lnTo>
                  <a:pt x="11316" y="87097"/>
                </a:lnTo>
                <a:lnTo>
                  <a:pt x="11316" y="39434"/>
                </a:lnTo>
                <a:lnTo>
                  <a:pt x="0" y="39434"/>
                </a:lnTo>
                <a:lnTo>
                  <a:pt x="0" y="28233"/>
                </a:lnTo>
                <a:lnTo>
                  <a:pt x="11316" y="28233"/>
                </a:lnTo>
                <a:lnTo>
                  <a:pt x="11316" y="20003"/>
                </a:lnTo>
                <a:cubicBezTo>
                  <a:pt x="11316" y="13983"/>
                  <a:pt x="12954" y="9144"/>
                  <a:pt x="16230" y="5487"/>
                </a:cubicBezTo>
                <a:cubicBezTo>
                  <a:pt x="19355" y="1905"/>
                  <a:pt x="23965" y="77"/>
                  <a:pt x="30061" y="0"/>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08" name="Freihandform 107"/>
          <p:cNvSpPr/>
          <p:nvPr userDrawn="1"/>
        </p:nvSpPr>
        <p:spPr>
          <a:xfrm>
            <a:off x="3606761" y="856359"/>
            <a:ext cx="57838" cy="87098"/>
          </a:xfrm>
          <a:custGeom>
            <a:avLst/>
            <a:gdLst/>
            <a:ahLst/>
            <a:cxnLst/>
            <a:rect l="l" t="t" r="r" b="b"/>
            <a:pathLst>
              <a:path w="57838" h="87098">
                <a:moveTo>
                  <a:pt x="42522" y="0"/>
                </a:moveTo>
                <a:lnTo>
                  <a:pt x="57838" y="0"/>
                </a:lnTo>
                <a:lnTo>
                  <a:pt x="57838" y="85725"/>
                </a:lnTo>
                <a:lnTo>
                  <a:pt x="42979" y="85725"/>
                </a:lnTo>
                <a:lnTo>
                  <a:pt x="42979" y="79096"/>
                </a:lnTo>
                <a:lnTo>
                  <a:pt x="42750" y="79096"/>
                </a:lnTo>
                <a:cubicBezTo>
                  <a:pt x="38026" y="84506"/>
                  <a:pt x="32006" y="87173"/>
                  <a:pt x="24691" y="87097"/>
                </a:cubicBezTo>
                <a:cubicBezTo>
                  <a:pt x="15775" y="86944"/>
                  <a:pt x="9413" y="83782"/>
                  <a:pt x="5603" y="77610"/>
                </a:cubicBezTo>
                <a:cubicBezTo>
                  <a:pt x="1793" y="71590"/>
                  <a:pt x="-74" y="64427"/>
                  <a:pt x="2" y="56121"/>
                </a:cubicBezTo>
                <a:cubicBezTo>
                  <a:pt x="-74" y="47739"/>
                  <a:pt x="1793" y="40577"/>
                  <a:pt x="5603" y="34633"/>
                </a:cubicBezTo>
                <a:cubicBezTo>
                  <a:pt x="9413" y="28689"/>
                  <a:pt x="15775" y="25641"/>
                  <a:pt x="24691" y="25489"/>
                </a:cubicBezTo>
                <a:cubicBezTo>
                  <a:pt x="32082" y="25489"/>
                  <a:pt x="37950" y="28232"/>
                  <a:pt x="42293" y="33719"/>
                </a:cubicBezTo>
                <a:lnTo>
                  <a:pt x="42522" y="33719"/>
                </a:lnTo>
                <a:lnTo>
                  <a:pt x="42522" y="0"/>
                </a:lnTo>
                <a:close/>
                <a:moveTo>
                  <a:pt x="28691" y="37376"/>
                </a:moveTo>
                <a:cubicBezTo>
                  <a:pt x="23891" y="37529"/>
                  <a:pt x="20538" y="39624"/>
                  <a:pt x="18633" y="43663"/>
                </a:cubicBezTo>
                <a:cubicBezTo>
                  <a:pt x="17718" y="45491"/>
                  <a:pt x="17071" y="47511"/>
                  <a:pt x="16690" y="49721"/>
                </a:cubicBezTo>
                <a:cubicBezTo>
                  <a:pt x="16233" y="51930"/>
                  <a:pt x="16004" y="54064"/>
                  <a:pt x="16004" y="56121"/>
                </a:cubicBezTo>
                <a:cubicBezTo>
                  <a:pt x="15928" y="60389"/>
                  <a:pt x="16842" y="64580"/>
                  <a:pt x="18747" y="68694"/>
                </a:cubicBezTo>
                <a:cubicBezTo>
                  <a:pt x="19738" y="70523"/>
                  <a:pt x="21071" y="72047"/>
                  <a:pt x="22748" y="73266"/>
                </a:cubicBezTo>
                <a:cubicBezTo>
                  <a:pt x="24348" y="74562"/>
                  <a:pt x="26405" y="75209"/>
                  <a:pt x="28920" y="75209"/>
                </a:cubicBezTo>
                <a:cubicBezTo>
                  <a:pt x="31587" y="75209"/>
                  <a:pt x="33759" y="74562"/>
                  <a:pt x="35435" y="73266"/>
                </a:cubicBezTo>
                <a:cubicBezTo>
                  <a:pt x="37188" y="72047"/>
                  <a:pt x="38559" y="70523"/>
                  <a:pt x="39550" y="68694"/>
                </a:cubicBezTo>
                <a:cubicBezTo>
                  <a:pt x="40617" y="66789"/>
                  <a:pt x="41379" y="64732"/>
                  <a:pt x="41836" y="62522"/>
                </a:cubicBezTo>
                <a:cubicBezTo>
                  <a:pt x="42217" y="60312"/>
                  <a:pt x="42407" y="58179"/>
                  <a:pt x="42407" y="56121"/>
                </a:cubicBezTo>
                <a:cubicBezTo>
                  <a:pt x="42407" y="51702"/>
                  <a:pt x="41379" y="47549"/>
                  <a:pt x="39321" y="43663"/>
                </a:cubicBezTo>
                <a:cubicBezTo>
                  <a:pt x="38178" y="41758"/>
                  <a:pt x="36768" y="40234"/>
                  <a:pt x="35092" y="39091"/>
                </a:cubicBezTo>
                <a:cubicBezTo>
                  <a:pt x="33339" y="37948"/>
                  <a:pt x="31206" y="37376"/>
                  <a:pt x="28691" y="37376"/>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09" name="Freihandform 108"/>
          <p:cNvSpPr/>
          <p:nvPr userDrawn="1"/>
        </p:nvSpPr>
        <p:spPr>
          <a:xfrm>
            <a:off x="3854718" y="856360"/>
            <a:ext cx="15316" cy="85725"/>
          </a:xfrm>
          <a:custGeom>
            <a:avLst/>
            <a:gdLst/>
            <a:ahLst/>
            <a:cxnLst/>
            <a:rect l="l" t="t" r="r" b="b"/>
            <a:pathLst>
              <a:path w="15316" h="85725">
                <a:moveTo>
                  <a:pt x="0" y="0"/>
                </a:moveTo>
                <a:lnTo>
                  <a:pt x="15316" y="0"/>
                </a:lnTo>
                <a:lnTo>
                  <a:pt x="15316" y="85725"/>
                </a:lnTo>
                <a:lnTo>
                  <a:pt x="0" y="85725"/>
                </a:ln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10" name="Freihandform 109"/>
          <p:cNvSpPr/>
          <p:nvPr userDrawn="1"/>
        </p:nvSpPr>
        <p:spPr>
          <a:xfrm>
            <a:off x="3915371" y="856359"/>
            <a:ext cx="57838" cy="87098"/>
          </a:xfrm>
          <a:custGeom>
            <a:avLst/>
            <a:gdLst/>
            <a:ahLst/>
            <a:cxnLst/>
            <a:rect l="l" t="t" r="r" b="b"/>
            <a:pathLst>
              <a:path w="57838" h="87098">
                <a:moveTo>
                  <a:pt x="42522" y="0"/>
                </a:moveTo>
                <a:lnTo>
                  <a:pt x="57838" y="0"/>
                </a:lnTo>
                <a:lnTo>
                  <a:pt x="57838" y="85725"/>
                </a:lnTo>
                <a:lnTo>
                  <a:pt x="42979" y="85725"/>
                </a:lnTo>
                <a:lnTo>
                  <a:pt x="42979" y="79096"/>
                </a:lnTo>
                <a:lnTo>
                  <a:pt x="42750" y="79096"/>
                </a:lnTo>
                <a:cubicBezTo>
                  <a:pt x="38026" y="84506"/>
                  <a:pt x="32006" y="87173"/>
                  <a:pt x="24691" y="87097"/>
                </a:cubicBezTo>
                <a:cubicBezTo>
                  <a:pt x="15775" y="86944"/>
                  <a:pt x="9413" y="83782"/>
                  <a:pt x="5603" y="77610"/>
                </a:cubicBezTo>
                <a:cubicBezTo>
                  <a:pt x="1793" y="71590"/>
                  <a:pt x="-74" y="64427"/>
                  <a:pt x="2" y="56121"/>
                </a:cubicBezTo>
                <a:cubicBezTo>
                  <a:pt x="-74" y="47739"/>
                  <a:pt x="1793" y="40577"/>
                  <a:pt x="5603" y="34633"/>
                </a:cubicBezTo>
                <a:cubicBezTo>
                  <a:pt x="9413" y="28689"/>
                  <a:pt x="15775" y="25641"/>
                  <a:pt x="24691" y="25489"/>
                </a:cubicBezTo>
                <a:cubicBezTo>
                  <a:pt x="32082" y="25489"/>
                  <a:pt x="37950" y="28232"/>
                  <a:pt x="42293" y="33719"/>
                </a:cubicBezTo>
                <a:lnTo>
                  <a:pt x="42522" y="33719"/>
                </a:lnTo>
                <a:lnTo>
                  <a:pt x="42522" y="0"/>
                </a:lnTo>
                <a:close/>
                <a:moveTo>
                  <a:pt x="28691" y="37376"/>
                </a:moveTo>
                <a:cubicBezTo>
                  <a:pt x="23891" y="37529"/>
                  <a:pt x="20538" y="39624"/>
                  <a:pt x="18633" y="43663"/>
                </a:cubicBezTo>
                <a:cubicBezTo>
                  <a:pt x="17718" y="45491"/>
                  <a:pt x="17071" y="47511"/>
                  <a:pt x="16690" y="49721"/>
                </a:cubicBezTo>
                <a:cubicBezTo>
                  <a:pt x="16233" y="51930"/>
                  <a:pt x="16004" y="54064"/>
                  <a:pt x="16004" y="56121"/>
                </a:cubicBezTo>
                <a:cubicBezTo>
                  <a:pt x="15928" y="60389"/>
                  <a:pt x="16842" y="64580"/>
                  <a:pt x="18747" y="68694"/>
                </a:cubicBezTo>
                <a:cubicBezTo>
                  <a:pt x="19738" y="70523"/>
                  <a:pt x="21071" y="72047"/>
                  <a:pt x="22748" y="73266"/>
                </a:cubicBezTo>
                <a:cubicBezTo>
                  <a:pt x="24348" y="74562"/>
                  <a:pt x="26405" y="75209"/>
                  <a:pt x="28920" y="75209"/>
                </a:cubicBezTo>
                <a:cubicBezTo>
                  <a:pt x="31587" y="75209"/>
                  <a:pt x="33759" y="74562"/>
                  <a:pt x="35435" y="73266"/>
                </a:cubicBezTo>
                <a:cubicBezTo>
                  <a:pt x="37188" y="72047"/>
                  <a:pt x="38559" y="70523"/>
                  <a:pt x="39550" y="68694"/>
                </a:cubicBezTo>
                <a:cubicBezTo>
                  <a:pt x="40617" y="66789"/>
                  <a:pt x="41379" y="64732"/>
                  <a:pt x="41836" y="62522"/>
                </a:cubicBezTo>
                <a:cubicBezTo>
                  <a:pt x="42217" y="60312"/>
                  <a:pt x="42407" y="58179"/>
                  <a:pt x="42407" y="56121"/>
                </a:cubicBezTo>
                <a:cubicBezTo>
                  <a:pt x="42407" y="51702"/>
                  <a:pt x="41379" y="47549"/>
                  <a:pt x="39321" y="43663"/>
                </a:cubicBezTo>
                <a:cubicBezTo>
                  <a:pt x="38178" y="41758"/>
                  <a:pt x="36768" y="40234"/>
                  <a:pt x="35092" y="39091"/>
                </a:cubicBezTo>
                <a:cubicBezTo>
                  <a:pt x="33339" y="37948"/>
                  <a:pt x="31206" y="37376"/>
                  <a:pt x="28691" y="37376"/>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11" name="Freihandform 110"/>
          <p:cNvSpPr/>
          <p:nvPr userDrawn="1"/>
        </p:nvSpPr>
        <p:spPr>
          <a:xfrm>
            <a:off x="3346083" y="857845"/>
            <a:ext cx="15316" cy="14630"/>
          </a:xfrm>
          <a:custGeom>
            <a:avLst/>
            <a:gdLst/>
            <a:ahLst/>
            <a:cxnLst/>
            <a:rect l="l" t="t" r="r" b="b"/>
            <a:pathLst>
              <a:path w="15316" h="14630">
                <a:moveTo>
                  <a:pt x="0" y="0"/>
                </a:moveTo>
                <a:lnTo>
                  <a:pt x="15316" y="0"/>
                </a:lnTo>
                <a:lnTo>
                  <a:pt x="15316" y="14630"/>
                </a:lnTo>
                <a:lnTo>
                  <a:pt x="0" y="14630"/>
                </a:ln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12" name="Freihandform 111"/>
          <p:cNvSpPr/>
          <p:nvPr userDrawn="1"/>
        </p:nvSpPr>
        <p:spPr>
          <a:xfrm>
            <a:off x="3437523" y="857845"/>
            <a:ext cx="15316" cy="14630"/>
          </a:xfrm>
          <a:custGeom>
            <a:avLst/>
            <a:gdLst/>
            <a:ahLst/>
            <a:cxnLst/>
            <a:rect l="l" t="t" r="r" b="b"/>
            <a:pathLst>
              <a:path w="15316" h="14630">
                <a:moveTo>
                  <a:pt x="0" y="0"/>
                </a:moveTo>
                <a:lnTo>
                  <a:pt x="15316" y="0"/>
                </a:lnTo>
                <a:lnTo>
                  <a:pt x="15316" y="14630"/>
                </a:lnTo>
                <a:lnTo>
                  <a:pt x="0" y="14630"/>
                </a:ln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13" name="Freihandform 112"/>
          <p:cNvSpPr/>
          <p:nvPr userDrawn="1"/>
        </p:nvSpPr>
        <p:spPr>
          <a:xfrm>
            <a:off x="4336683" y="857845"/>
            <a:ext cx="15316" cy="14630"/>
          </a:xfrm>
          <a:custGeom>
            <a:avLst/>
            <a:gdLst/>
            <a:ahLst/>
            <a:cxnLst/>
            <a:rect l="l" t="t" r="r" b="b"/>
            <a:pathLst>
              <a:path w="15316" h="14630">
                <a:moveTo>
                  <a:pt x="0" y="0"/>
                </a:moveTo>
                <a:lnTo>
                  <a:pt x="15316" y="0"/>
                </a:lnTo>
                <a:lnTo>
                  <a:pt x="15316" y="14630"/>
                </a:lnTo>
                <a:lnTo>
                  <a:pt x="0" y="14630"/>
                </a:ln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14" name="Freihandform 113"/>
          <p:cNvSpPr/>
          <p:nvPr userDrawn="1"/>
        </p:nvSpPr>
        <p:spPr>
          <a:xfrm>
            <a:off x="3172640" y="862304"/>
            <a:ext cx="65151" cy="81159"/>
          </a:xfrm>
          <a:custGeom>
            <a:avLst/>
            <a:gdLst/>
            <a:ahLst/>
            <a:cxnLst/>
            <a:rect l="l" t="t" r="r" b="b"/>
            <a:pathLst>
              <a:path w="65151" h="81159">
                <a:moveTo>
                  <a:pt x="0" y="0"/>
                </a:moveTo>
                <a:lnTo>
                  <a:pt x="16002" y="0"/>
                </a:lnTo>
                <a:lnTo>
                  <a:pt x="16002" y="46063"/>
                </a:lnTo>
                <a:cubicBezTo>
                  <a:pt x="15926" y="52921"/>
                  <a:pt x="17183" y="58331"/>
                  <a:pt x="19774" y="62293"/>
                </a:cubicBezTo>
                <a:cubicBezTo>
                  <a:pt x="22365" y="66484"/>
                  <a:pt x="26632" y="68580"/>
                  <a:pt x="32575" y="68580"/>
                </a:cubicBezTo>
                <a:cubicBezTo>
                  <a:pt x="38671" y="68580"/>
                  <a:pt x="42977" y="66484"/>
                  <a:pt x="45491" y="62293"/>
                </a:cubicBezTo>
                <a:cubicBezTo>
                  <a:pt x="47930" y="58331"/>
                  <a:pt x="49149" y="52921"/>
                  <a:pt x="49149" y="46063"/>
                </a:cubicBezTo>
                <a:lnTo>
                  <a:pt x="49149" y="0"/>
                </a:lnTo>
                <a:lnTo>
                  <a:pt x="65151" y="0"/>
                </a:lnTo>
                <a:lnTo>
                  <a:pt x="65151" y="50977"/>
                </a:lnTo>
                <a:cubicBezTo>
                  <a:pt x="64846" y="71399"/>
                  <a:pt x="53988" y="81457"/>
                  <a:pt x="32575" y="81153"/>
                </a:cubicBezTo>
                <a:cubicBezTo>
                  <a:pt x="11163" y="81457"/>
                  <a:pt x="305" y="71399"/>
                  <a:pt x="0" y="50977"/>
                </a:cubicBez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15" name="Freihandform 114"/>
          <p:cNvSpPr/>
          <p:nvPr userDrawn="1"/>
        </p:nvSpPr>
        <p:spPr>
          <a:xfrm>
            <a:off x="3985630" y="862304"/>
            <a:ext cx="24003" cy="28575"/>
          </a:xfrm>
          <a:custGeom>
            <a:avLst/>
            <a:gdLst/>
            <a:ahLst/>
            <a:cxnLst/>
            <a:rect l="l" t="t" r="r" b="b"/>
            <a:pathLst>
              <a:path w="24003" h="28575">
                <a:moveTo>
                  <a:pt x="7316" y="0"/>
                </a:moveTo>
                <a:lnTo>
                  <a:pt x="24003" y="0"/>
                </a:lnTo>
                <a:lnTo>
                  <a:pt x="13488" y="28575"/>
                </a:lnTo>
                <a:lnTo>
                  <a:pt x="0" y="28575"/>
                </a:lnTo>
                <a:lnTo>
                  <a:pt x="7316"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16" name="Freihandform 115"/>
          <p:cNvSpPr/>
          <p:nvPr userDrawn="1"/>
        </p:nvSpPr>
        <p:spPr>
          <a:xfrm>
            <a:off x="4466681" y="862304"/>
            <a:ext cx="65151" cy="81159"/>
          </a:xfrm>
          <a:custGeom>
            <a:avLst/>
            <a:gdLst/>
            <a:ahLst/>
            <a:cxnLst/>
            <a:rect l="l" t="t" r="r" b="b"/>
            <a:pathLst>
              <a:path w="65151" h="81159">
                <a:moveTo>
                  <a:pt x="0" y="0"/>
                </a:moveTo>
                <a:lnTo>
                  <a:pt x="16002" y="0"/>
                </a:lnTo>
                <a:lnTo>
                  <a:pt x="16002" y="46063"/>
                </a:lnTo>
                <a:cubicBezTo>
                  <a:pt x="15926" y="52921"/>
                  <a:pt x="17183" y="58331"/>
                  <a:pt x="19774" y="62293"/>
                </a:cubicBezTo>
                <a:cubicBezTo>
                  <a:pt x="22365" y="66484"/>
                  <a:pt x="26632" y="68580"/>
                  <a:pt x="32576" y="68580"/>
                </a:cubicBezTo>
                <a:cubicBezTo>
                  <a:pt x="38672" y="68580"/>
                  <a:pt x="42977" y="66484"/>
                  <a:pt x="45491" y="62293"/>
                </a:cubicBezTo>
                <a:cubicBezTo>
                  <a:pt x="47930" y="58331"/>
                  <a:pt x="49149" y="52921"/>
                  <a:pt x="49149" y="46063"/>
                </a:cubicBezTo>
                <a:lnTo>
                  <a:pt x="49149" y="0"/>
                </a:lnTo>
                <a:lnTo>
                  <a:pt x="65151" y="0"/>
                </a:lnTo>
                <a:lnTo>
                  <a:pt x="65151" y="50977"/>
                </a:lnTo>
                <a:cubicBezTo>
                  <a:pt x="64846" y="71399"/>
                  <a:pt x="53988" y="81457"/>
                  <a:pt x="32576" y="81153"/>
                </a:cubicBezTo>
                <a:cubicBezTo>
                  <a:pt x="11163" y="81457"/>
                  <a:pt x="305" y="71399"/>
                  <a:pt x="0" y="50977"/>
                </a:cubicBez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17" name="Freihandform 116"/>
          <p:cNvSpPr/>
          <p:nvPr userDrawn="1"/>
        </p:nvSpPr>
        <p:spPr>
          <a:xfrm>
            <a:off x="4552977" y="862304"/>
            <a:ext cx="44348" cy="79781"/>
          </a:xfrm>
          <a:custGeom>
            <a:avLst/>
            <a:gdLst/>
            <a:ahLst/>
            <a:cxnLst/>
            <a:rect l="l" t="t" r="r" b="b"/>
            <a:pathLst>
              <a:path w="44348" h="79781">
                <a:moveTo>
                  <a:pt x="0" y="0"/>
                </a:moveTo>
                <a:lnTo>
                  <a:pt x="44348" y="0"/>
                </a:lnTo>
                <a:lnTo>
                  <a:pt x="44348" y="12573"/>
                </a:lnTo>
                <a:lnTo>
                  <a:pt x="16001" y="12573"/>
                </a:lnTo>
                <a:lnTo>
                  <a:pt x="16001" y="32232"/>
                </a:lnTo>
                <a:lnTo>
                  <a:pt x="42976" y="32232"/>
                </a:lnTo>
                <a:lnTo>
                  <a:pt x="42976" y="44805"/>
                </a:lnTo>
                <a:lnTo>
                  <a:pt x="16001" y="44805"/>
                </a:lnTo>
                <a:lnTo>
                  <a:pt x="16001" y="79781"/>
                </a:lnTo>
                <a:lnTo>
                  <a:pt x="0" y="79781"/>
                </a:ln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18" name="Freihandform 117"/>
          <p:cNvSpPr/>
          <p:nvPr userDrawn="1"/>
        </p:nvSpPr>
        <p:spPr>
          <a:xfrm>
            <a:off x="4610127" y="862304"/>
            <a:ext cx="47320" cy="79781"/>
          </a:xfrm>
          <a:custGeom>
            <a:avLst/>
            <a:gdLst/>
            <a:ahLst/>
            <a:cxnLst/>
            <a:rect l="l" t="t" r="r" b="b"/>
            <a:pathLst>
              <a:path w="47320" h="79781">
                <a:moveTo>
                  <a:pt x="0" y="0"/>
                </a:moveTo>
                <a:lnTo>
                  <a:pt x="47091" y="0"/>
                </a:lnTo>
                <a:lnTo>
                  <a:pt x="47091" y="12573"/>
                </a:lnTo>
                <a:lnTo>
                  <a:pt x="16001" y="12573"/>
                </a:lnTo>
                <a:lnTo>
                  <a:pt x="16001" y="32232"/>
                </a:lnTo>
                <a:lnTo>
                  <a:pt x="44462" y="32232"/>
                </a:lnTo>
                <a:lnTo>
                  <a:pt x="44462" y="44805"/>
                </a:lnTo>
                <a:lnTo>
                  <a:pt x="16001" y="44805"/>
                </a:lnTo>
                <a:lnTo>
                  <a:pt x="16001" y="67208"/>
                </a:lnTo>
                <a:lnTo>
                  <a:pt x="47320" y="67208"/>
                </a:lnTo>
                <a:lnTo>
                  <a:pt x="47320" y="79781"/>
                </a:lnTo>
                <a:lnTo>
                  <a:pt x="0" y="79781"/>
                </a:ln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19" name="Freihandform 118"/>
          <p:cNvSpPr/>
          <p:nvPr userDrawn="1"/>
        </p:nvSpPr>
        <p:spPr>
          <a:xfrm>
            <a:off x="3543898" y="881848"/>
            <a:ext cx="55324" cy="61608"/>
          </a:xfrm>
          <a:custGeom>
            <a:avLst/>
            <a:gdLst/>
            <a:ahLst/>
            <a:cxnLst/>
            <a:rect l="l" t="t" r="r" b="b"/>
            <a:pathLst>
              <a:path w="55324" h="61608">
                <a:moveTo>
                  <a:pt x="27318" y="0"/>
                </a:moveTo>
                <a:cubicBezTo>
                  <a:pt x="38062" y="76"/>
                  <a:pt x="45491" y="3391"/>
                  <a:pt x="49606" y="9944"/>
                </a:cubicBezTo>
                <a:cubicBezTo>
                  <a:pt x="53492" y="16497"/>
                  <a:pt x="55397" y="25032"/>
                  <a:pt x="55321" y="35547"/>
                </a:cubicBezTo>
                <a:lnTo>
                  <a:pt x="14630" y="35547"/>
                </a:lnTo>
                <a:cubicBezTo>
                  <a:pt x="15011" y="40272"/>
                  <a:pt x="16726" y="43891"/>
                  <a:pt x="19774" y="46406"/>
                </a:cubicBezTo>
                <a:cubicBezTo>
                  <a:pt x="22822" y="49073"/>
                  <a:pt x="26708" y="50406"/>
                  <a:pt x="31432" y="50406"/>
                </a:cubicBezTo>
                <a:cubicBezTo>
                  <a:pt x="35166" y="50406"/>
                  <a:pt x="38671" y="49797"/>
                  <a:pt x="41948" y="48577"/>
                </a:cubicBezTo>
                <a:cubicBezTo>
                  <a:pt x="45148" y="47511"/>
                  <a:pt x="48158" y="46139"/>
                  <a:pt x="50978" y="44463"/>
                </a:cubicBezTo>
                <a:lnTo>
                  <a:pt x="50978" y="56921"/>
                </a:lnTo>
                <a:cubicBezTo>
                  <a:pt x="45568" y="60046"/>
                  <a:pt x="38824" y="61608"/>
                  <a:pt x="30747" y="61608"/>
                </a:cubicBezTo>
                <a:cubicBezTo>
                  <a:pt x="10477" y="61303"/>
                  <a:pt x="229" y="51130"/>
                  <a:pt x="0" y="31090"/>
                </a:cubicBezTo>
                <a:cubicBezTo>
                  <a:pt x="0" y="22327"/>
                  <a:pt x="2286" y="14973"/>
                  <a:pt x="6858" y="9030"/>
                </a:cubicBezTo>
                <a:cubicBezTo>
                  <a:pt x="11430" y="3162"/>
                  <a:pt x="18250" y="152"/>
                  <a:pt x="27318" y="0"/>
                </a:cubicBezTo>
                <a:close/>
                <a:moveTo>
                  <a:pt x="28232" y="11201"/>
                </a:moveTo>
                <a:cubicBezTo>
                  <a:pt x="24041" y="11278"/>
                  <a:pt x="20803" y="12573"/>
                  <a:pt x="18517" y="15088"/>
                </a:cubicBezTo>
                <a:cubicBezTo>
                  <a:pt x="16231" y="17678"/>
                  <a:pt x="14935" y="20993"/>
                  <a:pt x="14630" y="25032"/>
                </a:cubicBezTo>
                <a:lnTo>
                  <a:pt x="40691" y="25032"/>
                </a:lnTo>
                <a:cubicBezTo>
                  <a:pt x="40538" y="21145"/>
                  <a:pt x="39510" y="17907"/>
                  <a:pt x="37605" y="15316"/>
                </a:cubicBezTo>
                <a:cubicBezTo>
                  <a:pt x="35623" y="12649"/>
                  <a:pt x="32499" y="11278"/>
                  <a:pt x="28232" y="11201"/>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20" name="Freihandform 119"/>
          <p:cNvSpPr/>
          <p:nvPr userDrawn="1"/>
        </p:nvSpPr>
        <p:spPr>
          <a:xfrm>
            <a:off x="3677248" y="881848"/>
            <a:ext cx="55324" cy="61608"/>
          </a:xfrm>
          <a:custGeom>
            <a:avLst/>
            <a:gdLst/>
            <a:ahLst/>
            <a:cxnLst/>
            <a:rect l="l" t="t" r="r" b="b"/>
            <a:pathLst>
              <a:path w="55324" h="61608">
                <a:moveTo>
                  <a:pt x="27318" y="0"/>
                </a:moveTo>
                <a:cubicBezTo>
                  <a:pt x="38062" y="76"/>
                  <a:pt x="45491" y="3391"/>
                  <a:pt x="49606" y="9944"/>
                </a:cubicBezTo>
                <a:cubicBezTo>
                  <a:pt x="53492" y="16497"/>
                  <a:pt x="55397" y="25032"/>
                  <a:pt x="55321" y="35547"/>
                </a:cubicBezTo>
                <a:lnTo>
                  <a:pt x="14630" y="35547"/>
                </a:lnTo>
                <a:cubicBezTo>
                  <a:pt x="15011" y="40272"/>
                  <a:pt x="16726" y="43891"/>
                  <a:pt x="19774" y="46406"/>
                </a:cubicBezTo>
                <a:cubicBezTo>
                  <a:pt x="22822" y="49073"/>
                  <a:pt x="26708" y="50406"/>
                  <a:pt x="31432" y="50406"/>
                </a:cubicBezTo>
                <a:cubicBezTo>
                  <a:pt x="35166" y="50406"/>
                  <a:pt x="38671" y="49797"/>
                  <a:pt x="41948" y="48577"/>
                </a:cubicBezTo>
                <a:cubicBezTo>
                  <a:pt x="45148" y="47511"/>
                  <a:pt x="48158" y="46139"/>
                  <a:pt x="50978" y="44463"/>
                </a:cubicBezTo>
                <a:lnTo>
                  <a:pt x="50978" y="56921"/>
                </a:lnTo>
                <a:cubicBezTo>
                  <a:pt x="45568" y="60046"/>
                  <a:pt x="38824" y="61608"/>
                  <a:pt x="30747" y="61608"/>
                </a:cubicBezTo>
                <a:cubicBezTo>
                  <a:pt x="10477" y="61303"/>
                  <a:pt x="229" y="51130"/>
                  <a:pt x="0" y="31090"/>
                </a:cubicBezTo>
                <a:cubicBezTo>
                  <a:pt x="0" y="22327"/>
                  <a:pt x="2286" y="14973"/>
                  <a:pt x="6858" y="9030"/>
                </a:cubicBezTo>
                <a:cubicBezTo>
                  <a:pt x="11430" y="3162"/>
                  <a:pt x="18250" y="152"/>
                  <a:pt x="27318" y="0"/>
                </a:cubicBezTo>
                <a:close/>
                <a:moveTo>
                  <a:pt x="28232" y="11201"/>
                </a:moveTo>
                <a:cubicBezTo>
                  <a:pt x="24041" y="11278"/>
                  <a:pt x="20803" y="12573"/>
                  <a:pt x="18517" y="15088"/>
                </a:cubicBezTo>
                <a:cubicBezTo>
                  <a:pt x="16231" y="17678"/>
                  <a:pt x="14935" y="20993"/>
                  <a:pt x="14630" y="25032"/>
                </a:cubicBezTo>
                <a:lnTo>
                  <a:pt x="40691" y="25032"/>
                </a:lnTo>
                <a:cubicBezTo>
                  <a:pt x="40538" y="21145"/>
                  <a:pt x="39510" y="17907"/>
                  <a:pt x="37605" y="15316"/>
                </a:cubicBezTo>
                <a:cubicBezTo>
                  <a:pt x="35623" y="12649"/>
                  <a:pt x="32499" y="11278"/>
                  <a:pt x="28232" y="11201"/>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21" name="Freihandform 120"/>
          <p:cNvSpPr/>
          <p:nvPr userDrawn="1"/>
        </p:nvSpPr>
        <p:spPr>
          <a:xfrm>
            <a:off x="3746134" y="881848"/>
            <a:ext cx="34633" cy="60236"/>
          </a:xfrm>
          <a:custGeom>
            <a:avLst/>
            <a:gdLst/>
            <a:ahLst/>
            <a:cxnLst/>
            <a:rect l="l" t="t" r="r" b="b"/>
            <a:pathLst>
              <a:path w="34633" h="60236">
                <a:moveTo>
                  <a:pt x="29946" y="0"/>
                </a:moveTo>
                <a:cubicBezTo>
                  <a:pt x="31470" y="0"/>
                  <a:pt x="33032" y="152"/>
                  <a:pt x="34633" y="457"/>
                </a:cubicBezTo>
                <a:lnTo>
                  <a:pt x="34633" y="15888"/>
                </a:lnTo>
                <a:cubicBezTo>
                  <a:pt x="33032" y="15049"/>
                  <a:pt x="30746" y="14630"/>
                  <a:pt x="27775" y="14630"/>
                </a:cubicBezTo>
                <a:cubicBezTo>
                  <a:pt x="24727" y="14630"/>
                  <a:pt x="22364" y="15469"/>
                  <a:pt x="20688" y="17145"/>
                </a:cubicBezTo>
                <a:cubicBezTo>
                  <a:pt x="19012" y="18745"/>
                  <a:pt x="17754" y="20841"/>
                  <a:pt x="16916" y="23431"/>
                </a:cubicBezTo>
                <a:cubicBezTo>
                  <a:pt x="16154" y="25870"/>
                  <a:pt x="15697" y="28461"/>
                  <a:pt x="15545" y="31204"/>
                </a:cubicBezTo>
                <a:cubicBezTo>
                  <a:pt x="15392" y="33871"/>
                  <a:pt x="15316" y="36347"/>
                  <a:pt x="15316" y="38633"/>
                </a:cubicBezTo>
                <a:lnTo>
                  <a:pt x="15316" y="60236"/>
                </a:lnTo>
                <a:lnTo>
                  <a:pt x="0" y="60236"/>
                </a:lnTo>
                <a:lnTo>
                  <a:pt x="0" y="1372"/>
                </a:lnTo>
                <a:lnTo>
                  <a:pt x="13601" y="1372"/>
                </a:lnTo>
                <a:lnTo>
                  <a:pt x="13601" y="14745"/>
                </a:lnTo>
                <a:lnTo>
                  <a:pt x="13830" y="14745"/>
                </a:lnTo>
                <a:cubicBezTo>
                  <a:pt x="14287" y="11697"/>
                  <a:pt x="15964" y="8534"/>
                  <a:pt x="18859" y="5258"/>
                </a:cubicBezTo>
                <a:cubicBezTo>
                  <a:pt x="21679" y="1905"/>
                  <a:pt x="25374" y="152"/>
                  <a:pt x="29946" y="0"/>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22" name="Freihandform 121"/>
          <p:cNvSpPr/>
          <p:nvPr userDrawn="1"/>
        </p:nvSpPr>
        <p:spPr>
          <a:xfrm>
            <a:off x="3789644" y="881844"/>
            <a:ext cx="53149" cy="61613"/>
          </a:xfrm>
          <a:custGeom>
            <a:avLst/>
            <a:gdLst/>
            <a:ahLst/>
            <a:cxnLst/>
            <a:rect l="l" t="t" r="r" b="b"/>
            <a:pathLst>
              <a:path w="53149" h="61613">
                <a:moveTo>
                  <a:pt x="26861" y="5"/>
                </a:moveTo>
                <a:cubicBezTo>
                  <a:pt x="44005" y="-224"/>
                  <a:pt x="52464" y="8044"/>
                  <a:pt x="52235" y="24808"/>
                </a:cubicBezTo>
                <a:lnTo>
                  <a:pt x="52235" y="32352"/>
                </a:lnTo>
                <a:cubicBezTo>
                  <a:pt x="52235" y="38067"/>
                  <a:pt x="52311" y="42982"/>
                  <a:pt x="52464" y="47097"/>
                </a:cubicBezTo>
                <a:cubicBezTo>
                  <a:pt x="52616" y="51440"/>
                  <a:pt x="52845" y="55821"/>
                  <a:pt x="53149" y="60241"/>
                </a:cubicBezTo>
                <a:lnTo>
                  <a:pt x="39662" y="60241"/>
                </a:lnTo>
                <a:cubicBezTo>
                  <a:pt x="39205" y="56660"/>
                  <a:pt x="38976" y="53726"/>
                  <a:pt x="38976" y="51440"/>
                </a:cubicBezTo>
                <a:lnTo>
                  <a:pt x="38748" y="51440"/>
                </a:lnTo>
                <a:cubicBezTo>
                  <a:pt x="36919" y="54640"/>
                  <a:pt x="34366" y="57117"/>
                  <a:pt x="31090" y="58869"/>
                </a:cubicBezTo>
                <a:cubicBezTo>
                  <a:pt x="27737" y="60698"/>
                  <a:pt x="24232" y="61613"/>
                  <a:pt x="20574" y="61613"/>
                </a:cubicBezTo>
                <a:cubicBezTo>
                  <a:pt x="15240" y="61536"/>
                  <a:pt x="10554" y="60012"/>
                  <a:pt x="6515" y="57041"/>
                </a:cubicBezTo>
                <a:cubicBezTo>
                  <a:pt x="2248" y="54069"/>
                  <a:pt x="76" y="49764"/>
                  <a:pt x="0" y="44125"/>
                </a:cubicBezTo>
                <a:cubicBezTo>
                  <a:pt x="0" y="39705"/>
                  <a:pt x="991" y="36124"/>
                  <a:pt x="2972" y="33381"/>
                </a:cubicBezTo>
                <a:cubicBezTo>
                  <a:pt x="4801" y="30637"/>
                  <a:pt x="7163" y="28618"/>
                  <a:pt x="10058" y="27323"/>
                </a:cubicBezTo>
                <a:cubicBezTo>
                  <a:pt x="13106" y="25875"/>
                  <a:pt x="16345" y="24922"/>
                  <a:pt x="19774" y="24465"/>
                </a:cubicBezTo>
                <a:cubicBezTo>
                  <a:pt x="23279" y="24084"/>
                  <a:pt x="26632" y="23894"/>
                  <a:pt x="29832" y="23894"/>
                </a:cubicBezTo>
                <a:lnTo>
                  <a:pt x="38290" y="23894"/>
                </a:lnTo>
                <a:cubicBezTo>
                  <a:pt x="38290" y="19169"/>
                  <a:pt x="37224" y="15855"/>
                  <a:pt x="35090" y="13950"/>
                </a:cubicBezTo>
                <a:cubicBezTo>
                  <a:pt x="32956" y="12121"/>
                  <a:pt x="29604" y="11206"/>
                  <a:pt x="25032" y="11206"/>
                </a:cubicBezTo>
                <a:cubicBezTo>
                  <a:pt x="18326" y="11283"/>
                  <a:pt x="12268" y="13416"/>
                  <a:pt x="6858" y="17607"/>
                </a:cubicBezTo>
                <a:lnTo>
                  <a:pt x="6401" y="4463"/>
                </a:lnTo>
                <a:cubicBezTo>
                  <a:pt x="12954" y="1567"/>
                  <a:pt x="19774" y="81"/>
                  <a:pt x="26861" y="5"/>
                </a:cubicBezTo>
                <a:close/>
                <a:moveTo>
                  <a:pt x="29032" y="33038"/>
                </a:moveTo>
                <a:cubicBezTo>
                  <a:pt x="28118" y="33038"/>
                  <a:pt x="27203" y="33114"/>
                  <a:pt x="26289" y="33266"/>
                </a:cubicBezTo>
                <a:cubicBezTo>
                  <a:pt x="24308" y="33495"/>
                  <a:pt x="22441" y="33952"/>
                  <a:pt x="20688" y="34638"/>
                </a:cubicBezTo>
                <a:cubicBezTo>
                  <a:pt x="18936" y="35324"/>
                  <a:pt x="17526" y="36352"/>
                  <a:pt x="16459" y="37724"/>
                </a:cubicBezTo>
                <a:cubicBezTo>
                  <a:pt x="15240" y="39096"/>
                  <a:pt x="14630" y="40924"/>
                  <a:pt x="14630" y="43210"/>
                </a:cubicBezTo>
                <a:cubicBezTo>
                  <a:pt x="14630" y="45649"/>
                  <a:pt x="15583" y="47439"/>
                  <a:pt x="17488" y="48582"/>
                </a:cubicBezTo>
                <a:cubicBezTo>
                  <a:pt x="19240" y="49802"/>
                  <a:pt x="21526" y="50411"/>
                  <a:pt x="24346" y="50411"/>
                </a:cubicBezTo>
                <a:cubicBezTo>
                  <a:pt x="29070" y="50335"/>
                  <a:pt x="32652" y="48582"/>
                  <a:pt x="35090" y="45153"/>
                </a:cubicBezTo>
                <a:cubicBezTo>
                  <a:pt x="37300" y="41724"/>
                  <a:pt x="38367" y="37686"/>
                  <a:pt x="38290" y="33038"/>
                </a:cubicBezTo>
                <a:lnTo>
                  <a:pt x="31661" y="33038"/>
                </a:lnTo>
                <a:cubicBezTo>
                  <a:pt x="30823" y="33038"/>
                  <a:pt x="29947" y="33038"/>
                  <a:pt x="29032" y="33038"/>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23" name="Freihandform 122"/>
          <p:cNvSpPr/>
          <p:nvPr userDrawn="1"/>
        </p:nvSpPr>
        <p:spPr>
          <a:xfrm>
            <a:off x="4020148" y="881848"/>
            <a:ext cx="55324" cy="61608"/>
          </a:xfrm>
          <a:custGeom>
            <a:avLst/>
            <a:gdLst/>
            <a:ahLst/>
            <a:cxnLst/>
            <a:rect l="l" t="t" r="r" b="b"/>
            <a:pathLst>
              <a:path w="55324" h="61608">
                <a:moveTo>
                  <a:pt x="27318" y="0"/>
                </a:moveTo>
                <a:cubicBezTo>
                  <a:pt x="38062" y="76"/>
                  <a:pt x="45491" y="3391"/>
                  <a:pt x="49606" y="9944"/>
                </a:cubicBezTo>
                <a:cubicBezTo>
                  <a:pt x="53492" y="16497"/>
                  <a:pt x="55397" y="25032"/>
                  <a:pt x="55321" y="35547"/>
                </a:cubicBezTo>
                <a:lnTo>
                  <a:pt x="14630" y="35547"/>
                </a:lnTo>
                <a:cubicBezTo>
                  <a:pt x="15011" y="40272"/>
                  <a:pt x="16726" y="43891"/>
                  <a:pt x="19774" y="46406"/>
                </a:cubicBezTo>
                <a:cubicBezTo>
                  <a:pt x="22822" y="49073"/>
                  <a:pt x="26708" y="50406"/>
                  <a:pt x="31432" y="50406"/>
                </a:cubicBezTo>
                <a:cubicBezTo>
                  <a:pt x="35166" y="50406"/>
                  <a:pt x="38671" y="49797"/>
                  <a:pt x="41948" y="48577"/>
                </a:cubicBezTo>
                <a:cubicBezTo>
                  <a:pt x="45148" y="47511"/>
                  <a:pt x="48158" y="46139"/>
                  <a:pt x="50978" y="44463"/>
                </a:cubicBezTo>
                <a:lnTo>
                  <a:pt x="50978" y="56921"/>
                </a:lnTo>
                <a:cubicBezTo>
                  <a:pt x="45568" y="60046"/>
                  <a:pt x="38824" y="61608"/>
                  <a:pt x="30747" y="61608"/>
                </a:cubicBezTo>
                <a:cubicBezTo>
                  <a:pt x="10477" y="61303"/>
                  <a:pt x="229" y="51130"/>
                  <a:pt x="0" y="31090"/>
                </a:cubicBezTo>
                <a:cubicBezTo>
                  <a:pt x="0" y="22327"/>
                  <a:pt x="2286" y="14973"/>
                  <a:pt x="6858" y="9030"/>
                </a:cubicBezTo>
                <a:cubicBezTo>
                  <a:pt x="11430" y="3162"/>
                  <a:pt x="18250" y="152"/>
                  <a:pt x="27318" y="0"/>
                </a:cubicBezTo>
                <a:close/>
                <a:moveTo>
                  <a:pt x="28232" y="11201"/>
                </a:moveTo>
                <a:cubicBezTo>
                  <a:pt x="24041" y="11278"/>
                  <a:pt x="20803" y="12573"/>
                  <a:pt x="18517" y="15088"/>
                </a:cubicBezTo>
                <a:cubicBezTo>
                  <a:pt x="16231" y="17678"/>
                  <a:pt x="14935" y="20993"/>
                  <a:pt x="14630" y="25032"/>
                </a:cubicBezTo>
                <a:lnTo>
                  <a:pt x="40691" y="25032"/>
                </a:lnTo>
                <a:cubicBezTo>
                  <a:pt x="40538" y="21145"/>
                  <a:pt x="39510" y="17907"/>
                  <a:pt x="37605" y="15316"/>
                </a:cubicBezTo>
                <a:cubicBezTo>
                  <a:pt x="35623" y="12649"/>
                  <a:pt x="32499" y="11278"/>
                  <a:pt x="28232" y="11201"/>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24" name="Freihandform 123"/>
          <p:cNvSpPr/>
          <p:nvPr userDrawn="1"/>
        </p:nvSpPr>
        <p:spPr>
          <a:xfrm>
            <a:off x="4088690" y="881846"/>
            <a:ext cx="54064" cy="60238"/>
          </a:xfrm>
          <a:custGeom>
            <a:avLst/>
            <a:gdLst/>
            <a:ahLst/>
            <a:cxnLst/>
            <a:rect l="l" t="t" r="r" b="b"/>
            <a:pathLst>
              <a:path w="54064" h="60238">
                <a:moveTo>
                  <a:pt x="34061" y="2"/>
                </a:moveTo>
                <a:cubicBezTo>
                  <a:pt x="40996" y="78"/>
                  <a:pt x="46101" y="2250"/>
                  <a:pt x="49377" y="6517"/>
                </a:cubicBezTo>
                <a:cubicBezTo>
                  <a:pt x="52502" y="10784"/>
                  <a:pt x="54064" y="16309"/>
                  <a:pt x="54064" y="23091"/>
                </a:cubicBezTo>
                <a:lnTo>
                  <a:pt x="54064" y="60238"/>
                </a:lnTo>
                <a:lnTo>
                  <a:pt x="38748" y="60238"/>
                </a:lnTo>
                <a:lnTo>
                  <a:pt x="38748" y="28806"/>
                </a:lnTo>
                <a:cubicBezTo>
                  <a:pt x="38748" y="26901"/>
                  <a:pt x="38709" y="24957"/>
                  <a:pt x="38633" y="22976"/>
                </a:cubicBezTo>
                <a:cubicBezTo>
                  <a:pt x="38557" y="20995"/>
                  <a:pt x="38176" y="19204"/>
                  <a:pt x="37490" y="17604"/>
                </a:cubicBezTo>
                <a:cubicBezTo>
                  <a:pt x="36957" y="15852"/>
                  <a:pt x="36004" y="14442"/>
                  <a:pt x="34633" y="13375"/>
                </a:cubicBezTo>
                <a:cubicBezTo>
                  <a:pt x="33185" y="12384"/>
                  <a:pt x="31242" y="11889"/>
                  <a:pt x="28803" y="11889"/>
                </a:cubicBezTo>
                <a:cubicBezTo>
                  <a:pt x="26060" y="11889"/>
                  <a:pt x="23851" y="12537"/>
                  <a:pt x="22174" y="13832"/>
                </a:cubicBezTo>
                <a:cubicBezTo>
                  <a:pt x="20498" y="15128"/>
                  <a:pt x="19126" y="16766"/>
                  <a:pt x="18059" y="18747"/>
                </a:cubicBezTo>
                <a:cubicBezTo>
                  <a:pt x="17069" y="20728"/>
                  <a:pt x="16383" y="22824"/>
                  <a:pt x="16002" y="25034"/>
                </a:cubicBezTo>
                <a:cubicBezTo>
                  <a:pt x="15545" y="27320"/>
                  <a:pt x="15316" y="29453"/>
                  <a:pt x="15316" y="31434"/>
                </a:cubicBezTo>
                <a:lnTo>
                  <a:pt x="15316" y="60238"/>
                </a:lnTo>
                <a:lnTo>
                  <a:pt x="0" y="60238"/>
                </a:lnTo>
                <a:lnTo>
                  <a:pt x="0" y="1374"/>
                </a:lnTo>
                <a:lnTo>
                  <a:pt x="14516" y="1374"/>
                </a:lnTo>
                <a:lnTo>
                  <a:pt x="14516" y="9375"/>
                </a:lnTo>
                <a:lnTo>
                  <a:pt x="14745" y="9375"/>
                </a:lnTo>
                <a:cubicBezTo>
                  <a:pt x="19621" y="3050"/>
                  <a:pt x="26060" y="-74"/>
                  <a:pt x="34061" y="2"/>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25" name="Freihandform 124"/>
          <p:cNvSpPr/>
          <p:nvPr userDrawn="1"/>
        </p:nvSpPr>
        <p:spPr>
          <a:xfrm>
            <a:off x="4155403" y="881848"/>
            <a:ext cx="55324" cy="61608"/>
          </a:xfrm>
          <a:custGeom>
            <a:avLst/>
            <a:gdLst/>
            <a:ahLst/>
            <a:cxnLst/>
            <a:rect l="l" t="t" r="r" b="b"/>
            <a:pathLst>
              <a:path w="55324" h="61608">
                <a:moveTo>
                  <a:pt x="27318" y="0"/>
                </a:moveTo>
                <a:cubicBezTo>
                  <a:pt x="38062" y="76"/>
                  <a:pt x="45491" y="3391"/>
                  <a:pt x="49606" y="9944"/>
                </a:cubicBezTo>
                <a:cubicBezTo>
                  <a:pt x="53492" y="16497"/>
                  <a:pt x="55397" y="25032"/>
                  <a:pt x="55321" y="35547"/>
                </a:cubicBezTo>
                <a:lnTo>
                  <a:pt x="14630" y="35547"/>
                </a:lnTo>
                <a:cubicBezTo>
                  <a:pt x="15011" y="40272"/>
                  <a:pt x="16726" y="43891"/>
                  <a:pt x="19774" y="46406"/>
                </a:cubicBezTo>
                <a:cubicBezTo>
                  <a:pt x="22822" y="49073"/>
                  <a:pt x="26708" y="50406"/>
                  <a:pt x="31432" y="50406"/>
                </a:cubicBezTo>
                <a:cubicBezTo>
                  <a:pt x="35166" y="50406"/>
                  <a:pt x="38672" y="49797"/>
                  <a:pt x="41948" y="48577"/>
                </a:cubicBezTo>
                <a:cubicBezTo>
                  <a:pt x="45149" y="47511"/>
                  <a:pt x="48158" y="46139"/>
                  <a:pt x="50978" y="44463"/>
                </a:cubicBezTo>
                <a:lnTo>
                  <a:pt x="50978" y="56921"/>
                </a:lnTo>
                <a:cubicBezTo>
                  <a:pt x="45568" y="60046"/>
                  <a:pt x="38824" y="61608"/>
                  <a:pt x="30747" y="61608"/>
                </a:cubicBezTo>
                <a:cubicBezTo>
                  <a:pt x="10477" y="61303"/>
                  <a:pt x="229" y="51130"/>
                  <a:pt x="0" y="31090"/>
                </a:cubicBezTo>
                <a:cubicBezTo>
                  <a:pt x="0" y="22327"/>
                  <a:pt x="2286" y="14973"/>
                  <a:pt x="6858" y="9030"/>
                </a:cubicBezTo>
                <a:cubicBezTo>
                  <a:pt x="11430" y="3162"/>
                  <a:pt x="18250" y="152"/>
                  <a:pt x="27318" y="0"/>
                </a:cubicBezTo>
                <a:close/>
                <a:moveTo>
                  <a:pt x="28232" y="11201"/>
                </a:moveTo>
                <a:cubicBezTo>
                  <a:pt x="24041" y="11278"/>
                  <a:pt x="20803" y="12573"/>
                  <a:pt x="18517" y="15088"/>
                </a:cubicBezTo>
                <a:cubicBezTo>
                  <a:pt x="16231" y="17678"/>
                  <a:pt x="14935" y="20993"/>
                  <a:pt x="14630" y="25032"/>
                </a:cubicBezTo>
                <a:lnTo>
                  <a:pt x="40691" y="25032"/>
                </a:lnTo>
                <a:cubicBezTo>
                  <a:pt x="40538" y="21145"/>
                  <a:pt x="39510" y="17907"/>
                  <a:pt x="37605" y="15316"/>
                </a:cubicBezTo>
                <a:cubicBezTo>
                  <a:pt x="35623" y="12649"/>
                  <a:pt x="32499" y="11278"/>
                  <a:pt x="28232" y="11201"/>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26" name="Freihandform 125"/>
          <p:cNvSpPr/>
          <p:nvPr userDrawn="1"/>
        </p:nvSpPr>
        <p:spPr>
          <a:xfrm>
            <a:off x="4222384" y="881848"/>
            <a:ext cx="34633" cy="60236"/>
          </a:xfrm>
          <a:custGeom>
            <a:avLst/>
            <a:gdLst/>
            <a:ahLst/>
            <a:cxnLst/>
            <a:rect l="l" t="t" r="r" b="b"/>
            <a:pathLst>
              <a:path w="34633" h="60236">
                <a:moveTo>
                  <a:pt x="29946" y="0"/>
                </a:moveTo>
                <a:cubicBezTo>
                  <a:pt x="31470" y="0"/>
                  <a:pt x="33032" y="152"/>
                  <a:pt x="34633" y="457"/>
                </a:cubicBezTo>
                <a:lnTo>
                  <a:pt x="34633" y="15888"/>
                </a:lnTo>
                <a:cubicBezTo>
                  <a:pt x="33032" y="15049"/>
                  <a:pt x="30747" y="14630"/>
                  <a:pt x="27775" y="14630"/>
                </a:cubicBezTo>
                <a:cubicBezTo>
                  <a:pt x="24727" y="14630"/>
                  <a:pt x="22365" y="15469"/>
                  <a:pt x="20688" y="17145"/>
                </a:cubicBezTo>
                <a:cubicBezTo>
                  <a:pt x="19012" y="18745"/>
                  <a:pt x="17754" y="20841"/>
                  <a:pt x="16916" y="23431"/>
                </a:cubicBezTo>
                <a:cubicBezTo>
                  <a:pt x="16154" y="25870"/>
                  <a:pt x="15697" y="28461"/>
                  <a:pt x="15545" y="31204"/>
                </a:cubicBezTo>
                <a:cubicBezTo>
                  <a:pt x="15392" y="33871"/>
                  <a:pt x="15316" y="36347"/>
                  <a:pt x="15316" y="38633"/>
                </a:cubicBezTo>
                <a:lnTo>
                  <a:pt x="15316" y="60236"/>
                </a:lnTo>
                <a:lnTo>
                  <a:pt x="0" y="60236"/>
                </a:lnTo>
                <a:lnTo>
                  <a:pt x="0" y="1372"/>
                </a:lnTo>
                <a:lnTo>
                  <a:pt x="13601" y="1372"/>
                </a:lnTo>
                <a:lnTo>
                  <a:pt x="13601" y="14745"/>
                </a:lnTo>
                <a:lnTo>
                  <a:pt x="13830" y="14745"/>
                </a:lnTo>
                <a:cubicBezTo>
                  <a:pt x="14287" y="11697"/>
                  <a:pt x="15964" y="8534"/>
                  <a:pt x="18859" y="5258"/>
                </a:cubicBezTo>
                <a:cubicBezTo>
                  <a:pt x="21679" y="1905"/>
                  <a:pt x="25374" y="152"/>
                  <a:pt x="29946" y="0"/>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27" name="Freihandform 126"/>
          <p:cNvSpPr/>
          <p:nvPr userDrawn="1"/>
        </p:nvSpPr>
        <p:spPr>
          <a:xfrm>
            <a:off x="4265891" y="881846"/>
            <a:ext cx="57838" cy="85616"/>
          </a:xfrm>
          <a:custGeom>
            <a:avLst/>
            <a:gdLst/>
            <a:ahLst/>
            <a:cxnLst/>
            <a:rect l="l" t="t" r="r" b="b"/>
            <a:pathLst>
              <a:path w="57838" h="85616">
                <a:moveTo>
                  <a:pt x="24919" y="2"/>
                </a:moveTo>
                <a:cubicBezTo>
                  <a:pt x="32692" y="-74"/>
                  <a:pt x="38712" y="3050"/>
                  <a:pt x="42979" y="9375"/>
                </a:cubicBezTo>
                <a:lnTo>
                  <a:pt x="43207" y="9375"/>
                </a:lnTo>
                <a:lnTo>
                  <a:pt x="43207" y="1374"/>
                </a:lnTo>
                <a:lnTo>
                  <a:pt x="57838" y="1374"/>
                </a:lnTo>
                <a:lnTo>
                  <a:pt x="57838" y="54523"/>
                </a:lnTo>
                <a:cubicBezTo>
                  <a:pt x="57838" y="56428"/>
                  <a:pt x="57762" y="58371"/>
                  <a:pt x="57609" y="60352"/>
                </a:cubicBezTo>
                <a:cubicBezTo>
                  <a:pt x="57381" y="62333"/>
                  <a:pt x="57038" y="64239"/>
                  <a:pt x="56580" y="66067"/>
                </a:cubicBezTo>
                <a:cubicBezTo>
                  <a:pt x="55590" y="69801"/>
                  <a:pt x="53914" y="73116"/>
                  <a:pt x="51551" y="76011"/>
                </a:cubicBezTo>
                <a:cubicBezTo>
                  <a:pt x="49342" y="78907"/>
                  <a:pt x="46179" y="81193"/>
                  <a:pt x="42064" y="82869"/>
                </a:cubicBezTo>
                <a:cubicBezTo>
                  <a:pt x="38026" y="84622"/>
                  <a:pt x="32920" y="85536"/>
                  <a:pt x="26748" y="85613"/>
                </a:cubicBezTo>
                <a:cubicBezTo>
                  <a:pt x="20576" y="85689"/>
                  <a:pt x="13794" y="84355"/>
                  <a:pt x="6403" y="81612"/>
                </a:cubicBezTo>
                <a:lnTo>
                  <a:pt x="7660" y="68582"/>
                </a:lnTo>
                <a:cubicBezTo>
                  <a:pt x="10175" y="69877"/>
                  <a:pt x="13032" y="71020"/>
                  <a:pt x="16233" y="72011"/>
                </a:cubicBezTo>
                <a:cubicBezTo>
                  <a:pt x="19433" y="73078"/>
                  <a:pt x="22290" y="73649"/>
                  <a:pt x="24805" y="73725"/>
                </a:cubicBezTo>
                <a:cubicBezTo>
                  <a:pt x="28996" y="73649"/>
                  <a:pt x="32349" y="72925"/>
                  <a:pt x="34864" y="71554"/>
                </a:cubicBezTo>
                <a:cubicBezTo>
                  <a:pt x="37226" y="70106"/>
                  <a:pt x="38978" y="68277"/>
                  <a:pt x="40121" y="66067"/>
                </a:cubicBezTo>
                <a:cubicBezTo>
                  <a:pt x="41264" y="63781"/>
                  <a:pt x="41988" y="61305"/>
                  <a:pt x="42293" y="58638"/>
                </a:cubicBezTo>
                <a:cubicBezTo>
                  <a:pt x="42445" y="55971"/>
                  <a:pt x="42522" y="53380"/>
                  <a:pt x="42522" y="50865"/>
                </a:cubicBezTo>
                <a:lnTo>
                  <a:pt x="42293" y="50865"/>
                </a:lnTo>
                <a:cubicBezTo>
                  <a:pt x="40845" y="53456"/>
                  <a:pt x="38559" y="55628"/>
                  <a:pt x="35435" y="57381"/>
                </a:cubicBezTo>
                <a:cubicBezTo>
                  <a:pt x="32235" y="59286"/>
                  <a:pt x="28425" y="60238"/>
                  <a:pt x="24005" y="60238"/>
                </a:cubicBezTo>
                <a:cubicBezTo>
                  <a:pt x="15394" y="60086"/>
                  <a:pt x="9260" y="57076"/>
                  <a:pt x="5603" y="51208"/>
                </a:cubicBezTo>
                <a:cubicBezTo>
                  <a:pt x="1793" y="45570"/>
                  <a:pt x="-74" y="38673"/>
                  <a:pt x="2" y="30520"/>
                </a:cubicBezTo>
                <a:cubicBezTo>
                  <a:pt x="-74" y="23052"/>
                  <a:pt x="1907" y="16156"/>
                  <a:pt x="5946" y="9832"/>
                </a:cubicBezTo>
                <a:cubicBezTo>
                  <a:pt x="9908" y="3507"/>
                  <a:pt x="16233" y="231"/>
                  <a:pt x="24919" y="2"/>
                </a:cubicBezTo>
                <a:close/>
                <a:moveTo>
                  <a:pt x="29720" y="11889"/>
                </a:moveTo>
                <a:cubicBezTo>
                  <a:pt x="24615" y="12042"/>
                  <a:pt x="21071" y="13985"/>
                  <a:pt x="19090" y="17718"/>
                </a:cubicBezTo>
                <a:cubicBezTo>
                  <a:pt x="16957" y="21452"/>
                  <a:pt x="15928" y="25719"/>
                  <a:pt x="16004" y="30520"/>
                </a:cubicBezTo>
                <a:cubicBezTo>
                  <a:pt x="16004" y="34787"/>
                  <a:pt x="17109" y="38750"/>
                  <a:pt x="19319" y="42407"/>
                </a:cubicBezTo>
                <a:cubicBezTo>
                  <a:pt x="20462" y="44160"/>
                  <a:pt x="21833" y="45570"/>
                  <a:pt x="23434" y="46636"/>
                </a:cubicBezTo>
                <a:cubicBezTo>
                  <a:pt x="25034" y="47779"/>
                  <a:pt x="26901" y="48351"/>
                  <a:pt x="29034" y="48351"/>
                </a:cubicBezTo>
                <a:cubicBezTo>
                  <a:pt x="33835" y="48275"/>
                  <a:pt x="37302" y="46446"/>
                  <a:pt x="39435" y="42864"/>
                </a:cubicBezTo>
                <a:cubicBezTo>
                  <a:pt x="41493" y="39435"/>
                  <a:pt x="42522" y="35206"/>
                  <a:pt x="42522" y="30177"/>
                </a:cubicBezTo>
                <a:cubicBezTo>
                  <a:pt x="42522" y="24996"/>
                  <a:pt x="41531" y="20690"/>
                  <a:pt x="39550" y="17261"/>
                </a:cubicBezTo>
                <a:cubicBezTo>
                  <a:pt x="37416" y="13756"/>
                  <a:pt x="34140" y="11965"/>
                  <a:pt x="29720" y="11889"/>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28" name="Freihandform 127"/>
          <p:cNvSpPr/>
          <p:nvPr userDrawn="1"/>
        </p:nvSpPr>
        <p:spPr>
          <a:xfrm>
            <a:off x="4366859" y="881844"/>
            <a:ext cx="53149" cy="61613"/>
          </a:xfrm>
          <a:custGeom>
            <a:avLst/>
            <a:gdLst/>
            <a:ahLst/>
            <a:cxnLst/>
            <a:rect l="l" t="t" r="r" b="b"/>
            <a:pathLst>
              <a:path w="53149" h="61613">
                <a:moveTo>
                  <a:pt x="26861" y="5"/>
                </a:moveTo>
                <a:cubicBezTo>
                  <a:pt x="44005" y="-224"/>
                  <a:pt x="52464" y="8044"/>
                  <a:pt x="52235" y="24808"/>
                </a:cubicBezTo>
                <a:lnTo>
                  <a:pt x="52235" y="32352"/>
                </a:lnTo>
                <a:cubicBezTo>
                  <a:pt x="52235" y="38067"/>
                  <a:pt x="52311" y="42982"/>
                  <a:pt x="52464" y="47097"/>
                </a:cubicBezTo>
                <a:cubicBezTo>
                  <a:pt x="52616" y="51440"/>
                  <a:pt x="52845" y="55821"/>
                  <a:pt x="53149" y="60241"/>
                </a:cubicBezTo>
                <a:lnTo>
                  <a:pt x="39662" y="60241"/>
                </a:lnTo>
                <a:cubicBezTo>
                  <a:pt x="39205" y="56660"/>
                  <a:pt x="38976" y="53726"/>
                  <a:pt x="38976" y="51440"/>
                </a:cubicBezTo>
                <a:lnTo>
                  <a:pt x="38748" y="51440"/>
                </a:lnTo>
                <a:cubicBezTo>
                  <a:pt x="36919" y="54640"/>
                  <a:pt x="34366" y="57117"/>
                  <a:pt x="31090" y="58869"/>
                </a:cubicBezTo>
                <a:cubicBezTo>
                  <a:pt x="27737" y="60698"/>
                  <a:pt x="24232" y="61613"/>
                  <a:pt x="20574" y="61613"/>
                </a:cubicBezTo>
                <a:cubicBezTo>
                  <a:pt x="15240" y="61536"/>
                  <a:pt x="10554" y="60012"/>
                  <a:pt x="6515" y="57041"/>
                </a:cubicBezTo>
                <a:cubicBezTo>
                  <a:pt x="2248" y="54069"/>
                  <a:pt x="76" y="49764"/>
                  <a:pt x="0" y="44125"/>
                </a:cubicBezTo>
                <a:cubicBezTo>
                  <a:pt x="0" y="39705"/>
                  <a:pt x="991" y="36124"/>
                  <a:pt x="2972" y="33381"/>
                </a:cubicBezTo>
                <a:cubicBezTo>
                  <a:pt x="4801" y="30637"/>
                  <a:pt x="7163" y="28618"/>
                  <a:pt x="10058" y="27323"/>
                </a:cubicBezTo>
                <a:cubicBezTo>
                  <a:pt x="13106" y="25875"/>
                  <a:pt x="16345" y="24922"/>
                  <a:pt x="19774" y="24465"/>
                </a:cubicBezTo>
                <a:cubicBezTo>
                  <a:pt x="23279" y="24084"/>
                  <a:pt x="26632" y="23894"/>
                  <a:pt x="29832" y="23894"/>
                </a:cubicBezTo>
                <a:lnTo>
                  <a:pt x="38291" y="23894"/>
                </a:lnTo>
                <a:cubicBezTo>
                  <a:pt x="38291" y="19169"/>
                  <a:pt x="37224" y="15855"/>
                  <a:pt x="35090" y="13950"/>
                </a:cubicBezTo>
                <a:cubicBezTo>
                  <a:pt x="32957" y="12121"/>
                  <a:pt x="29604" y="11206"/>
                  <a:pt x="25032" y="11206"/>
                </a:cubicBezTo>
                <a:cubicBezTo>
                  <a:pt x="18326" y="11283"/>
                  <a:pt x="12268" y="13416"/>
                  <a:pt x="6858" y="17607"/>
                </a:cubicBezTo>
                <a:lnTo>
                  <a:pt x="6401" y="4463"/>
                </a:lnTo>
                <a:cubicBezTo>
                  <a:pt x="12954" y="1567"/>
                  <a:pt x="19774" y="81"/>
                  <a:pt x="26861" y="5"/>
                </a:cubicBezTo>
                <a:close/>
                <a:moveTo>
                  <a:pt x="29032" y="33038"/>
                </a:moveTo>
                <a:cubicBezTo>
                  <a:pt x="28118" y="33038"/>
                  <a:pt x="27203" y="33114"/>
                  <a:pt x="26289" y="33266"/>
                </a:cubicBezTo>
                <a:cubicBezTo>
                  <a:pt x="24308" y="33495"/>
                  <a:pt x="22441" y="33952"/>
                  <a:pt x="20688" y="34638"/>
                </a:cubicBezTo>
                <a:cubicBezTo>
                  <a:pt x="18936" y="35324"/>
                  <a:pt x="17526" y="36352"/>
                  <a:pt x="16459" y="37724"/>
                </a:cubicBezTo>
                <a:cubicBezTo>
                  <a:pt x="15240" y="39096"/>
                  <a:pt x="14630" y="40924"/>
                  <a:pt x="14630" y="43210"/>
                </a:cubicBezTo>
                <a:cubicBezTo>
                  <a:pt x="14630" y="45649"/>
                  <a:pt x="15583" y="47439"/>
                  <a:pt x="17488" y="48582"/>
                </a:cubicBezTo>
                <a:cubicBezTo>
                  <a:pt x="19241" y="49802"/>
                  <a:pt x="21527" y="50411"/>
                  <a:pt x="24346" y="50411"/>
                </a:cubicBezTo>
                <a:cubicBezTo>
                  <a:pt x="29070" y="50335"/>
                  <a:pt x="32652" y="48582"/>
                  <a:pt x="35090" y="45153"/>
                </a:cubicBezTo>
                <a:cubicBezTo>
                  <a:pt x="37300" y="41724"/>
                  <a:pt x="38367" y="37686"/>
                  <a:pt x="38291" y="33038"/>
                </a:cubicBezTo>
                <a:lnTo>
                  <a:pt x="31661" y="33038"/>
                </a:lnTo>
                <a:cubicBezTo>
                  <a:pt x="30823" y="33038"/>
                  <a:pt x="29947" y="33038"/>
                  <a:pt x="29032" y="33038"/>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29" name="Freihandform 128"/>
          <p:cNvSpPr/>
          <p:nvPr userDrawn="1"/>
        </p:nvSpPr>
        <p:spPr>
          <a:xfrm>
            <a:off x="3346083" y="883220"/>
            <a:ext cx="15316" cy="58864"/>
          </a:xfrm>
          <a:custGeom>
            <a:avLst/>
            <a:gdLst/>
            <a:ahLst/>
            <a:cxnLst/>
            <a:rect l="l" t="t" r="r" b="b"/>
            <a:pathLst>
              <a:path w="15316" h="58864">
                <a:moveTo>
                  <a:pt x="0" y="0"/>
                </a:moveTo>
                <a:lnTo>
                  <a:pt x="15316" y="0"/>
                </a:lnTo>
                <a:lnTo>
                  <a:pt x="15316" y="58864"/>
                </a:lnTo>
                <a:lnTo>
                  <a:pt x="0" y="58864"/>
                </a:ln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30" name="Freihandform 129"/>
          <p:cNvSpPr/>
          <p:nvPr userDrawn="1"/>
        </p:nvSpPr>
        <p:spPr>
          <a:xfrm>
            <a:off x="3380068" y="883220"/>
            <a:ext cx="48920" cy="58864"/>
          </a:xfrm>
          <a:custGeom>
            <a:avLst/>
            <a:gdLst/>
            <a:ahLst/>
            <a:cxnLst/>
            <a:rect l="l" t="t" r="r" b="b"/>
            <a:pathLst>
              <a:path w="48920" h="58864">
                <a:moveTo>
                  <a:pt x="1257" y="0"/>
                </a:moveTo>
                <a:lnTo>
                  <a:pt x="47892" y="0"/>
                </a:lnTo>
                <a:lnTo>
                  <a:pt x="47892" y="12573"/>
                </a:lnTo>
                <a:lnTo>
                  <a:pt x="18631" y="46977"/>
                </a:lnTo>
                <a:lnTo>
                  <a:pt x="48920" y="46977"/>
                </a:lnTo>
                <a:lnTo>
                  <a:pt x="48920" y="58864"/>
                </a:lnTo>
                <a:lnTo>
                  <a:pt x="0" y="58864"/>
                </a:lnTo>
                <a:lnTo>
                  <a:pt x="0" y="46405"/>
                </a:lnTo>
                <a:lnTo>
                  <a:pt x="29832" y="11887"/>
                </a:lnTo>
                <a:lnTo>
                  <a:pt x="1257" y="11887"/>
                </a:lnTo>
                <a:lnTo>
                  <a:pt x="1257"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31" name="Freihandform 130"/>
          <p:cNvSpPr/>
          <p:nvPr userDrawn="1"/>
        </p:nvSpPr>
        <p:spPr>
          <a:xfrm>
            <a:off x="3437523" y="883220"/>
            <a:ext cx="15316" cy="58864"/>
          </a:xfrm>
          <a:custGeom>
            <a:avLst/>
            <a:gdLst/>
            <a:ahLst/>
            <a:cxnLst/>
            <a:rect l="l" t="t" r="r" b="b"/>
            <a:pathLst>
              <a:path w="15316" h="58864">
                <a:moveTo>
                  <a:pt x="0" y="0"/>
                </a:moveTo>
                <a:lnTo>
                  <a:pt x="15316" y="0"/>
                </a:lnTo>
                <a:lnTo>
                  <a:pt x="15316" y="58864"/>
                </a:lnTo>
                <a:lnTo>
                  <a:pt x="0" y="58864"/>
                </a:ln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32" name="Freihandform 131"/>
          <p:cNvSpPr/>
          <p:nvPr userDrawn="1"/>
        </p:nvSpPr>
        <p:spPr>
          <a:xfrm>
            <a:off x="4336683" y="883220"/>
            <a:ext cx="15316" cy="58864"/>
          </a:xfrm>
          <a:custGeom>
            <a:avLst/>
            <a:gdLst/>
            <a:ahLst/>
            <a:cxnLst/>
            <a:rect l="l" t="t" r="r" b="b"/>
            <a:pathLst>
              <a:path w="15316" h="58864">
                <a:moveTo>
                  <a:pt x="0" y="0"/>
                </a:moveTo>
                <a:lnTo>
                  <a:pt x="15316" y="0"/>
                </a:lnTo>
                <a:lnTo>
                  <a:pt x="15316" y="58864"/>
                </a:lnTo>
                <a:lnTo>
                  <a:pt x="0" y="58864"/>
                </a:ln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33" name="Freihandform 132"/>
          <p:cNvSpPr/>
          <p:nvPr userDrawn="1"/>
        </p:nvSpPr>
        <p:spPr>
          <a:xfrm>
            <a:off x="2775600" y="384453"/>
            <a:ext cx="33947" cy="87097"/>
          </a:xfrm>
          <a:custGeom>
            <a:avLst/>
            <a:gdLst/>
            <a:ahLst/>
            <a:cxnLst/>
            <a:rect l="l" t="t" r="r" b="b"/>
            <a:pathLst>
              <a:path w="33947" h="87097">
                <a:moveTo>
                  <a:pt x="27203" y="0"/>
                </a:moveTo>
                <a:cubicBezTo>
                  <a:pt x="28423" y="0"/>
                  <a:pt x="29680" y="39"/>
                  <a:pt x="30975" y="115"/>
                </a:cubicBezTo>
                <a:cubicBezTo>
                  <a:pt x="32271" y="343"/>
                  <a:pt x="33261" y="686"/>
                  <a:pt x="33947" y="1143"/>
                </a:cubicBezTo>
                <a:lnTo>
                  <a:pt x="33490" y="7316"/>
                </a:lnTo>
                <a:cubicBezTo>
                  <a:pt x="31890" y="6554"/>
                  <a:pt x="29985" y="6173"/>
                  <a:pt x="27775" y="6173"/>
                </a:cubicBezTo>
                <a:cubicBezTo>
                  <a:pt x="25413" y="6173"/>
                  <a:pt x="23622" y="6706"/>
                  <a:pt x="22403" y="7773"/>
                </a:cubicBezTo>
                <a:cubicBezTo>
                  <a:pt x="21107" y="8992"/>
                  <a:pt x="20231" y="10478"/>
                  <a:pt x="19774" y="12231"/>
                </a:cubicBezTo>
                <a:cubicBezTo>
                  <a:pt x="19317" y="13983"/>
                  <a:pt x="19088" y="15850"/>
                  <a:pt x="19088" y="17831"/>
                </a:cubicBezTo>
                <a:cubicBezTo>
                  <a:pt x="19012" y="19889"/>
                  <a:pt x="18974" y="21870"/>
                  <a:pt x="18974" y="23775"/>
                </a:cubicBezTo>
                <a:lnTo>
                  <a:pt x="18974" y="28804"/>
                </a:lnTo>
                <a:lnTo>
                  <a:pt x="32118" y="28804"/>
                </a:lnTo>
                <a:lnTo>
                  <a:pt x="32118" y="34976"/>
                </a:lnTo>
                <a:lnTo>
                  <a:pt x="18974" y="34976"/>
                </a:lnTo>
                <a:lnTo>
                  <a:pt x="18974" y="87097"/>
                </a:lnTo>
                <a:lnTo>
                  <a:pt x="11773" y="87097"/>
                </a:lnTo>
                <a:lnTo>
                  <a:pt x="11773" y="34976"/>
                </a:lnTo>
                <a:lnTo>
                  <a:pt x="0" y="34976"/>
                </a:lnTo>
                <a:lnTo>
                  <a:pt x="0" y="28804"/>
                </a:lnTo>
                <a:lnTo>
                  <a:pt x="11773" y="28804"/>
                </a:lnTo>
                <a:lnTo>
                  <a:pt x="11773" y="24575"/>
                </a:lnTo>
                <a:cubicBezTo>
                  <a:pt x="11773" y="21451"/>
                  <a:pt x="11925" y="18403"/>
                  <a:pt x="12230" y="15431"/>
                </a:cubicBezTo>
                <a:cubicBezTo>
                  <a:pt x="12382" y="12535"/>
                  <a:pt x="12954" y="9945"/>
                  <a:pt x="13945" y="7659"/>
                </a:cubicBezTo>
                <a:cubicBezTo>
                  <a:pt x="14935" y="5296"/>
                  <a:pt x="16497" y="3429"/>
                  <a:pt x="18631" y="2058"/>
                </a:cubicBezTo>
                <a:cubicBezTo>
                  <a:pt x="20688" y="686"/>
                  <a:pt x="23546" y="0"/>
                  <a:pt x="27203" y="0"/>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34" name="Freihandform 133"/>
          <p:cNvSpPr/>
          <p:nvPr userDrawn="1"/>
        </p:nvSpPr>
        <p:spPr>
          <a:xfrm>
            <a:off x="1092723" y="385825"/>
            <a:ext cx="45495" cy="85725"/>
          </a:xfrm>
          <a:custGeom>
            <a:avLst/>
            <a:gdLst/>
            <a:ahLst/>
            <a:cxnLst/>
            <a:rect l="l" t="t" r="r" b="b"/>
            <a:pathLst>
              <a:path w="45495" h="85725">
                <a:moveTo>
                  <a:pt x="0" y="0"/>
                </a:moveTo>
                <a:lnTo>
                  <a:pt x="7201" y="0"/>
                </a:lnTo>
                <a:lnTo>
                  <a:pt x="7201" y="37262"/>
                </a:lnTo>
                <a:lnTo>
                  <a:pt x="7429" y="37262"/>
                </a:lnTo>
                <a:cubicBezTo>
                  <a:pt x="9029" y="33985"/>
                  <a:pt x="11392" y="31280"/>
                  <a:pt x="14516" y="29147"/>
                </a:cubicBezTo>
                <a:cubicBezTo>
                  <a:pt x="17640" y="27165"/>
                  <a:pt x="21336" y="26137"/>
                  <a:pt x="25603" y="26060"/>
                </a:cubicBezTo>
                <a:cubicBezTo>
                  <a:pt x="33375" y="26137"/>
                  <a:pt x="38671" y="28423"/>
                  <a:pt x="41491" y="32918"/>
                </a:cubicBezTo>
                <a:cubicBezTo>
                  <a:pt x="44234" y="37490"/>
                  <a:pt x="45567" y="43472"/>
                  <a:pt x="45491" y="50864"/>
                </a:cubicBezTo>
                <a:lnTo>
                  <a:pt x="45491" y="85725"/>
                </a:lnTo>
                <a:lnTo>
                  <a:pt x="38290" y="85725"/>
                </a:lnTo>
                <a:lnTo>
                  <a:pt x="38290" y="50978"/>
                </a:lnTo>
                <a:cubicBezTo>
                  <a:pt x="38290" y="48387"/>
                  <a:pt x="38138" y="45949"/>
                  <a:pt x="37833" y="43663"/>
                </a:cubicBezTo>
                <a:cubicBezTo>
                  <a:pt x="37528" y="41453"/>
                  <a:pt x="36881" y="39510"/>
                  <a:pt x="35890" y="37833"/>
                </a:cubicBezTo>
                <a:cubicBezTo>
                  <a:pt x="34061" y="34176"/>
                  <a:pt x="30251" y="32309"/>
                  <a:pt x="24460" y="32233"/>
                </a:cubicBezTo>
                <a:cubicBezTo>
                  <a:pt x="18212" y="32385"/>
                  <a:pt x="13754" y="34785"/>
                  <a:pt x="11087" y="39434"/>
                </a:cubicBezTo>
                <a:cubicBezTo>
                  <a:pt x="8420" y="44082"/>
                  <a:pt x="7124" y="49111"/>
                  <a:pt x="7201" y="54521"/>
                </a:cubicBezTo>
                <a:lnTo>
                  <a:pt x="7201" y="85725"/>
                </a:lnTo>
                <a:lnTo>
                  <a:pt x="0" y="85725"/>
                </a:ln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35" name="Freihandform 134"/>
          <p:cNvSpPr/>
          <p:nvPr userDrawn="1"/>
        </p:nvSpPr>
        <p:spPr>
          <a:xfrm>
            <a:off x="1673748" y="385825"/>
            <a:ext cx="45495" cy="85725"/>
          </a:xfrm>
          <a:custGeom>
            <a:avLst/>
            <a:gdLst/>
            <a:ahLst/>
            <a:cxnLst/>
            <a:rect l="l" t="t" r="r" b="b"/>
            <a:pathLst>
              <a:path w="45495" h="85725">
                <a:moveTo>
                  <a:pt x="0" y="0"/>
                </a:moveTo>
                <a:lnTo>
                  <a:pt x="7201" y="0"/>
                </a:lnTo>
                <a:lnTo>
                  <a:pt x="7201" y="37262"/>
                </a:lnTo>
                <a:lnTo>
                  <a:pt x="7429" y="37262"/>
                </a:lnTo>
                <a:cubicBezTo>
                  <a:pt x="9029" y="33985"/>
                  <a:pt x="11392" y="31280"/>
                  <a:pt x="14516" y="29147"/>
                </a:cubicBezTo>
                <a:cubicBezTo>
                  <a:pt x="17640" y="27165"/>
                  <a:pt x="21336" y="26137"/>
                  <a:pt x="25603" y="26060"/>
                </a:cubicBezTo>
                <a:cubicBezTo>
                  <a:pt x="33375" y="26137"/>
                  <a:pt x="38671" y="28423"/>
                  <a:pt x="41491" y="32918"/>
                </a:cubicBezTo>
                <a:cubicBezTo>
                  <a:pt x="44234" y="37490"/>
                  <a:pt x="45567" y="43472"/>
                  <a:pt x="45491" y="50864"/>
                </a:cubicBezTo>
                <a:lnTo>
                  <a:pt x="45491" y="85725"/>
                </a:lnTo>
                <a:lnTo>
                  <a:pt x="38290" y="85725"/>
                </a:lnTo>
                <a:lnTo>
                  <a:pt x="38290" y="50978"/>
                </a:lnTo>
                <a:cubicBezTo>
                  <a:pt x="38290" y="48387"/>
                  <a:pt x="38138" y="45949"/>
                  <a:pt x="37833" y="43663"/>
                </a:cubicBezTo>
                <a:cubicBezTo>
                  <a:pt x="37528" y="41453"/>
                  <a:pt x="36881" y="39510"/>
                  <a:pt x="35890" y="37833"/>
                </a:cubicBezTo>
                <a:cubicBezTo>
                  <a:pt x="34061" y="34176"/>
                  <a:pt x="30251" y="32309"/>
                  <a:pt x="24460" y="32233"/>
                </a:cubicBezTo>
                <a:cubicBezTo>
                  <a:pt x="18212" y="32385"/>
                  <a:pt x="13754" y="34785"/>
                  <a:pt x="11087" y="39434"/>
                </a:cubicBezTo>
                <a:cubicBezTo>
                  <a:pt x="8420" y="44082"/>
                  <a:pt x="7125" y="49111"/>
                  <a:pt x="7201" y="54521"/>
                </a:cubicBezTo>
                <a:lnTo>
                  <a:pt x="7201" y="85725"/>
                </a:lnTo>
                <a:lnTo>
                  <a:pt x="0" y="85725"/>
                </a:ln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36" name="Freihandform 135"/>
          <p:cNvSpPr/>
          <p:nvPr userDrawn="1"/>
        </p:nvSpPr>
        <p:spPr>
          <a:xfrm>
            <a:off x="1944636" y="385824"/>
            <a:ext cx="49608" cy="87098"/>
          </a:xfrm>
          <a:custGeom>
            <a:avLst/>
            <a:gdLst/>
            <a:ahLst/>
            <a:cxnLst/>
            <a:rect l="l" t="t" r="r" b="b"/>
            <a:pathLst>
              <a:path w="49608" h="87098">
                <a:moveTo>
                  <a:pt x="42407" y="0"/>
                </a:moveTo>
                <a:lnTo>
                  <a:pt x="49608" y="0"/>
                </a:lnTo>
                <a:lnTo>
                  <a:pt x="49608" y="85725"/>
                </a:lnTo>
                <a:lnTo>
                  <a:pt x="42407" y="85725"/>
                </a:lnTo>
                <a:lnTo>
                  <a:pt x="42407" y="76467"/>
                </a:lnTo>
                <a:lnTo>
                  <a:pt x="42179" y="76467"/>
                </a:lnTo>
                <a:cubicBezTo>
                  <a:pt x="38369" y="83630"/>
                  <a:pt x="32311" y="87173"/>
                  <a:pt x="24005" y="87097"/>
                </a:cubicBezTo>
                <a:cubicBezTo>
                  <a:pt x="16004" y="86944"/>
                  <a:pt x="10022" y="84011"/>
                  <a:pt x="6060" y="78296"/>
                </a:cubicBezTo>
                <a:cubicBezTo>
                  <a:pt x="2021" y="72581"/>
                  <a:pt x="2" y="65342"/>
                  <a:pt x="2" y="56579"/>
                </a:cubicBezTo>
                <a:cubicBezTo>
                  <a:pt x="-75" y="47511"/>
                  <a:pt x="1792" y="40196"/>
                  <a:pt x="5602" y="34633"/>
                </a:cubicBezTo>
                <a:cubicBezTo>
                  <a:pt x="9412" y="28994"/>
                  <a:pt x="15547" y="26137"/>
                  <a:pt x="24005" y="26060"/>
                </a:cubicBezTo>
                <a:cubicBezTo>
                  <a:pt x="26900" y="26060"/>
                  <a:pt x="29415" y="26480"/>
                  <a:pt x="31549" y="27318"/>
                </a:cubicBezTo>
                <a:cubicBezTo>
                  <a:pt x="33758" y="28156"/>
                  <a:pt x="35587" y="29223"/>
                  <a:pt x="37035" y="30518"/>
                </a:cubicBezTo>
                <a:cubicBezTo>
                  <a:pt x="40007" y="33185"/>
                  <a:pt x="41721" y="35433"/>
                  <a:pt x="42179" y="37262"/>
                </a:cubicBezTo>
                <a:lnTo>
                  <a:pt x="42407" y="37262"/>
                </a:lnTo>
                <a:lnTo>
                  <a:pt x="42407" y="0"/>
                </a:lnTo>
                <a:close/>
                <a:moveTo>
                  <a:pt x="25148" y="32233"/>
                </a:moveTo>
                <a:cubicBezTo>
                  <a:pt x="21719" y="32233"/>
                  <a:pt x="18937" y="32957"/>
                  <a:pt x="16804" y="34404"/>
                </a:cubicBezTo>
                <a:cubicBezTo>
                  <a:pt x="14594" y="35776"/>
                  <a:pt x="12803" y="37681"/>
                  <a:pt x="11432" y="40119"/>
                </a:cubicBezTo>
                <a:cubicBezTo>
                  <a:pt x="10213" y="42405"/>
                  <a:pt x="9298" y="44996"/>
                  <a:pt x="8689" y="47892"/>
                </a:cubicBezTo>
                <a:cubicBezTo>
                  <a:pt x="8155" y="50787"/>
                  <a:pt x="7888" y="53683"/>
                  <a:pt x="7888" y="56579"/>
                </a:cubicBezTo>
                <a:cubicBezTo>
                  <a:pt x="7888" y="59322"/>
                  <a:pt x="8155" y="62103"/>
                  <a:pt x="8689" y="64922"/>
                </a:cubicBezTo>
                <a:cubicBezTo>
                  <a:pt x="9298" y="67818"/>
                  <a:pt x="10213" y="70485"/>
                  <a:pt x="11432" y="72923"/>
                </a:cubicBezTo>
                <a:cubicBezTo>
                  <a:pt x="12803" y="75209"/>
                  <a:pt x="14594" y="77076"/>
                  <a:pt x="16804" y="78524"/>
                </a:cubicBezTo>
                <a:cubicBezTo>
                  <a:pt x="18937" y="80124"/>
                  <a:pt x="21719" y="80924"/>
                  <a:pt x="25148" y="80924"/>
                </a:cubicBezTo>
                <a:cubicBezTo>
                  <a:pt x="28348" y="80924"/>
                  <a:pt x="31091" y="80124"/>
                  <a:pt x="33378" y="78524"/>
                </a:cubicBezTo>
                <a:cubicBezTo>
                  <a:pt x="35511" y="77076"/>
                  <a:pt x="37264" y="75133"/>
                  <a:pt x="38635" y="72695"/>
                </a:cubicBezTo>
                <a:cubicBezTo>
                  <a:pt x="41226" y="67513"/>
                  <a:pt x="42483" y="62141"/>
                  <a:pt x="42407" y="56579"/>
                </a:cubicBezTo>
                <a:cubicBezTo>
                  <a:pt x="42407" y="53835"/>
                  <a:pt x="42140" y="51016"/>
                  <a:pt x="41607" y="48120"/>
                </a:cubicBezTo>
                <a:cubicBezTo>
                  <a:pt x="40998" y="45377"/>
                  <a:pt x="40007" y="42786"/>
                  <a:pt x="38635" y="40348"/>
                </a:cubicBezTo>
                <a:cubicBezTo>
                  <a:pt x="37264" y="37910"/>
                  <a:pt x="35511" y="35928"/>
                  <a:pt x="33378" y="34404"/>
                </a:cubicBezTo>
                <a:cubicBezTo>
                  <a:pt x="31091" y="32957"/>
                  <a:pt x="28348" y="32233"/>
                  <a:pt x="25148" y="32233"/>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37" name="Freihandform 136"/>
          <p:cNvSpPr/>
          <p:nvPr userDrawn="1"/>
        </p:nvSpPr>
        <p:spPr>
          <a:xfrm>
            <a:off x="2649107" y="385825"/>
            <a:ext cx="45494" cy="85725"/>
          </a:xfrm>
          <a:custGeom>
            <a:avLst/>
            <a:gdLst/>
            <a:ahLst/>
            <a:cxnLst/>
            <a:rect l="l" t="t" r="r" b="b"/>
            <a:pathLst>
              <a:path w="45494" h="85725">
                <a:moveTo>
                  <a:pt x="0" y="0"/>
                </a:moveTo>
                <a:lnTo>
                  <a:pt x="7201" y="0"/>
                </a:lnTo>
                <a:lnTo>
                  <a:pt x="7201" y="37262"/>
                </a:lnTo>
                <a:lnTo>
                  <a:pt x="7429" y="37262"/>
                </a:lnTo>
                <a:cubicBezTo>
                  <a:pt x="9030" y="33985"/>
                  <a:pt x="11392" y="31280"/>
                  <a:pt x="14516" y="29147"/>
                </a:cubicBezTo>
                <a:cubicBezTo>
                  <a:pt x="17640" y="27165"/>
                  <a:pt x="21336" y="26137"/>
                  <a:pt x="25603" y="26060"/>
                </a:cubicBezTo>
                <a:cubicBezTo>
                  <a:pt x="33376" y="26137"/>
                  <a:pt x="38671" y="28423"/>
                  <a:pt x="41491" y="32918"/>
                </a:cubicBezTo>
                <a:cubicBezTo>
                  <a:pt x="44234" y="37490"/>
                  <a:pt x="45567" y="43472"/>
                  <a:pt x="45491" y="50864"/>
                </a:cubicBezTo>
                <a:lnTo>
                  <a:pt x="45491" y="85725"/>
                </a:lnTo>
                <a:lnTo>
                  <a:pt x="38290" y="85725"/>
                </a:lnTo>
                <a:lnTo>
                  <a:pt x="38290" y="50978"/>
                </a:lnTo>
                <a:cubicBezTo>
                  <a:pt x="38290" y="48387"/>
                  <a:pt x="38138" y="45949"/>
                  <a:pt x="37833" y="43663"/>
                </a:cubicBezTo>
                <a:cubicBezTo>
                  <a:pt x="37528" y="41453"/>
                  <a:pt x="36881" y="39510"/>
                  <a:pt x="35890" y="37833"/>
                </a:cubicBezTo>
                <a:cubicBezTo>
                  <a:pt x="34061" y="34176"/>
                  <a:pt x="30251" y="32309"/>
                  <a:pt x="24460" y="32233"/>
                </a:cubicBezTo>
                <a:cubicBezTo>
                  <a:pt x="18212" y="32385"/>
                  <a:pt x="13754" y="34785"/>
                  <a:pt x="11087" y="39434"/>
                </a:cubicBezTo>
                <a:cubicBezTo>
                  <a:pt x="8420" y="44082"/>
                  <a:pt x="7125" y="49111"/>
                  <a:pt x="7201" y="54521"/>
                </a:cubicBezTo>
                <a:lnTo>
                  <a:pt x="7201" y="85725"/>
                </a:lnTo>
                <a:lnTo>
                  <a:pt x="0" y="85725"/>
                </a:ln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38" name="Freihandform 137"/>
          <p:cNvSpPr/>
          <p:nvPr userDrawn="1"/>
        </p:nvSpPr>
        <p:spPr>
          <a:xfrm>
            <a:off x="1327038" y="388111"/>
            <a:ext cx="7201" cy="9601"/>
          </a:xfrm>
          <a:custGeom>
            <a:avLst/>
            <a:gdLst/>
            <a:ahLst/>
            <a:cxnLst/>
            <a:rect l="l" t="t" r="r" b="b"/>
            <a:pathLst>
              <a:path w="7201" h="9601">
                <a:moveTo>
                  <a:pt x="0" y="0"/>
                </a:moveTo>
                <a:lnTo>
                  <a:pt x="7201" y="0"/>
                </a:lnTo>
                <a:lnTo>
                  <a:pt x="7201" y="9601"/>
                </a:lnTo>
                <a:lnTo>
                  <a:pt x="0" y="9601"/>
                </a:ln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39" name="Freihandform 138"/>
          <p:cNvSpPr/>
          <p:nvPr userDrawn="1"/>
        </p:nvSpPr>
        <p:spPr>
          <a:xfrm>
            <a:off x="1528968" y="388111"/>
            <a:ext cx="7201" cy="9601"/>
          </a:xfrm>
          <a:custGeom>
            <a:avLst/>
            <a:gdLst/>
            <a:ahLst/>
            <a:cxnLst/>
            <a:rect l="l" t="t" r="r" b="b"/>
            <a:pathLst>
              <a:path w="7201" h="9601">
                <a:moveTo>
                  <a:pt x="0" y="0"/>
                </a:moveTo>
                <a:lnTo>
                  <a:pt x="7201" y="0"/>
                </a:lnTo>
                <a:lnTo>
                  <a:pt x="7201" y="9601"/>
                </a:lnTo>
                <a:lnTo>
                  <a:pt x="0" y="9601"/>
                </a:ln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40" name="Freihandform 139"/>
          <p:cNvSpPr/>
          <p:nvPr userDrawn="1"/>
        </p:nvSpPr>
        <p:spPr>
          <a:xfrm>
            <a:off x="1909968" y="388111"/>
            <a:ext cx="7201" cy="9601"/>
          </a:xfrm>
          <a:custGeom>
            <a:avLst/>
            <a:gdLst/>
            <a:ahLst/>
            <a:cxnLst/>
            <a:rect l="l" t="t" r="r" b="b"/>
            <a:pathLst>
              <a:path w="7201" h="9601">
                <a:moveTo>
                  <a:pt x="0" y="0"/>
                </a:moveTo>
                <a:lnTo>
                  <a:pt x="7201" y="0"/>
                </a:lnTo>
                <a:lnTo>
                  <a:pt x="7201" y="9601"/>
                </a:lnTo>
                <a:lnTo>
                  <a:pt x="0" y="9601"/>
                </a:ln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41" name="Freihandform 140"/>
          <p:cNvSpPr/>
          <p:nvPr userDrawn="1"/>
        </p:nvSpPr>
        <p:spPr>
          <a:xfrm>
            <a:off x="964592" y="390397"/>
            <a:ext cx="44463" cy="82525"/>
          </a:xfrm>
          <a:custGeom>
            <a:avLst/>
            <a:gdLst/>
            <a:ahLst/>
            <a:cxnLst/>
            <a:rect l="l" t="t" r="r" b="b"/>
            <a:pathLst>
              <a:path w="44463" h="82525">
                <a:moveTo>
                  <a:pt x="25261" y="0"/>
                </a:moveTo>
                <a:cubicBezTo>
                  <a:pt x="27318" y="0"/>
                  <a:pt x="29757" y="152"/>
                  <a:pt x="32576" y="457"/>
                </a:cubicBezTo>
                <a:cubicBezTo>
                  <a:pt x="35395" y="914"/>
                  <a:pt x="38177" y="1638"/>
                  <a:pt x="40920" y="2629"/>
                </a:cubicBezTo>
                <a:lnTo>
                  <a:pt x="39663" y="9830"/>
                </a:lnTo>
                <a:cubicBezTo>
                  <a:pt x="35776" y="7849"/>
                  <a:pt x="30938" y="6858"/>
                  <a:pt x="25146" y="6858"/>
                </a:cubicBezTo>
                <a:cubicBezTo>
                  <a:pt x="23089" y="6858"/>
                  <a:pt x="21070" y="7049"/>
                  <a:pt x="19089" y="7430"/>
                </a:cubicBezTo>
                <a:cubicBezTo>
                  <a:pt x="17107" y="7887"/>
                  <a:pt x="15241" y="8687"/>
                  <a:pt x="13488" y="9830"/>
                </a:cubicBezTo>
                <a:cubicBezTo>
                  <a:pt x="11888" y="10820"/>
                  <a:pt x="10554" y="12192"/>
                  <a:pt x="9487" y="13945"/>
                </a:cubicBezTo>
                <a:cubicBezTo>
                  <a:pt x="8421" y="15773"/>
                  <a:pt x="7887" y="17983"/>
                  <a:pt x="7887" y="20574"/>
                </a:cubicBezTo>
                <a:cubicBezTo>
                  <a:pt x="7887" y="22479"/>
                  <a:pt x="8421" y="24232"/>
                  <a:pt x="9487" y="25832"/>
                </a:cubicBezTo>
                <a:cubicBezTo>
                  <a:pt x="10554" y="27432"/>
                  <a:pt x="11926" y="28842"/>
                  <a:pt x="13602" y="30061"/>
                </a:cubicBezTo>
                <a:cubicBezTo>
                  <a:pt x="15355" y="31356"/>
                  <a:pt x="17336" y="32576"/>
                  <a:pt x="19546" y="33719"/>
                </a:cubicBezTo>
                <a:cubicBezTo>
                  <a:pt x="21679" y="34938"/>
                  <a:pt x="23889" y="36195"/>
                  <a:pt x="26175" y="37490"/>
                </a:cubicBezTo>
                <a:cubicBezTo>
                  <a:pt x="30976" y="39776"/>
                  <a:pt x="35167" y="42672"/>
                  <a:pt x="38748" y="46177"/>
                </a:cubicBezTo>
                <a:cubicBezTo>
                  <a:pt x="40501" y="47854"/>
                  <a:pt x="41910" y="49835"/>
                  <a:pt x="42977" y="52121"/>
                </a:cubicBezTo>
                <a:cubicBezTo>
                  <a:pt x="43968" y="54407"/>
                  <a:pt x="44463" y="57036"/>
                  <a:pt x="44463" y="60008"/>
                </a:cubicBezTo>
                <a:cubicBezTo>
                  <a:pt x="44311" y="67932"/>
                  <a:pt x="41529" y="73685"/>
                  <a:pt x="36119" y="77267"/>
                </a:cubicBezTo>
                <a:cubicBezTo>
                  <a:pt x="30785" y="80772"/>
                  <a:pt x="24842" y="82525"/>
                  <a:pt x="18289" y="82525"/>
                </a:cubicBezTo>
                <a:cubicBezTo>
                  <a:pt x="10516" y="82361"/>
                  <a:pt x="4496" y="81142"/>
                  <a:pt x="229" y="78867"/>
                </a:cubicBezTo>
                <a:lnTo>
                  <a:pt x="1029" y="70980"/>
                </a:lnTo>
                <a:cubicBezTo>
                  <a:pt x="5525" y="74105"/>
                  <a:pt x="11392" y="75667"/>
                  <a:pt x="18631" y="75667"/>
                </a:cubicBezTo>
                <a:cubicBezTo>
                  <a:pt x="23737" y="75667"/>
                  <a:pt x="28004" y="74333"/>
                  <a:pt x="31433" y="71666"/>
                </a:cubicBezTo>
                <a:cubicBezTo>
                  <a:pt x="34786" y="68999"/>
                  <a:pt x="36500" y="64884"/>
                  <a:pt x="36577" y="59322"/>
                </a:cubicBezTo>
                <a:cubicBezTo>
                  <a:pt x="36500" y="55436"/>
                  <a:pt x="34595" y="52159"/>
                  <a:pt x="30861" y="49492"/>
                </a:cubicBezTo>
                <a:cubicBezTo>
                  <a:pt x="29185" y="48120"/>
                  <a:pt x="27242" y="46825"/>
                  <a:pt x="25032" y="45606"/>
                </a:cubicBezTo>
                <a:cubicBezTo>
                  <a:pt x="22822" y="44387"/>
                  <a:pt x="20574" y="43167"/>
                  <a:pt x="18289" y="41948"/>
                </a:cubicBezTo>
                <a:cubicBezTo>
                  <a:pt x="16002" y="40653"/>
                  <a:pt x="13793" y="39281"/>
                  <a:pt x="11659" y="37833"/>
                </a:cubicBezTo>
                <a:cubicBezTo>
                  <a:pt x="9449" y="36462"/>
                  <a:pt x="7468" y="34938"/>
                  <a:pt x="5715" y="33261"/>
                </a:cubicBezTo>
                <a:cubicBezTo>
                  <a:pt x="1982" y="29985"/>
                  <a:pt x="77" y="25832"/>
                  <a:pt x="0" y="20803"/>
                </a:cubicBezTo>
                <a:cubicBezTo>
                  <a:pt x="77" y="14326"/>
                  <a:pt x="2553" y="9220"/>
                  <a:pt x="7430" y="5486"/>
                </a:cubicBezTo>
                <a:cubicBezTo>
                  <a:pt x="12154" y="1905"/>
                  <a:pt x="18098" y="76"/>
                  <a:pt x="25261" y="0"/>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42" name="Freihandform 141"/>
          <p:cNvSpPr/>
          <p:nvPr userDrawn="1"/>
        </p:nvSpPr>
        <p:spPr>
          <a:xfrm>
            <a:off x="1847902" y="391769"/>
            <a:ext cx="40462" cy="79781"/>
          </a:xfrm>
          <a:custGeom>
            <a:avLst/>
            <a:gdLst/>
            <a:ahLst/>
            <a:cxnLst/>
            <a:rect l="l" t="t" r="r" b="b"/>
            <a:pathLst>
              <a:path w="40462" h="79781">
                <a:moveTo>
                  <a:pt x="0" y="0"/>
                </a:moveTo>
                <a:lnTo>
                  <a:pt x="39090" y="0"/>
                </a:lnTo>
                <a:lnTo>
                  <a:pt x="39090" y="6858"/>
                </a:lnTo>
                <a:lnTo>
                  <a:pt x="7887" y="6858"/>
                </a:lnTo>
                <a:lnTo>
                  <a:pt x="7887" y="35318"/>
                </a:lnTo>
                <a:lnTo>
                  <a:pt x="37490" y="35318"/>
                </a:lnTo>
                <a:lnTo>
                  <a:pt x="37490" y="42176"/>
                </a:lnTo>
                <a:lnTo>
                  <a:pt x="7887" y="42176"/>
                </a:lnTo>
                <a:lnTo>
                  <a:pt x="7887" y="72923"/>
                </a:lnTo>
                <a:lnTo>
                  <a:pt x="40462" y="72923"/>
                </a:lnTo>
                <a:lnTo>
                  <a:pt x="40462" y="79781"/>
                </a:lnTo>
                <a:lnTo>
                  <a:pt x="0" y="79781"/>
                </a:ln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43" name="Freihandform 142"/>
          <p:cNvSpPr/>
          <p:nvPr userDrawn="1"/>
        </p:nvSpPr>
        <p:spPr>
          <a:xfrm>
            <a:off x="2824485" y="396683"/>
            <a:ext cx="33490" cy="76238"/>
          </a:xfrm>
          <a:custGeom>
            <a:avLst/>
            <a:gdLst/>
            <a:ahLst/>
            <a:cxnLst/>
            <a:rect l="l" t="t" r="r" b="b"/>
            <a:pathLst>
              <a:path w="33490" h="76238">
                <a:moveTo>
                  <a:pt x="18631" y="0"/>
                </a:moveTo>
                <a:lnTo>
                  <a:pt x="18631" y="16573"/>
                </a:lnTo>
                <a:lnTo>
                  <a:pt x="31890" y="16573"/>
                </a:lnTo>
                <a:lnTo>
                  <a:pt x="31890" y="22745"/>
                </a:lnTo>
                <a:lnTo>
                  <a:pt x="18631" y="22745"/>
                </a:lnTo>
                <a:lnTo>
                  <a:pt x="18631" y="60464"/>
                </a:lnTo>
                <a:cubicBezTo>
                  <a:pt x="18631" y="63131"/>
                  <a:pt x="19241" y="65379"/>
                  <a:pt x="20460" y="67208"/>
                </a:cubicBezTo>
                <a:cubicBezTo>
                  <a:pt x="21603" y="69113"/>
                  <a:pt x="23584" y="70065"/>
                  <a:pt x="26403" y="70065"/>
                </a:cubicBezTo>
                <a:cubicBezTo>
                  <a:pt x="28994" y="70065"/>
                  <a:pt x="31204" y="69608"/>
                  <a:pt x="33033" y="68694"/>
                </a:cubicBezTo>
                <a:lnTo>
                  <a:pt x="33490" y="74637"/>
                </a:lnTo>
                <a:cubicBezTo>
                  <a:pt x="32652" y="74942"/>
                  <a:pt x="31471" y="75285"/>
                  <a:pt x="29947" y="75666"/>
                </a:cubicBezTo>
                <a:cubicBezTo>
                  <a:pt x="28347" y="76047"/>
                  <a:pt x="26594" y="76238"/>
                  <a:pt x="24689" y="76238"/>
                </a:cubicBezTo>
                <a:cubicBezTo>
                  <a:pt x="21565" y="76238"/>
                  <a:pt x="19088" y="75704"/>
                  <a:pt x="17259" y="74637"/>
                </a:cubicBezTo>
                <a:cubicBezTo>
                  <a:pt x="15507" y="73571"/>
                  <a:pt x="14173" y="72161"/>
                  <a:pt x="13259" y="70408"/>
                </a:cubicBezTo>
                <a:cubicBezTo>
                  <a:pt x="12497" y="68580"/>
                  <a:pt x="12002" y="66522"/>
                  <a:pt x="11773" y="64236"/>
                </a:cubicBezTo>
                <a:cubicBezTo>
                  <a:pt x="11545" y="61950"/>
                  <a:pt x="11430" y="59474"/>
                  <a:pt x="11430" y="56807"/>
                </a:cubicBezTo>
                <a:lnTo>
                  <a:pt x="11430" y="22745"/>
                </a:lnTo>
                <a:lnTo>
                  <a:pt x="0" y="22745"/>
                </a:lnTo>
                <a:lnTo>
                  <a:pt x="0" y="16573"/>
                </a:lnTo>
                <a:lnTo>
                  <a:pt x="11430" y="16573"/>
                </a:lnTo>
                <a:lnTo>
                  <a:pt x="11430" y="2514"/>
                </a:lnTo>
                <a:lnTo>
                  <a:pt x="18631"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44" name="Freihandform 143"/>
          <p:cNvSpPr/>
          <p:nvPr userDrawn="1"/>
        </p:nvSpPr>
        <p:spPr>
          <a:xfrm>
            <a:off x="1029324" y="411884"/>
            <a:ext cx="42863" cy="61042"/>
          </a:xfrm>
          <a:custGeom>
            <a:avLst/>
            <a:gdLst/>
            <a:ahLst/>
            <a:cxnLst/>
            <a:rect l="l" t="t" r="r" b="b"/>
            <a:pathLst>
              <a:path w="42863" h="61042">
                <a:moveTo>
                  <a:pt x="28804" y="0"/>
                </a:moveTo>
                <a:cubicBezTo>
                  <a:pt x="32385" y="0"/>
                  <a:pt x="35357" y="267"/>
                  <a:pt x="37719" y="801"/>
                </a:cubicBezTo>
                <a:cubicBezTo>
                  <a:pt x="38939" y="1029"/>
                  <a:pt x="40005" y="1258"/>
                  <a:pt x="40920" y="1486"/>
                </a:cubicBezTo>
                <a:cubicBezTo>
                  <a:pt x="41758" y="1791"/>
                  <a:pt x="42406" y="2058"/>
                  <a:pt x="42863" y="2286"/>
                </a:cubicBezTo>
                <a:lnTo>
                  <a:pt x="42291" y="9144"/>
                </a:lnTo>
                <a:cubicBezTo>
                  <a:pt x="38177" y="7239"/>
                  <a:pt x="34024" y="6249"/>
                  <a:pt x="29833" y="6173"/>
                </a:cubicBezTo>
                <a:cubicBezTo>
                  <a:pt x="22822" y="6249"/>
                  <a:pt x="17450" y="8497"/>
                  <a:pt x="13716" y="12916"/>
                </a:cubicBezTo>
                <a:cubicBezTo>
                  <a:pt x="9830" y="17412"/>
                  <a:pt x="7887" y="23280"/>
                  <a:pt x="7887" y="30519"/>
                </a:cubicBezTo>
                <a:cubicBezTo>
                  <a:pt x="7887" y="37300"/>
                  <a:pt x="9792" y="42977"/>
                  <a:pt x="13602" y="47549"/>
                </a:cubicBezTo>
                <a:cubicBezTo>
                  <a:pt x="17336" y="52350"/>
                  <a:pt x="22479" y="54788"/>
                  <a:pt x="29033" y="54864"/>
                </a:cubicBezTo>
                <a:cubicBezTo>
                  <a:pt x="33528" y="54864"/>
                  <a:pt x="37910" y="53988"/>
                  <a:pt x="42177" y="52236"/>
                </a:cubicBezTo>
                <a:lnTo>
                  <a:pt x="42863" y="59094"/>
                </a:lnTo>
                <a:cubicBezTo>
                  <a:pt x="38139" y="60465"/>
                  <a:pt x="33147" y="61113"/>
                  <a:pt x="27890" y="61037"/>
                </a:cubicBezTo>
                <a:cubicBezTo>
                  <a:pt x="18517" y="60884"/>
                  <a:pt x="11545" y="57798"/>
                  <a:pt x="6973" y="51778"/>
                </a:cubicBezTo>
                <a:cubicBezTo>
                  <a:pt x="2324" y="45911"/>
                  <a:pt x="0" y="38824"/>
                  <a:pt x="0" y="30519"/>
                </a:cubicBezTo>
                <a:cubicBezTo>
                  <a:pt x="77" y="21298"/>
                  <a:pt x="2744" y="13945"/>
                  <a:pt x="8001" y="8459"/>
                </a:cubicBezTo>
                <a:cubicBezTo>
                  <a:pt x="13183" y="2896"/>
                  <a:pt x="20117" y="77"/>
                  <a:pt x="28804" y="0"/>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45" name="Freihandform 144"/>
          <p:cNvSpPr/>
          <p:nvPr userDrawn="1"/>
        </p:nvSpPr>
        <p:spPr>
          <a:xfrm>
            <a:off x="1256016" y="411885"/>
            <a:ext cx="47780" cy="61037"/>
          </a:xfrm>
          <a:custGeom>
            <a:avLst/>
            <a:gdLst/>
            <a:ahLst/>
            <a:cxnLst/>
            <a:rect l="l" t="t" r="r" b="b"/>
            <a:pathLst>
              <a:path w="47780" h="61037">
                <a:moveTo>
                  <a:pt x="24577" y="0"/>
                </a:moveTo>
                <a:cubicBezTo>
                  <a:pt x="32730" y="153"/>
                  <a:pt x="38674" y="3010"/>
                  <a:pt x="42408" y="8573"/>
                </a:cubicBezTo>
                <a:cubicBezTo>
                  <a:pt x="45989" y="14059"/>
                  <a:pt x="47780" y="20841"/>
                  <a:pt x="47780" y="28918"/>
                </a:cubicBezTo>
                <a:lnTo>
                  <a:pt x="47780" y="32576"/>
                </a:lnTo>
                <a:lnTo>
                  <a:pt x="7889" y="32576"/>
                </a:lnTo>
                <a:cubicBezTo>
                  <a:pt x="7889" y="38901"/>
                  <a:pt x="9527" y="44120"/>
                  <a:pt x="12804" y="48235"/>
                </a:cubicBezTo>
                <a:cubicBezTo>
                  <a:pt x="16004" y="52578"/>
                  <a:pt x="20767" y="54788"/>
                  <a:pt x="27092" y="54864"/>
                </a:cubicBezTo>
                <a:cubicBezTo>
                  <a:pt x="29911" y="54864"/>
                  <a:pt x="32883" y="54369"/>
                  <a:pt x="36007" y="53379"/>
                </a:cubicBezTo>
                <a:cubicBezTo>
                  <a:pt x="39131" y="52540"/>
                  <a:pt x="41608" y="51588"/>
                  <a:pt x="43436" y="50521"/>
                </a:cubicBezTo>
                <a:lnTo>
                  <a:pt x="43436" y="57836"/>
                </a:lnTo>
                <a:cubicBezTo>
                  <a:pt x="37950" y="59894"/>
                  <a:pt x="32311" y="60960"/>
                  <a:pt x="26520" y="61037"/>
                </a:cubicBezTo>
                <a:cubicBezTo>
                  <a:pt x="16995" y="60884"/>
                  <a:pt x="10175" y="57951"/>
                  <a:pt x="6060" y="52236"/>
                </a:cubicBezTo>
                <a:cubicBezTo>
                  <a:pt x="1945" y="46673"/>
                  <a:pt x="-74" y="39434"/>
                  <a:pt x="2" y="30519"/>
                </a:cubicBezTo>
                <a:cubicBezTo>
                  <a:pt x="79" y="21451"/>
                  <a:pt x="2365" y="14097"/>
                  <a:pt x="6860" y="8459"/>
                </a:cubicBezTo>
                <a:cubicBezTo>
                  <a:pt x="11204" y="2896"/>
                  <a:pt x="17109" y="77"/>
                  <a:pt x="24577" y="0"/>
                </a:cubicBezTo>
                <a:close/>
                <a:moveTo>
                  <a:pt x="25034" y="6173"/>
                </a:moveTo>
                <a:cubicBezTo>
                  <a:pt x="19776" y="6325"/>
                  <a:pt x="15623" y="8459"/>
                  <a:pt x="12575" y="12573"/>
                </a:cubicBezTo>
                <a:cubicBezTo>
                  <a:pt x="9451" y="16688"/>
                  <a:pt x="7889" y="21298"/>
                  <a:pt x="7889" y="26404"/>
                </a:cubicBezTo>
                <a:lnTo>
                  <a:pt x="39893" y="26404"/>
                </a:lnTo>
                <a:cubicBezTo>
                  <a:pt x="39893" y="21070"/>
                  <a:pt x="38788" y="16422"/>
                  <a:pt x="36578" y="12459"/>
                </a:cubicBezTo>
                <a:cubicBezTo>
                  <a:pt x="34216" y="8421"/>
                  <a:pt x="30368" y="6325"/>
                  <a:pt x="25034" y="6173"/>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46" name="Freihandform 145"/>
          <p:cNvSpPr/>
          <p:nvPr userDrawn="1"/>
        </p:nvSpPr>
        <p:spPr>
          <a:xfrm>
            <a:off x="1414131" y="411885"/>
            <a:ext cx="47780" cy="61037"/>
          </a:xfrm>
          <a:custGeom>
            <a:avLst/>
            <a:gdLst/>
            <a:ahLst/>
            <a:cxnLst/>
            <a:rect l="l" t="t" r="r" b="b"/>
            <a:pathLst>
              <a:path w="47780" h="61037">
                <a:moveTo>
                  <a:pt x="24577" y="0"/>
                </a:moveTo>
                <a:cubicBezTo>
                  <a:pt x="32730" y="153"/>
                  <a:pt x="38674" y="3010"/>
                  <a:pt x="42408" y="8573"/>
                </a:cubicBezTo>
                <a:cubicBezTo>
                  <a:pt x="45989" y="14059"/>
                  <a:pt x="47780" y="20841"/>
                  <a:pt x="47780" y="28918"/>
                </a:cubicBezTo>
                <a:lnTo>
                  <a:pt x="47780" y="32576"/>
                </a:lnTo>
                <a:lnTo>
                  <a:pt x="7889" y="32576"/>
                </a:lnTo>
                <a:cubicBezTo>
                  <a:pt x="7889" y="38901"/>
                  <a:pt x="9527" y="44120"/>
                  <a:pt x="12804" y="48235"/>
                </a:cubicBezTo>
                <a:cubicBezTo>
                  <a:pt x="16004" y="52578"/>
                  <a:pt x="20767" y="54788"/>
                  <a:pt x="27092" y="54864"/>
                </a:cubicBezTo>
                <a:cubicBezTo>
                  <a:pt x="29911" y="54864"/>
                  <a:pt x="32883" y="54369"/>
                  <a:pt x="36007" y="53379"/>
                </a:cubicBezTo>
                <a:cubicBezTo>
                  <a:pt x="39131" y="52540"/>
                  <a:pt x="41608" y="51588"/>
                  <a:pt x="43436" y="50521"/>
                </a:cubicBezTo>
                <a:lnTo>
                  <a:pt x="43436" y="57836"/>
                </a:lnTo>
                <a:cubicBezTo>
                  <a:pt x="37950" y="59894"/>
                  <a:pt x="32311" y="60960"/>
                  <a:pt x="26520" y="61037"/>
                </a:cubicBezTo>
                <a:cubicBezTo>
                  <a:pt x="16995" y="60884"/>
                  <a:pt x="10175" y="57951"/>
                  <a:pt x="6060" y="52236"/>
                </a:cubicBezTo>
                <a:cubicBezTo>
                  <a:pt x="1946" y="46673"/>
                  <a:pt x="-74" y="39434"/>
                  <a:pt x="2" y="30519"/>
                </a:cubicBezTo>
                <a:cubicBezTo>
                  <a:pt x="79" y="21451"/>
                  <a:pt x="2365" y="14097"/>
                  <a:pt x="6860" y="8459"/>
                </a:cubicBezTo>
                <a:cubicBezTo>
                  <a:pt x="11204" y="2896"/>
                  <a:pt x="17109" y="77"/>
                  <a:pt x="24577" y="0"/>
                </a:cubicBezTo>
                <a:close/>
                <a:moveTo>
                  <a:pt x="25034" y="6173"/>
                </a:moveTo>
                <a:cubicBezTo>
                  <a:pt x="19776" y="6325"/>
                  <a:pt x="15623" y="8459"/>
                  <a:pt x="12575" y="12573"/>
                </a:cubicBezTo>
                <a:cubicBezTo>
                  <a:pt x="9451" y="16688"/>
                  <a:pt x="7889" y="21298"/>
                  <a:pt x="7889" y="26404"/>
                </a:cubicBezTo>
                <a:lnTo>
                  <a:pt x="39893" y="26404"/>
                </a:lnTo>
                <a:cubicBezTo>
                  <a:pt x="39893" y="21070"/>
                  <a:pt x="38788" y="16422"/>
                  <a:pt x="36578" y="12459"/>
                </a:cubicBezTo>
                <a:cubicBezTo>
                  <a:pt x="34216" y="8421"/>
                  <a:pt x="30368" y="6325"/>
                  <a:pt x="25034" y="6173"/>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47" name="Freihandform 146"/>
          <p:cNvSpPr/>
          <p:nvPr userDrawn="1"/>
        </p:nvSpPr>
        <p:spPr>
          <a:xfrm>
            <a:off x="1482790" y="411885"/>
            <a:ext cx="27432" cy="59665"/>
          </a:xfrm>
          <a:custGeom>
            <a:avLst/>
            <a:gdLst/>
            <a:ahLst/>
            <a:cxnLst/>
            <a:rect l="l" t="t" r="r" b="b"/>
            <a:pathLst>
              <a:path w="27432" h="59665">
                <a:moveTo>
                  <a:pt x="22402" y="0"/>
                </a:moveTo>
                <a:cubicBezTo>
                  <a:pt x="24307" y="77"/>
                  <a:pt x="25984" y="305"/>
                  <a:pt x="27432" y="686"/>
                </a:cubicBezTo>
                <a:lnTo>
                  <a:pt x="27432" y="8230"/>
                </a:lnTo>
                <a:cubicBezTo>
                  <a:pt x="25831" y="7773"/>
                  <a:pt x="24079" y="7544"/>
                  <a:pt x="22174" y="7544"/>
                </a:cubicBezTo>
                <a:cubicBezTo>
                  <a:pt x="19354" y="7620"/>
                  <a:pt x="17030" y="8306"/>
                  <a:pt x="15202" y="9602"/>
                </a:cubicBezTo>
                <a:cubicBezTo>
                  <a:pt x="13373" y="10973"/>
                  <a:pt x="11887" y="12840"/>
                  <a:pt x="10744" y="15202"/>
                </a:cubicBezTo>
                <a:cubicBezTo>
                  <a:pt x="9677" y="17488"/>
                  <a:pt x="8915" y="19965"/>
                  <a:pt x="8458" y="22632"/>
                </a:cubicBezTo>
                <a:cubicBezTo>
                  <a:pt x="7924" y="25451"/>
                  <a:pt x="7658" y="28194"/>
                  <a:pt x="7658" y="30861"/>
                </a:cubicBezTo>
                <a:lnTo>
                  <a:pt x="7658" y="59665"/>
                </a:lnTo>
                <a:lnTo>
                  <a:pt x="457" y="59665"/>
                </a:lnTo>
                <a:lnTo>
                  <a:pt x="457" y="14402"/>
                </a:lnTo>
                <a:cubicBezTo>
                  <a:pt x="457" y="8992"/>
                  <a:pt x="304" y="4649"/>
                  <a:pt x="0" y="1372"/>
                </a:cubicBezTo>
                <a:lnTo>
                  <a:pt x="7201" y="1372"/>
                </a:lnTo>
                <a:lnTo>
                  <a:pt x="7201" y="12573"/>
                </a:lnTo>
                <a:lnTo>
                  <a:pt x="7429" y="12573"/>
                </a:lnTo>
                <a:cubicBezTo>
                  <a:pt x="8801" y="9144"/>
                  <a:pt x="10744" y="6211"/>
                  <a:pt x="13258" y="3772"/>
                </a:cubicBezTo>
                <a:cubicBezTo>
                  <a:pt x="15697" y="1334"/>
                  <a:pt x="18745" y="77"/>
                  <a:pt x="22402" y="0"/>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48" name="Freihandform 147"/>
          <p:cNvSpPr/>
          <p:nvPr userDrawn="1"/>
        </p:nvSpPr>
        <p:spPr>
          <a:xfrm>
            <a:off x="1558114" y="411885"/>
            <a:ext cx="36691" cy="61037"/>
          </a:xfrm>
          <a:custGeom>
            <a:avLst/>
            <a:gdLst/>
            <a:ahLst/>
            <a:cxnLst/>
            <a:rect l="l" t="t" r="r" b="b"/>
            <a:pathLst>
              <a:path w="36691" h="61037">
                <a:moveTo>
                  <a:pt x="19774" y="0"/>
                </a:moveTo>
                <a:cubicBezTo>
                  <a:pt x="21451" y="0"/>
                  <a:pt x="23622" y="159"/>
                  <a:pt x="26289" y="477"/>
                </a:cubicBezTo>
                <a:cubicBezTo>
                  <a:pt x="28956" y="955"/>
                  <a:pt x="31585" y="1710"/>
                  <a:pt x="34176" y="2744"/>
                </a:cubicBezTo>
                <a:lnTo>
                  <a:pt x="33490" y="8916"/>
                </a:lnTo>
                <a:cubicBezTo>
                  <a:pt x="29299" y="7163"/>
                  <a:pt x="24994" y="6249"/>
                  <a:pt x="20574" y="6173"/>
                </a:cubicBezTo>
                <a:cubicBezTo>
                  <a:pt x="16841" y="6173"/>
                  <a:pt x="13869" y="6854"/>
                  <a:pt x="11659" y="8218"/>
                </a:cubicBezTo>
                <a:cubicBezTo>
                  <a:pt x="10516" y="8899"/>
                  <a:pt x="9640" y="9845"/>
                  <a:pt x="9030" y="11057"/>
                </a:cubicBezTo>
                <a:cubicBezTo>
                  <a:pt x="8344" y="12268"/>
                  <a:pt x="8001" y="13858"/>
                  <a:pt x="8001" y="15827"/>
                </a:cubicBezTo>
                <a:cubicBezTo>
                  <a:pt x="8001" y="17039"/>
                  <a:pt x="8420" y="18175"/>
                  <a:pt x="9259" y="19235"/>
                </a:cubicBezTo>
                <a:cubicBezTo>
                  <a:pt x="10097" y="20220"/>
                  <a:pt x="11202" y="21128"/>
                  <a:pt x="12573" y="21960"/>
                </a:cubicBezTo>
                <a:cubicBezTo>
                  <a:pt x="13945" y="22718"/>
                  <a:pt x="15507" y="23513"/>
                  <a:pt x="17260" y="24346"/>
                </a:cubicBezTo>
                <a:cubicBezTo>
                  <a:pt x="19012" y="25111"/>
                  <a:pt x="20727" y="25951"/>
                  <a:pt x="22403" y="26868"/>
                </a:cubicBezTo>
                <a:cubicBezTo>
                  <a:pt x="26213" y="28474"/>
                  <a:pt x="29528" y="30615"/>
                  <a:pt x="32347" y="33290"/>
                </a:cubicBezTo>
                <a:cubicBezTo>
                  <a:pt x="35167" y="35966"/>
                  <a:pt x="36614" y="39673"/>
                  <a:pt x="36691" y="44411"/>
                </a:cubicBezTo>
                <a:cubicBezTo>
                  <a:pt x="36691" y="47469"/>
                  <a:pt x="36081" y="50029"/>
                  <a:pt x="34862" y="52093"/>
                </a:cubicBezTo>
                <a:cubicBezTo>
                  <a:pt x="33566" y="54233"/>
                  <a:pt x="31928" y="55953"/>
                  <a:pt x="29947" y="57252"/>
                </a:cubicBezTo>
                <a:cubicBezTo>
                  <a:pt x="25680" y="59775"/>
                  <a:pt x="21146" y="61037"/>
                  <a:pt x="16345" y="61037"/>
                </a:cubicBezTo>
                <a:cubicBezTo>
                  <a:pt x="10707" y="61037"/>
                  <a:pt x="5258" y="60122"/>
                  <a:pt x="0" y="58293"/>
                </a:cubicBezTo>
                <a:lnTo>
                  <a:pt x="686" y="51207"/>
                </a:lnTo>
                <a:cubicBezTo>
                  <a:pt x="5106" y="53569"/>
                  <a:pt x="10173" y="54788"/>
                  <a:pt x="15888" y="54864"/>
                </a:cubicBezTo>
                <a:cubicBezTo>
                  <a:pt x="19469" y="54864"/>
                  <a:pt x="22517" y="53912"/>
                  <a:pt x="25032" y="52007"/>
                </a:cubicBezTo>
                <a:cubicBezTo>
                  <a:pt x="27470" y="50254"/>
                  <a:pt x="28728" y="47740"/>
                  <a:pt x="28804" y="44463"/>
                </a:cubicBezTo>
                <a:cubicBezTo>
                  <a:pt x="28728" y="41034"/>
                  <a:pt x="27318" y="38329"/>
                  <a:pt x="24575" y="36348"/>
                </a:cubicBezTo>
                <a:cubicBezTo>
                  <a:pt x="21832" y="34443"/>
                  <a:pt x="18593" y="32728"/>
                  <a:pt x="14859" y="31204"/>
                </a:cubicBezTo>
                <a:cubicBezTo>
                  <a:pt x="13107" y="30366"/>
                  <a:pt x="11430" y="29490"/>
                  <a:pt x="9830" y="28575"/>
                </a:cubicBezTo>
                <a:cubicBezTo>
                  <a:pt x="8230" y="27661"/>
                  <a:pt x="6706" y="26632"/>
                  <a:pt x="5258" y="25489"/>
                </a:cubicBezTo>
                <a:cubicBezTo>
                  <a:pt x="3963" y="24270"/>
                  <a:pt x="2896" y="22860"/>
                  <a:pt x="2058" y="21260"/>
                </a:cubicBezTo>
                <a:cubicBezTo>
                  <a:pt x="1220" y="19736"/>
                  <a:pt x="800" y="17946"/>
                  <a:pt x="800" y="15888"/>
                </a:cubicBezTo>
                <a:cubicBezTo>
                  <a:pt x="877" y="10097"/>
                  <a:pt x="2858" y="5982"/>
                  <a:pt x="6744" y="3544"/>
                </a:cubicBezTo>
                <a:cubicBezTo>
                  <a:pt x="10478" y="1182"/>
                  <a:pt x="14821" y="0"/>
                  <a:pt x="19774" y="0"/>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49" name="Freihandform 148"/>
          <p:cNvSpPr/>
          <p:nvPr userDrawn="1"/>
        </p:nvSpPr>
        <p:spPr>
          <a:xfrm>
            <a:off x="1610349" y="411884"/>
            <a:ext cx="42863" cy="61042"/>
          </a:xfrm>
          <a:custGeom>
            <a:avLst/>
            <a:gdLst/>
            <a:ahLst/>
            <a:cxnLst/>
            <a:rect l="l" t="t" r="r" b="b"/>
            <a:pathLst>
              <a:path w="42863" h="61042">
                <a:moveTo>
                  <a:pt x="28804" y="0"/>
                </a:moveTo>
                <a:cubicBezTo>
                  <a:pt x="32385" y="0"/>
                  <a:pt x="35357" y="267"/>
                  <a:pt x="37719" y="801"/>
                </a:cubicBezTo>
                <a:cubicBezTo>
                  <a:pt x="38939" y="1029"/>
                  <a:pt x="40005" y="1258"/>
                  <a:pt x="40920" y="1486"/>
                </a:cubicBezTo>
                <a:cubicBezTo>
                  <a:pt x="41758" y="1791"/>
                  <a:pt x="42406" y="2058"/>
                  <a:pt x="42863" y="2286"/>
                </a:cubicBezTo>
                <a:lnTo>
                  <a:pt x="42291" y="9144"/>
                </a:lnTo>
                <a:cubicBezTo>
                  <a:pt x="38177" y="7239"/>
                  <a:pt x="34024" y="6249"/>
                  <a:pt x="29833" y="6173"/>
                </a:cubicBezTo>
                <a:cubicBezTo>
                  <a:pt x="22822" y="6249"/>
                  <a:pt x="17450" y="8497"/>
                  <a:pt x="13716" y="12916"/>
                </a:cubicBezTo>
                <a:cubicBezTo>
                  <a:pt x="9830" y="17412"/>
                  <a:pt x="7887" y="23280"/>
                  <a:pt x="7887" y="30519"/>
                </a:cubicBezTo>
                <a:cubicBezTo>
                  <a:pt x="7887" y="37300"/>
                  <a:pt x="9792" y="42977"/>
                  <a:pt x="13602" y="47549"/>
                </a:cubicBezTo>
                <a:cubicBezTo>
                  <a:pt x="17336" y="52350"/>
                  <a:pt x="22479" y="54788"/>
                  <a:pt x="29033" y="54864"/>
                </a:cubicBezTo>
                <a:cubicBezTo>
                  <a:pt x="33528" y="54864"/>
                  <a:pt x="37910" y="53988"/>
                  <a:pt x="42177" y="52236"/>
                </a:cubicBezTo>
                <a:lnTo>
                  <a:pt x="42863" y="59094"/>
                </a:lnTo>
                <a:cubicBezTo>
                  <a:pt x="38139" y="60465"/>
                  <a:pt x="33147" y="61113"/>
                  <a:pt x="27890" y="61037"/>
                </a:cubicBezTo>
                <a:cubicBezTo>
                  <a:pt x="18517" y="60884"/>
                  <a:pt x="11545" y="57798"/>
                  <a:pt x="6973" y="51778"/>
                </a:cubicBezTo>
                <a:cubicBezTo>
                  <a:pt x="2324" y="45911"/>
                  <a:pt x="0" y="38824"/>
                  <a:pt x="0" y="30519"/>
                </a:cubicBezTo>
                <a:cubicBezTo>
                  <a:pt x="77" y="21298"/>
                  <a:pt x="2744" y="13945"/>
                  <a:pt x="8001" y="8459"/>
                </a:cubicBezTo>
                <a:cubicBezTo>
                  <a:pt x="13183" y="2896"/>
                  <a:pt x="20117" y="77"/>
                  <a:pt x="28804" y="0"/>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50" name="Freihandform 149"/>
          <p:cNvSpPr/>
          <p:nvPr userDrawn="1"/>
        </p:nvSpPr>
        <p:spPr>
          <a:xfrm>
            <a:off x="1739886" y="411885"/>
            <a:ext cx="47780" cy="61037"/>
          </a:xfrm>
          <a:custGeom>
            <a:avLst/>
            <a:gdLst/>
            <a:ahLst/>
            <a:cxnLst/>
            <a:rect l="l" t="t" r="r" b="b"/>
            <a:pathLst>
              <a:path w="47780" h="61037">
                <a:moveTo>
                  <a:pt x="24577" y="0"/>
                </a:moveTo>
                <a:cubicBezTo>
                  <a:pt x="32730" y="153"/>
                  <a:pt x="38674" y="3010"/>
                  <a:pt x="42408" y="8573"/>
                </a:cubicBezTo>
                <a:cubicBezTo>
                  <a:pt x="45989" y="14059"/>
                  <a:pt x="47780" y="20841"/>
                  <a:pt x="47780" y="28918"/>
                </a:cubicBezTo>
                <a:lnTo>
                  <a:pt x="47780" y="32576"/>
                </a:lnTo>
                <a:lnTo>
                  <a:pt x="7889" y="32576"/>
                </a:lnTo>
                <a:cubicBezTo>
                  <a:pt x="7889" y="38901"/>
                  <a:pt x="9527" y="44120"/>
                  <a:pt x="12804" y="48235"/>
                </a:cubicBezTo>
                <a:cubicBezTo>
                  <a:pt x="16004" y="52578"/>
                  <a:pt x="20767" y="54788"/>
                  <a:pt x="27091" y="54864"/>
                </a:cubicBezTo>
                <a:cubicBezTo>
                  <a:pt x="29911" y="54864"/>
                  <a:pt x="32883" y="54369"/>
                  <a:pt x="36007" y="53379"/>
                </a:cubicBezTo>
                <a:cubicBezTo>
                  <a:pt x="39131" y="52540"/>
                  <a:pt x="41608" y="51588"/>
                  <a:pt x="43436" y="50521"/>
                </a:cubicBezTo>
                <a:lnTo>
                  <a:pt x="43436" y="57836"/>
                </a:lnTo>
                <a:cubicBezTo>
                  <a:pt x="37950" y="59894"/>
                  <a:pt x="32311" y="60960"/>
                  <a:pt x="26520" y="61037"/>
                </a:cubicBezTo>
                <a:cubicBezTo>
                  <a:pt x="16995" y="60884"/>
                  <a:pt x="10175" y="57951"/>
                  <a:pt x="6060" y="52236"/>
                </a:cubicBezTo>
                <a:cubicBezTo>
                  <a:pt x="1946" y="46673"/>
                  <a:pt x="-74" y="39434"/>
                  <a:pt x="2" y="30519"/>
                </a:cubicBezTo>
                <a:cubicBezTo>
                  <a:pt x="79" y="21451"/>
                  <a:pt x="2365" y="14097"/>
                  <a:pt x="6860" y="8459"/>
                </a:cubicBezTo>
                <a:cubicBezTo>
                  <a:pt x="11204" y="2896"/>
                  <a:pt x="17109" y="77"/>
                  <a:pt x="24577" y="0"/>
                </a:cubicBezTo>
                <a:close/>
                <a:moveTo>
                  <a:pt x="25034" y="6173"/>
                </a:moveTo>
                <a:cubicBezTo>
                  <a:pt x="19776" y="6325"/>
                  <a:pt x="15623" y="8459"/>
                  <a:pt x="12575" y="12573"/>
                </a:cubicBezTo>
                <a:cubicBezTo>
                  <a:pt x="9451" y="16688"/>
                  <a:pt x="7889" y="21298"/>
                  <a:pt x="7889" y="26404"/>
                </a:cubicBezTo>
                <a:lnTo>
                  <a:pt x="39893" y="26404"/>
                </a:lnTo>
                <a:cubicBezTo>
                  <a:pt x="39893" y="21070"/>
                  <a:pt x="38788" y="16422"/>
                  <a:pt x="36578" y="12459"/>
                </a:cubicBezTo>
                <a:cubicBezTo>
                  <a:pt x="34216" y="8421"/>
                  <a:pt x="30368" y="6325"/>
                  <a:pt x="25034" y="6173"/>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51" name="Freihandform 150"/>
          <p:cNvSpPr/>
          <p:nvPr userDrawn="1"/>
        </p:nvSpPr>
        <p:spPr>
          <a:xfrm>
            <a:off x="2013216" y="411884"/>
            <a:ext cx="49722" cy="84354"/>
          </a:xfrm>
          <a:custGeom>
            <a:avLst/>
            <a:gdLst/>
            <a:ahLst/>
            <a:cxnLst/>
            <a:rect l="l" t="t" r="r" b="b"/>
            <a:pathLst>
              <a:path w="49722" h="84354">
                <a:moveTo>
                  <a:pt x="24005" y="0"/>
                </a:moveTo>
                <a:cubicBezTo>
                  <a:pt x="27815" y="0"/>
                  <a:pt x="31168" y="420"/>
                  <a:pt x="34063" y="1258"/>
                </a:cubicBezTo>
                <a:cubicBezTo>
                  <a:pt x="36883" y="2325"/>
                  <a:pt x="39588" y="4572"/>
                  <a:pt x="42179" y="8001"/>
                </a:cubicBezTo>
                <a:lnTo>
                  <a:pt x="42407" y="8001"/>
                </a:lnTo>
                <a:lnTo>
                  <a:pt x="42407" y="1372"/>
                </a:lnTo>
                <a:lnTo>
                  <a:pt x="49722" y="1372"/>
                </a:lnTo>
                <a:lnTo>
                  <a:pt x="49722" y="54864"/>
                </a:lnTo>
                <a:cubicBezTo>
                  <a:pt x="49722" y="63170"/>
                  <a:pt x="47698" y="70104"/>
                  <a:pt x="43648" y="75667"/>
                </a:cubicBezTo>
                <a:cubicBezTo>
                  <a:pt x="39447" y="81306"/>
                  <a:pt x="32342" y="84201"/>
                  <a:pt x="22335" y="84354"/>
                </a:cubicBezTo>
                <a:cubicBezTo>
                  <a:pt x="18515" y="84278"/>
                  <a:pt x="15001" y="83859"/>
                  <a:pt x="11793" y="83097"/>
                </a:cubicBezTo>
                <a:cubicBezTo>
                  <a:pt x="8660" y="82335"/>
                  <a:pt x="6292" y="81725"/>
                  <a:pt x="4688" y="81268"/>
                </a:cubicBezTo>
                <a:lnTo>
                  <a:pt x="5260" y="74067"/>
                </a:lnTo>
                <a:cubicBezTo>
                  <a:pt x="10060" y="76658"/>
                  <a:pt x="15775" y="78029"/>
                  <a:pt x="22405" y="78182"/>
                </a:cubicBezTo>
                <a:cubicBezTo>
                  <a:pt x="27053" y="78105"/>
                  <a:pt x="30710" y="77267"/>
                  <a:pt x="33378" y="75667"/>
                </a:cubicBezTo>
                <a:cubicBezTo>
                  <a:pt x="36121" y="74143"/>
                  <a:pt x="38140" y="72009"/>
                  <a:pt x="39435" y="69266"/>
                </a:cubicBezTo>
                <a:cubicBezTo>
                  <a:pt x="40807" y="66523"/>
                  <a:pt x="41683" y="63361"/>
                  <a:pt x="42064" y="59779"/>
                </a:cubicBezTo>
                <a:cubicBezTo>
                  <a:pt x="42369" y="56198"/>
                  <a:pt x="42521" y="52350"/>
                  <a:pt x="42521" y="48235"/>
                </a:cubicBezTo>
                <a:lnTo>
                  <a:pt x="42293" y="48235"/>
                </a:lnTo>
                <a:cubicBezTo>
                  <a:pt x="38178" y="56007"/>
                  <a:pt x="32273" y="59817"/>
                  <a:pt x="24576" y="59665"/>
                </a:cubicBezTo>
                <a:cubicBezTo>
                  <a:pt x="15432" y="59436"/>
                  <a:pt x="9032" y="56160"/>
                  <a:pt x="5374" y="49835"/>
                </a:cubicBezTo>
                <a:cubicBezTo>
                  <a:pt x="3469" y="46940"/>
                  <a:pt x="2135" y="43815"/>
                  <a:pt x="1373" y="40463"/>
                </a:cubicBezTo>
                <a:cubicBezTo>
                  <a:pt x="459" y="37110"/>
                  <a:pt x="2" y="33795"/>
                  <a:pt x="2" y="30519"/>
                </a:cubicBezTo>
                <a:cubicBezTo>
                  <a:pt x="-74" y="21451"/>
                  <a:pt x="1793" y="14136"/>
                  <a:pt x="5603" y="8573"/>
                </a:cubicBezTo>
                <a:cubicBezTo>
                  <a:pt x="9413" y="2934"/>
                  <a:pt x="15547" y="77"/>
                  <a:pt x="24005" y="0"/>
                </a:cubicBezTo>
                <a:close/>
                <a:moveTo>
                  <a:pt x="25148" y="6173"/>
                </a:moveTo>
                <a:cubicBezTo>
                  <a:pt x="21719" y="6173"/>
                  <a:pt x="18938" y="6897"/>
                  <a:pt x="16804" y="8344"/>
                </a:cubicBezTo>
                <a:cubicBezTo>
                  <a:pt x="14594" y="9716"/>
                  <a:pt x="12804" y="11621"/>
                  <a:pt x="11432" y="14059"/>
                </a:cubicBezTo>
                <a:cubicBezTo>
                  <a:pt x="10213" y="16345"/>
                  <a:pt x="9298" y="18936"/>
                  <a:pt x="8689" y="21832"/>
                </a:cubicBezTo>
                <a:cubicBezTo>
                  <a:pt x="8155" y="24727"/>
                  <a:pt x="7889" y="27623"/>
                  <a:pt x="7889" y="30519"/>
                </a:cubicBezTo>
                <a:cubicBezTo>
                  <a:pt x="7812" y="36462"/>
                  <a:pt x="9108" y="41682"/>
                  <a:pt x="11775" y="46178"/>
                </a:cubicBezTo>
                <a:cubicBezTo>
                  <a:pt x="14366" y="50902"/>
                  <a:pt x="18671" y="53340"/>
                  <a:pt x="24691" y="53493"/>
                </a:cubicBezTo>
                <a:cubicBezTo>
                  <a:pt x="31168" y="53340"/>
                  <a:pt x="35778" y="50826"/>
                  <a:pt x="38521" y="45949"/>
                </a:cubicBezTo>
                <a:cubicBezTo>
                  <a:pt x="41112" y="41225"/>
                  <a:pt x="42407" y="36081"/>
                  <a:pt x="42407" y="30519"/>
                </a:cubicBezTo>
                <a:cubicBezTo>
                  <a:pt x="42407" y="23280"/>
                  <a:pt x="41188" y="17450"/>
                  <a:pt x="38750" y="13031"/>
                </a:cubicBezTo>
                <a:cubicBezTo>
                  <a:pt x="36235" y="8535"/>
                  <a:pt x="31701" y="6249"/>
                  <a:pt x="25148" y="6173"/>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52" name="Freihandform 151"/>
          <p:cNvSpPr/>
          <p:nvPr userDrawn="1"/>
        </p:nvSpPr>
        <p:spPr>
          <a:xfrm>
            <a:off x="2078976" y="411885"/>
            <a:ext cx="47780" cy="61037"/>
          </a:xfrm>
          <a:custGeom>
            <a:avLst/>
            <a:gdLst/>
            <a:ahLst/>
            <a:cxnLst/>
            <a:rect l="l" t="t" r="r" b="b"/>
            <a:pathLst>
              <a:path w="47780" h="61037">
                <a:moveTo>
                  <a:pt x="24577" y="0"/>
                </a:moveTo>
                <a:cubicBezTo>
                  <a:pt x="32730" y="153"/>
                  <a:pt x="38674" y="3010"/>
                  <a:pt x="42408" y="8573"/>
                </a:cubicBezTo>
                <a:cubicBezTo>
                  <a:pt x="45989" y="14059"/>
                  <a:pt x="47780" y="20841"/>
                  <a:pt x="47780" y="28918"/>
                </a:cubicBezTo>
                <a:lnTo>
                  <a:pt x="47780" y="32576"/>
                </a:lnTo>
                <a:lnTo>
                  <a:pt x="7889" y="32576"/>
                </a:lnTo>
                <a:cubicBezTo>
                  <a:pt x="7889" y="38901"/>
                  <a:pt x="9527" y="44120"/>
                  <a:pt x="12804" y="48235"/>
                </a:cubicBezTo>
                <a:cubicBezTo>
                  <a:pt x="16005" y="52578"/>
                  <a:pt x="20767" y="54788"/>
                  <a:pt x="27092" y="54864"/>
                </a:cubicBezTo>
                <a:cubicBezTo>
                  <a:pt x="29911" y="54864"/>
                  <a:pt x="32883" y="54369"/>
                  <a:pt x="36007" y="53379"/>
                </a:cubicBezTo>
                <a:cubicBezTo>
                  <a:pt x="39131" y="52540"/>
                  <a:pt x="41608" y="51588"/>
                  <a:pt x="43437" y="50521"/>
                </a:cubicBezTo>
                <a:lnTo>
                  <a:pt x="43437" y="57836"/>
                </a:lnTo>
                <a:cubicBezTo>
                  <a:pt x="37950" y="59894"/>
                  <a:pt x="32311" y="60960"/>
                  <a:pt x="26520" y="61037"/>
                </a:cubicBezTo>
                <a:cubicBezTo>
                  <a:pt x="16995" y="60884"/>
                  <a:pt x="10175" y="57951"/>
                  <a:pt x="6060" y="52236"/>
                </a:cubicBezTo>
                <a:cubicBezTo>
                  <a:pt x="1946" y="46673"/>
                  <a:pt x="-74" y="39434"/>
                  <a:pt x="2" y="30519"/>
                </a:cubicBezTo>
                <a:cubicBezTo>
                  <a:pt x="79" y="21451"/>
                  <a:pt x="2365" y="14097"/>
                  <a:pt x="6860" y="8459"/>
                </a:cubicBezTo>
                <a:cubicBezTo>
                  <a:pt x="11204" y="2896"/>
                  <a:pt x="17109" y="77"/>
                  <a:pt x="24577" y="0"/>
                </a:cubicBezTo>
                <a:close/>
                <a:moveTo>
                  <a:pt x="25034" y="6173"/>
                </a:moveTo>
                <a:cubicBezTo>
                  <a:pt x="19776" y="6325"/>
                  <a:pt x="15624" y="8459"/>
                  <a:pt x="12576" y="12573"/>
                </a:cubicBezTo>
                <a:cubicBezTo>
                  <a:pt x="9451" y="16688"/>
                  <a:pt x="7889" y="21298"/>
                  <a:pt x="7889" y="26404"/>
                </a:cubicBezTo>
                <a:lnTo>
                  <a:pt x="39893" y="26404"/>
                </a:lnTo>
                <a:cubicBezTo>
                  <a:pt x="39893" y="21070"/>
                  <a:pt x="38788" y="16422"/>
                  <a:pt x="36579" y="12459"/>
                </a:cubicBezTo>
                <a:cubicBezTo>
                  <a:pt x="34216" y="8421"/>
                  <a:pt x="30368" y="6325"/>
                  <a:pt x="25034" y="6173"/>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53" name="Freihandform 152"/>
          <p:cNvSpPr/>
          <p:nvPr userDrawn="1"/>
        </p:nvSpPr>
        <p:spPr>
          <a:xfrm>
            <a:off x="2149540" y="411885"/>
            <a:ext cx="45948" cy="59665"/>
          </a:xfrm>
          <a:custGeom>
            <a:avLst/>
            <a:gdLst/>
            <a:ahLst/>
            <a:cxnLst/>
            <a:rect l="l" t="t" r="r" b="b"/>
            <a:pathLst>
              <a:path w="45948" h="59665">
                <a:moveTo>
                  <a:pt x="26060" y="0"/>
                </a:moveTo>
                <a:cubicBezTo>
                  <a:pt x="33223" y="77"/>
                  <a:pt x="38366" y="2210"/>
                  <a:pt x="41491" y="6401"/>
                </a:cubicBezTo>
                <a:cubicBezTo>
                  <a:pt x="44462" y="10516"/>
                  <a:pt x="45948" y="15850"/>
                  <a:pt x="45948" y="22403"/>
                </a:cubicBezTo>
                <a:lnTo>
                  <a:pt x="45948" y="59665"/>
                </a:lnTo>
                <a:lnTo>
                  <a:pt x="38747" y="59665"/>
                </a:lnTo>
                <a:lnTo>
                  <a:pt x="38747" y="24232"/>
                </a:lnTo>
                <a:cubicBezTo>
                  <a:pt x="38747" y="18669"/>
                  <a:pt x="37719" y="14250"/>
                  <a:pt x="35661" y="10973"/>
                </a:cubicBezTo>
                <a:cubicBezTo>
                  <a:pt x="33452" y="7849"/>
                  <a:pt x="29870" y="6249"/>
                  <a:pt x="24917" y="6173"/>
                </a:cubicBezTo>
                <a:cubicBezTo>
                  <a:pt x="18516" y="6325"/>
                  <a:pt x="14020" y="8611"/>
                  <a:pt x="11430" y="13031"/>
                </a:cubicBezTo>
                <a:cubicBezTo>
                  <a:pt x="10058" y="15088"/>
                  <a:pt x="9106" y="17336"/>
                  <a:pt x="8572" y="19774"/>
                </a:cubicBezTo>
                <a:cubicBezTo>
                  <a:pt x="7963" y="22289"/>
                  <a:pt x="7658" y="24842"/>
                  <a:pt x="7658" y="27432"/>
                </a:cubicBezTo>
                <a:lnTo>
                  <a:pt x="7658" y="59665"/>
                </a:lnTo>
                <a:lnTo>
                  <a:pt x="457" y="59665"/>
                </a:lnTo>
                <a:lnTo>
                  <a:pt x="457" y="15088"/>
                </a:lnTo>
                <a:cubicBezTo>
                  <a:pt x="457" y="10592"/>
                  <a:pt x="304" y="6020"/>
                  <a:pt x="0" y="1372"/>
                </a:cubicBezTo>
                <a:lnTo>
                  <a:pt x="6972" y="1372"/>
                </a:lnTo>
                <a:lnTo>
                  <a:pt x="6972" y="11773"/>
                </a:lnTo>
                <a:lnTo>
                  <a:pt x="7201" y="11773"/>
                </a:lnTo>
                <a:cubicBezTo>
                  <a:pt x="7886" y="10402"/>
                  <a:pt x="8687" y="9030"/>
                  <a:pt x="9601" y="7659"/>
                </a:cubicBezTo>
                <a:cubicBezTo>
                  <a:pt x="10515" y="6287"/>
                  <a:pt x="11658" y="5030"/>
                  <a:pt x="13030" y="3887"/>
                </a:cubicBezTo>
                <a:cubicBezTo>
                  <a:pt x="14478" y="2667"/>
                  <a:pt x="16268" y="1715"/>
                  <a:pt x="18402" y="1029"/>
                </a:cubicBezTo>
                <a:cubicBezTo>
                  <a:pt x="20536" y="343"/>
                  <a:pt x="23088" y="0"/>
                  <a:pt x="26060" y="0"/>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54" name="Freihandform 153"/>
          <p:cNvSpPr/>
          <p:nvPr userDrawn="1"/>
        </p:nvSpPr>
        <p:spPr>
          <a:xfrm>
            <a:off x="2221740" y="411885"/>
            <a:ext cx="54407" cy="61037"/>
          </a:xfrm>
          <a:custGeom>
            <a:avLst/>
            <a:gdLst/>
            <a:ahLst/>
            <a:cxnLst/>
            <a:rect l="l" t="t" r="r" b="b"/>
            <a:pathLst>
              <a:path w="54407" h="61037">
                <a:moveTo>
                  <a:pt x="27204" y="0"/>
                </a:moveTo>
                <a:cubicBezTo>
                  <a:pt x="36652" y="153"/>
                  <a:pt x="43587" y="3239"/>
                  <a:pt x="48006" y="9259"/>
                </a:cubicBezTo>
                <a:cubicBezTo>
                  <a:pt x="52273" y="15126"/>
                  <a:pt x="54407" y="22213"/>
                  <a:pt x="54407" y="30519"/>
                </a:cubicBezTo>
                <a:cubicBezTo>
                  <a:pt x="54407" y="38672"/>
                  <a:pt x="52273" y="45720"/>
                  <a:pt x="48006" y="51664"/>
                </a:cubicBezTo>
                <a:cubicBezTo>
                  <a:pt x="43587" y="57760"/>
                  <a:pt x="36652" y="60884"/>
                  <a:pt x="27204" y="61037"/>
                </a:cubicBezTo>
                <a:cubicBezTo>
                  <a:pt x="17907" y="60884"/>
                  <a:pt x="11049" y="57760"/>
                  <a:pt x="6630" y="51664"/>
                </a:cubicBezTo>
                <a:cubicBezTo>
                  <a:pt x="2210" y="45720"/>
                  <a:pt x="0" y="38672"/>
                  <a:pt x="0" y="30519"/>
                </a:cubicBezTo>
                <a:cubicBezTo>
                  <a:pt x="0" y="22213"/>
                  <a:pt x="2210" y="15126"/>
                  <a:pt x="6630" y="9259"/>
                </a:cubicBezTo>
                <a:cubicBezTo>
                  <a:pt x="11049" y="3239"/>
                  <a:pt x="17907" y="153"/>
                  <a:pt x="27204" y="0"/>
                </a:cubicBezTo>
                <a:close/>
                <a:moveTo>
                  <a:pt x="27204" y="6173"/>
                </a:moveTo>
                <a:cubicBezTo>
                  <a:pt x="20879" y="6249"/>
                  <a:pt x="16117" y="8573"/>
                  <a:pt x="12916" y="13145"/>
                </a:cubicBezTo>
                <a:cubicBezTo>
                  <a:pt x="9563" y="17793"/>
                  <a:pt x="7887" y="23584"/>
                  <a:pt x="7887" y="30519"/>
                </a:cubicBezTo>
                <a:cubicBezTo>
                  <a:pt x="7887" y="37453"/>
                  <a:pt x="9563" y="43168"/>
                  <a:pt x="12916" y="47664"/>
                </a:cubicBezTo>
                <a:cubicBezTo>
                  <a:pt x="16117" y="52388"/>
                  <a:pt x="20879" y="54788"/>
                  <a:pt x="27204" y="54864"/>
                </a:cubicBezTo>
                <a:cubicBezTo>
                  <a:pt x="33528" y="54788"/>
                  <a:pt x="38367" y="52388"/>
                  <a:pt x="41720" y="47664"/>
                </a:cubicBezTo>
                <a:cubicBezTo>
                  <a:pt x="44920" y="43168"/>
                  <a:pt x="46520" y="37453"/>
                  <a:pt x="46520" y="30519"/>
                </a:cubicBezTo>
                <a:cubicBezTo>
                  <a:pt x="46520" y="23584"/>
                  <a:pt x="44920" y="17793"/>
                  <a:pt x="41720" y="13145"/>
                </a:cubicBezTo>
                <a:cubicBezTo>
                  <a:pt x="38367" y="8573"/>
                  <a:pt x="33528" y="6249"/>
                  <a:pt x="27204" y="6173"/>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55" name="Freihandform 154"/>
          <p:cNvSpPr/>
          <p:nvPr userDrawn="1"/>
        </p:nvSpPr>
        <p:spPr>
          <a:xfrm>
            <a:off x="2291539" y="411885"/>
            <a:ext cx="36691" cy="61037"/>
          </a:xfrm>
          <a:custGeom>
            <a:avLst/>
            <a:gdLst/>
            <a:ahLst/>
            <a:cxnLst/>
            <a:rect l="l" t="t" r="r" b="b"/>
            <a:pathLst>
              <a:path w="36691" h="61037">
                <a:moveTo>
                  <a:pt x="19774" y="0"/>
                </a:moveTo>
                <a:cubicBezTo>
                  <a:pt x="21451" y="0"/>
                  <a:pt x="23622" y="159"/>
                  <a:pt x="26289" y="477"/>
                </a:cubicBezTo>
                <a:cubicBezTo>
                  <a:pt x="28956" y="955"/>
                  <a:pt x="31585" y="1710"/>
                  <a:pt x="34176" y="2744"/>
                </a:cubicBezTo>
                <a:lnTo>
                  <a:pt x="33490" y="8916"/>
                </a:lnTo>
                <a:cubicBezTo>
                  <a:pt x="29299" y="7163"/>
                  <a:pt x="24994" y="6249"/>
                  <a:pt x="20574" y="6173"/>
                </a:cubicBezTo>
                <a:cubicBezTo>
                  <a:pt x="16841" y="6173"/>
                  <a:pt x="13869" y="6854"/>
                  <a:pt x="11659" y="8218"/>
                </a:cubicBezTo>
                <a:cubicBezTo>
                  <a:pt x="10516" y="8899"/>
                  <a:pt x="9640" y="9845"/>
                  <a:pt x="9030" y="11057"/>
                </a:cubicBezTo>
                <a:cubicBezTo>
                  <a:pt x="8344" y="12268"/>
                  <a:pt x="8001" y="13858"/>
                  <a:pt x="8001" y="15827"/>
                </a:cubicBezTo>
                <a:cubicBezTo>
                  <a:pt x="8001" y="17039"/>
                  <a:pt x="8421" y="18175"/>
                  <a:pt x="9259" y="19235"/>
                </a:cubicBezTo>
                <a:cubicBezTo>
                  <a:pt x="10097" y="20220"/>
                  <a:pt x="11202" y="21128"/>
                  <a:pt x="12573" y="21960"/>
                </a:cubicBezTo>
                <a:cubicBezTo>
                  <a:pt x="13945" y="22718"/>
                  <a:pt x="15507" y="23513"/>
                  <a:pt x="17260" y="24346"/>
                </a:cubicBezTo>
                <a:cubicBezTo>
                  <a:pt x="19012" y="25111"/>
                  <a:pt x="20727" y="25951"/>
                  <a:pt x="22403" y="26868"/>
                </a:cubicBezTo>
                <a:cubicBezTo>
                  <a:pt x="26213" y="28474"/>
                  <a:pt x="29528" y="30615"/>
                  <a:pt x="32347" y="33290"/>
                </a:cubicBezTo>
                <a:cubicBezTo>
                  <a:pt x="35167" y="35966"/>
                  <a:pt x="36615" y="39673"/>
                  <a:pt x="36691" y="44411"/>
                </a:cubicBezTo>
                <a:cubicBezTo>
                  <a:pt x="36691" y="47469"/>
                  <a:pt x="36081" y="50029"/>
                  <a:pt x="34862" y="52093"/>
                </a:cubicBezTo>
                <a:cubicBezTo>
                  <a:pt x="33567" y="54233"/>
                  <a:pt x="31928" y="55953"/>
                  <a:pt x="29947" y="57252"/>
                </a:cubicBezTo>
                <a:cubicBezTo>
                  <a:pt x="25680" y="59775"/>
                  <a:pt x="21146" y="61037"/>
                  <a:pt x="16345" y="61037"/>
                </a:cubicBezTo>
                <a:cubicBezTo>
                  <a:pt x="10707" y="61037"/>
                  <a:pt x="5258" y="60122"/>
                  <a:pt x="0" y="58293"/>
                </a:cubicBezTo>
                <a:lnTo>
                  <a:pt x="686" y="51207"/>
                </a:lnTo>
                <a:cubicBezTo>
                  <a:pt x="5106" y="53569"/>
                  <a:pt x="10173" y="54788"/>
                  <a:pt x="15888" y="54864"/>
                </a:cubicBezTo>
                <a:cubicBezTo>
                  <a:pt x="19470" y="54864"/>
                  <a:pt x="22518" y="53912"/>
                  <a:pt x="25032" y="52007"/>
                </a:cubicBezTo>
                <a:cubicBezTo>
                  <a:pt x="27471" y="50254"/>
                  <a:pt x="28728" y="47740"/>
                  <a:pt x="28804" y="44463"/>
                </a:cubicBezTo>
                <a:cubicBezTo>
                  <a:pt x="28728" y="41034"/>
                  <a:pt x="27318" y="38329"/>
                  <a:pt x="24575" y="36348"/>
                </a:cubicBezTo>
                <a:cubicBezTo>
                  <a:pt x="21832" y="34443"/>
                  <a:pt x="18593" y="32728"/>
                  <a:pt x="14859" y="31204"/>
                </a:cubicBezTo>
                <a:cubicBezTo>
                  <a:pt x="13107" y="30366"/>
                  <a:pt x="11430" y="29490"/>
                  <a:pt x="9830" y="28575"/>
                </a:cubicBezTo>
                <a:cubicBezTo>
                  <a:pt x="8230" y="27661"/>
                  <a:pt x="6706" y="26632"/>
                  <a:pt x="5258" y="25489"/>
                </a:cubicBezTo>
                <a:cubicBezTo>
                  <a:pt x="3963" y="24270"/>
                  <a:pt x="2896" y="22860"/>
                  <a:pt x="2058" y="21260"/>
                </a:cubicBezTo>
                <a:cubicBezTo>
                  <a:pt x="1220" y="19736"/>
                  <a:pt x="800" y="17946"/>
                  <a:pt x="800" y="15888"/>
                </a:cubicBezTo>
                <a:cubicBezTo>
                  <a:pt x="877" y="10097"/>
                  <a:pt x="2858" y="5982"/>
                  <a:pt x="6744" y="3544"/>
                </a:cubicBezTo>
                <a:cubicBezTo>
                  <a:pt x="10478" y="1182"/>
                  <a:pt x="14821" y="0"/>
                  <a:pt x="19774" y="0"/>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56" name="Freihandform 155"/>
          <p:cNvSpPr/>
          <p:nvPr userDrawn="1"/>
        </p:nvSpPr>
        <p:spPr>
          <a:xfrm>
            <a:off x="2342974" y="411885"/>
            <a:ext cx="36691" cy="61037"/>
          </a:xfrm>
          <a:custGeom>
            <a:avLst/>
            <a:gdLst/>
            <a:ahLst/>
            <a:cxnLst/>
            <a:rect l="l" t="t" r="r" b="b"/>
            <a:pathLst>
              <a:path w="36691" h="61037">
                <a:moveTo>
                  <a:pt x="19774" y="0"/>
                </a:moveTo>
                <a:cubicBezTo>
                  <a:pt x="21451" y="0"/>
                  <a:pt x="23622" y="159"/>
                  <a:pt x="26289" y="477"/>
                </a:cubicBezTo>
                <a:cubicBezTo>
                  <a:pt x="28956" y="955"/>
                  <a:pt x="31585" y="1710"/>
                  <a:pt x="34176" y="2744"/>
                </a:cubicBezTo>
                <a:lnTo>
                  <a:pt x="33490" y="8916"/>
                </a:lnTo>
                <a:cubicBezTo>
                  <a:pt x="29299" y="7163"/>
                  <a:pt x="24994" y="6249"/>
                  <a:pt x="20574" y="6173"/>
                </a:cubicBezTo>
                <a:cubicBezTo>
                  <a:pt x="16841" y="6173"/>
                  <a:pt x="13869" y="6854"/>
                  <a:pt x="11659" y="8218"/>
                </a:cubicBezTo>
                <a:cubicBezTo>
                  <a:pt x="10516" y="8899"/>
                  <a:pt x="9640" y="9845"/>
                  <a:pt x="9030" y="11057"/>
                </a:cubicBezTo>
                <a:cubicBezTo>
                  <a:pt x="8344" y="12268"/>
                  <a:pt x="8001" y="13858"/>
                  <a:pt x="8001" y="15827"/>
                </a:cubicBezTo>
                <a:cubicBezTo>
                  <a:pt x="8001" y="17039"/>
                  <a:pt x="8421" y="18175"/>
                  <a:pt x="9259" y="19235"/>
                </a:cubicBezTo>
                <a:cubicBezTo>
                  <a:pt x="10097" y="20220"/>
                  <a:pt x="11202" y="21128"/>
                  <a:pt x="12573" y="21960"/>
                </a:cubicBezTo>
                <a:cubicBezTo>
                  <a:pt x="13945" y="22718"/>
                  <a:pt x="15507" y="23513"/>
                  <a:pt x="17260" y="24346"/>
                </a:cubicBezTo>
                <a:cubicBezTo>
                  <a:pt x="19012" y="25111"/>
                  <a:pt x="20727" y="25951"/>
                  <a:pt x="22403" y="26868"/>
                </a:cubicBezTo>
                <a:cubicBezTo>
                  <a:pt x="26213" y="28474"/>
                  <a:pt x="29528" y="30615"/>
                  <a:pt x="32347" y="33290"/>
                </a:cubicBezTo>
                <a:cubicBezTo>
                  <a:pt x="35167" y="35966"/>
                  <a:pt x="36615" y="39673"/>
                  <a:pt x="36691" y="44411"/>
                </a:cubicBezTo>
                <a:cubicBezTo>
                  <a:pt x="36691" y="47469"/>
                  <a:pt x="36081" y="50029"/>
                  <a:pt x="34862" y="52093"/>
                </a:cubicBezTo>
                <a:cubicBezTo>
                  <a:pt x="33567" y="54233"/>
                  <a:pt x="31928" y="55953"/>
                  <a:pt x="29947" y="57252"/>
                </a:cubicBezTo>
                <a:cubicBezTo>
                  <a:pt x="25680" y="59775"/>
                  <a:pt x="21146" y="61037"/>
                  <a:pt x="16345" y="61037"/>
                </a:cubicBezTo>
                <a:cubicBezTo>
                  <a:pt x="10707" y="61037"/>
                  <a:pt x="5258" y="60122"/>
                  <a:pt x="0" y="58293"/>
                </a:cubicBezTo>
                <a:lnTo>
                  <a:pt x="686" y="51207"/>
                </a:lnTo>
                <a:cubicBezTo>
                  <a:pt x="5106" y="53569"/>
                  <a:pt x="10173" y="54788"/>
                  <a:pt x="15888" y="54864"/>
                </a:cubicBezTo>
                <a:cubicBezTo>
                  <a:pt x="19470" y="54864"/>
                  <a:pt x="22518" y="53912"/>
                  <a:pt x="25032" y="52007"/>
                </a:cubicBezTo>
                <a:cubicBezTo>
                  <a:pt x="27470" y="50254"/>
                  <a:pt x="28728" y="47740"/>
                  <a:pt x="28804" y="44463"/>
                </a:cubicBezTo>
                <a:cubicBezTo>
                  <a:pt x="28728" y="41034"/>
                  <a:pt x="27318" y="38329"/>
                  <a:pt x="24575" y="36348"/>
                </a:cubicBezTo>
                <a:cubicBezTo>
                  <a:pt x="21832" y="34443"/>
                  <a:pt x="18593" y="32728"/>
                  <a:pt x="14859" y="31204"/>
                </a:cubicBezTo>
                <a:cubicBezTo>
                  <a:pt x="13107" y="30366"/>
                  <a:pt x="11430" y="29490"/>
                  <a:pt x="9830" y="28575"/>
                </a:cubicBezTo>
                <a:cubicBezTo>
                  <a:pt x="8230" y="27661"/>
                  <a:pt x="6706" y="26632"/>
                  <a:pt x="5258" y="25489"/>
                </a:cubicBezTo>
                <a:cubicBezTo>
                  <a:pt x="3963" y="24270"/>
                  <a:pt x="2896" y="22860"/>
                  <a:pt x="2058" y="21260"/>
                </a:cubicBezTo>
                <a:cubicBezTo>
                  <a:pt x="1220" y="19736"/>
                  <a:pt x="801" y="17946"/>
                  <a:pt x="801" y="15888"/>
                </a:cubicBezTo>
                <a:cubicBezTo>
                  <a:pt x="877" y="10097"/>
                  <a:pt x="2858" y="5982"/>
                  <a:pt x="6744" y="3544"/>
                </a:cubicBezTo>
                <a:cubicBezTo>
                  <a:pt x="10478" y="1182"/>
                  <a:pt x="14821" y="0"/>
                  <a:pt x="19774" y="0"/>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57" name="Freihandform 156"/>
          <p:cNvSpPr/>
          <p:nvPr userDrawn="1"/>
        </p:nvSpPr>
        <p:spPr>
          <a:xfrm>
            <a:off x="2397111" y="411885"/>
            <a:ext cx="47780" cy="61037"/>
          </a:xfrm>
          <a:custGeom>
            <a:avLst/>
            <a:gdLst/>
            <a:ahLst/>
            <a:cxnLst/>
            <a:rect l="l" t="t" r="r" b="b"/>
            <a:pathLst>
              <a:path w="47780" h="61037">
                <a:moveTo>
                  <a:pt x="24577" y="0"/>
                </a:moveTo>
                <a:cubicBezTo>
                  <a:pt x="32730" y="153"/>
                  <a:pt x="38674" y="3010"/>
                  <a:pt x="42408" y="8573"/>
                </a:cubicBezTo>
                <a:cubicBezTo>
                  <a:pt x="45989" y="14059"/>
                  <a:pt x="47780" y="20841"/>
                  <a:pt x="47780" y="28918"/>
                </a:cubicBezTo>
                <a:lnTo>
                  <a:pt x="47780" y="32576"/>
                </a:lnTo>
                <a:lnTo>
                  <a:pt x="7889" y="32576"/>
                </a:lnTo>
                <a:cubicBezTo>
                  <a:pt x="7889" y="38901"/>
                  <a:pt x="9527" y="44120"/>
                  <a:pt x="12804" y="48235"/>
                </a:cubicBezTo>
                <a:cubicBezTo>
                  <a:pt x="16005" y="52578"/>
                  <a:pt x="20767" y="54788"/>
                  <a:pt x="27092" y="54864"/>
                </a:cubicBezTo>
                <a:cubicBezTo>
                  <a:pt x="29911" y="54864"/>
                  <a:pt x="32883" y="54369"/>
                  <a:pt x="36007" y="53379"/>
                </a:cubicBezTo>
                <a:cubicBezTo>
                  <a:pt x="39131" y="52540"/>
                  <a:pt x="41608" y="51588"/>
                  <a:pt x="43437" y="50521"/>
                </a:cubicBezTo>
                <a:lnTo>
                  <a:pt x="43437" y="57836"/>
                </a:lnTo>
                <a:cubicBezTo>
                  <a:pt x="37950" y="59894"/>
                  <a:pt x="32311" y="60960"/>
                  <a:pt x="26520" y="61037"/>
                </a:cubicBezTo>
                <a:cubicBezTo>
                  <a:pt x="16995" y="60884"/>
                  <a:pt x="10175" y="57951"/>
                  <a:pt x="6061" y="52236"/>
                </a:cubicBezTo>
                <a:cubicBezTo>
                  <a:pt x="1946" y="46673"/>
                  <a:pt x="-74" y="39434"/>
                  <a:pt x="3" y="30519"/>
                </a:cubicBezTo>
                <a:cubicBezTo>
                  <a:pt x="79" y="21451"/>
                  <a:pt x="2365" y="14097"/>
                  <a:pt x="6861" y="8459"/>
                </a:cubicBezTo>
                <a:cubicBezTo>
                  <a:pt x="11204" y="2896"/>
                  <a:pt x="17110" y="77"/>
                  <a:pt x="24577" y="0"/>
                </a:cubicBezTo>
                <a:close/>
                <a:moveTo>
                  <a:pt x="25034" y="6173"/>
                </a:moveTo>
                <a:cubicBezTo>
                  <a:pt x="19776" y="6325"/>
                  <a:pt x="15624" y="8459"/>
                  <a:pt x="12576" y="12573"/>
                </a:cubicBezTo>
                <a:cubicBezTo>
                  <a:pt x="9451" y="16688"/>
                  <a:pt x="7889" y="21298"/>
                  <a:pt x="7889" y="26404"/>
                </a:cubicBezTo>
                <a:lnTo>
                  <a:pt x="39893" y="26404"/>
                </a:lnTo>
                <a:cubicBezTo>
                  <a:pt x="39893" y="21070"/>
                  <a:pt x="38788" y="16422"/>
                  <a:pt x="36579" y="12459"/>
                </a:cubicBezTo>
                <a:cubicBezTo>
                  <a:pt x="34216" y="8421"/>
                  <a:pt x="30368" y="6325"/>
                  <a:pt x="25034" y="6173"/>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58" name="Freihandform 157"/>
          <p:cNvSpPr/>
          <p:nvPr userDrawn="1"/>
        </p:nvSpPr>
        <p:spPr>
          <a:xfrm>
            <a:off x="2463865" y="411885"/>
            <a:ext cx="45948" cy="59665"/>
          </a:xfrm>
          <a:custGeom>
            <a:avLst/>
            <a:gdLst/>
            <a:ahLst/>
            <a:cxnLst/>
            <a:rect l="l" t="t" r="r" b="b"/>
            <a:pathLst>
              <a:path w="45948" h="59665">
                <a:moveTo>
                  <a:pt x="26060" y="0"/>
                </a:moveTo>
                <a:cubicBezTo>
                  <a:pt x="33223" y="77"/>
                  <a:pt x="38366" y="2210"/>
                  <a:pt x="41491" y="6401"/>
                </a:cubicBezTo>
                <a:cubicBezTo>
                  <a:pt x="44462" y="10516"/>
                  <a:pt x="45948" y="15850"/>
                  <a:pt x="45948" y="22403"/>
                </a:cubicBezTo>
                <a:lnTo>
                  <a:pt x="45948" y="59665"/>
                </a:lnTo>
                <a:lnTo>
                  <a:pt x="38747" y="59665"/>
                </a:lnTo>
                <a:lnTo>
                  <a:pt x="38747" y="24232"/>
                </a:lnTo>
                <a:cubicBezTo>
                  <a:pt x="38747" y="18669"/>
                  <a:pt x="37719" y="14250"/>
                  <a:pt x="35661" y="10973"/>
                </a:cubicBezTo>
                <a:cubicBezTo>
                  <a:pt x="33452" y="7849"/>
                  <a:pt x="29870" y="6249"/>
                  <a:pt x="24917" y="6173"/>
                </a:cubicBezTo>
                <a:cubicBezTo>
                  <a:pt x="18516" y="6325"/>
                  <a:pt x="14020" y="8611"/>
                  <a:pt x="11430" y="13031"/>
                </a:cubicBezTo>
                <a:cubicBezTo>
                  <a:pt x="10058" y="15088"/>
                  <a:pt x="9106" y="17336"/>
                  <a:pt x="8572" y="19774"/>
                </a:cubicBezTo>
                <a:cubicBezTo>
                  <a:pt x="7963" y="22289"/>
                  <a:pt x="7658" y="24842"/>
                  <a:pt x="7658" y="27432"/>
                </a:cubicBezTo>
                <a:lnTo>
                  <a:pt x="7658" y="59665"/>
                </a:lnTo>
                <a:lnTo>
                  <a:pt x="457" y="59665"/>
                </a:lnTo>
                <a:lnTo>
                  <a:pt x="457" y="15088"/>
                </a:lnTo>
                <a:cubicBezTo>
                  <a:pt x="457" y="10592"/>
                  <a:pt x="305" y="6020"/>
                  <a:pt x="0" y="1372"/>
                </a:cubicBezTo>
                <a:lnTo>
                  <a:pt x="6972" y="1372"/>
                </a:lnTo>
                <a:lnTo>
                  <a:pt x="6972" y="11773"/>
                </a:lnTo>
                <a:lnTo>
                  <a:pt x="7201" y="11773"/>
                </a:lnTo>
                <a:cubicBezTo>
                  <a:pt x="7886" y="10402"/>
                  <a:pt x="8687" y="9030"/>
                  <a:pt x="9601" y="7659"/>
                </a:cubicBezTo>
                <a:cubicBezTo>
                  <a:pt x="10515" y="6287"/>
                  <a:pt x="11658" y="5030"/>
                  <a:pt x="13030" y="3887"/>
                </a:cubicBezTo>
                <a:cubicBezTo>
                  <a:pt x="14478" y="2667"/>
                  <a:pt x="16268" y="1715"/>
                  <a:pt x="18402" y="1029"/>
                </a:cubicBezTo>
                <a:cubicBezTo>
                  <a:pt x="20536" y="343"/>
                  <a:pt x="23088" y="0"/>
                  <a:pt x="26060" y="0"/>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59" name="Freihandform 158"/>
          <p:cNvSpPr/>
          <p:nvPr userDrawn="1"/>
        </p:nvSpPr>
        <p:spPr>
          <a:xfrm>
            <a:off x="2529664" y="411885"/>
            <a:ext cx="36691" cy="61037"/>
          </a:xfrm>
          <a:custGeom>
            <a:avLst/>
            <a:gdLst/>
            <a:ahLst/>
            <a:cxnLst/>
            <a:rect l="l" t="t" r="r" b="b"/>
            <a:pathLst>
              <a:path w="36691" h="61037">
                <a:moveTo>
                  <a:pt x="19774" y="0"/>
                </a:moveTo>
                <a:cubicBezTo>
                  <a:pt x="21451" y="0"/>
                  <a:pt x="23622" y="159"/>
                  <a:pt x="26289" y="477"/>
                </a:cubicBezTo>
                <a:cubicBezTo>
                  <a:pt x="28956" y="955"/>
                  <a:pt x="31585" y="1710"/>
                  <a:pt x="34176" y="2744"/>
                </a:cubicBezTo>
                <a:lnTo>
                  <a:pt x="33490" y="8916"/>
                </a:lnTo>
                <a:cubicBezTo>
                  <a:pt x="29299" y="7163"/>
                  <a:pt x="24994" y="6249"/>
                  <a:pt x="20575" y="6173"/>
                </a:cubicBezTo>
                <a:cubicBezTo>
                  <a:pt x="16841" y="6173"/>
                  <a:pt x="13869" y="6854"/>
                  <a:pt x="11659" y="8218"/>
                </a:cubicBezTo>
                <a:cubicBezTo>
                  <a:pt x="10516" y="8899"/>
                  <a:pt x="9640" y="9845"/>
                  <a:pt x="9030" y="11057"/>
                </a:cubicBezTo>
                <a:cubicBezTo>
                  <a:pt x="8344" y="12268"/>
                  <a:pt x="8001" y="13858"/>
                  <a:pt x="8001" y="15827"/>
                </a:cubicBezTo>
                <a:cubicBezTo>
                  <a:pt x="8001" y="17039"/>
                  <a:pt x="8420" y="18175"/>
                  <a:pt x="9259" y="19235"/>
                </a:cubicBezTo>
                <a:cubicBezTo>
                  <a:pt x="10097" y="20220"/>
                  <a:pt x="11202" y="21128"/>
                  <a:pt x="12573" y="21960"/>
                </a:cubicBezTo>
                <a:cubicBezTo>
                  <a:pt x="13945" y="22718"/>
                  <a:pt x="15507" y="23513"/>
                  <a:pt x="17260" y="24346"/>
                </a:cubicBezTo>
                <a:cubicBezTo>
                  <a:pt x="19012" y="25111"/>
                  <a:pt x="20727" y="25951"/>
                  <a:pt x="22403" y="26868"/>
                </a:cubicBezTo>
                <a:cubicBezTo>
                  <a:pt x="26213" y="28474"/>
                  <a:pt x="29528" y="30615"/>
                  <a:pt x="32347" y="33290"/>
                </a:cubicBezTo>
                <a:cubicBezTo>
                  <a:pt x="35167" y="35966"/>
                  <a:pt x="36615" y="39673"/>
                  <a:pt x="36691" y="44411"/>
                </a:cubicBezTo>
                <a:cubicBezTo>
                  <a:pt x="36691" y="47469"/>
                  <a:pt x="36081" y="50029"/>
                  <a:pt x="34862" y="52093"/>
                </a:cubicBezTo>
                <a:cubicBezTo>
                  <a:pt x="33566" y="54233"/>
                  <a:pt x="31928" y="55953"/>
                  <a:pt x="29947" y="57252"/>
                </a:cubicBezTo>
                <a:cubicBezTo>
                  <a:pt x="25680" y="59775"/>
                  <a:pt x="21146" y="61037"/>
                  <a:pt x="16345" y="61037"/>
                </a:cubicBezTo>
                <a:cubicBezTo>
                  <a:pt x="10707" y="61037"/>
                  <a:pt x="5258" y="60122"/>
                  <a:pt x="0" y="58293"/>
                </a:cubicBezTo>
                <a:lnTo>
                  <a:pt x="686" y="51207"/>
                </a:lnTo>
                <a:cubicBezTo>
                  <a:pt x="5106" y="53569"/>
                  <a:pt x="10173" y="54788"/>
                  <a:pt x="15888" y="54864"/>
                </a:cubicBezTo>
                <a:cubicBezTo>
                  <a:pt x="19470" y="54864"/>
                  <a:pt x="22518" y="53912"/>
                  <a:pt x="25032" y="52007"/>
                </a:cubicBezTo>
                <a:cubicBezTo>
                  <a:pt x="27471" y="50254"/>
                  <a:pt x="28728" y="47740"/>
                  <a:pt x="28804" y="44463"/>
                </a:cubicBezTo>
                <a:cubicBezTo>
                  <a:pt x="28728" y="41034"/>
                  <a:pt x="27318" y="38329"/>
                  <a:pt x="24575" y="36348"/>
                </a:cubicBezTo>
                <a:cubicBezTo>
                  <a:pt x="21832" y="34443"/>
                  <a:pt x="18593" y="32728"/>
                  <a:pt x="14859" y="31204"/>
                </a:cubicBezTo>
                <a:cubicBezTo>
                  <a:pt x="13107" y="30366"/>
                  <a:pt x="11430" y="29490"/>
                  <a:pt x="9830" y="28575"/>
                </a:cubicBezTo>
                <a:cubicBezTo>
                  <a:pt x="8230" y="27661"/>
                  <a:pt x="6706" y="26632"/>
                  <a:pt x="5258" y="25489"/>
                </a:cubicBezTo>
                <a:cubicBezTo>
                  <a:pt x="3963" y="24270"/>
                  <a:pt x="2896" y="22860"/>
                  <a:pt x="2058" y="21260"/>
                </a:cubicBezTo>
                <a:cubicBezTo>
                  <a:pt x="1220" y="19736"/>
                  <a:pt x="801" y="17946"/>
                  <a:pt x="801" y="15888"/>
                </a:cubicBezTo>
                <a:cubicBezTo>
                  <a:pt x="877" y="10097"/>
                  <a:pt x="2858" y="5982"/>
                  <a:pt x="6744" y="3544"/>
                </a:cubicBezTo>
                <a:cubicBezTo>
                  <a:pt x="10478" y="1182"/>
                  <a:pt x="14821" y="0"/>
                  <a:pt x="19774" y="0"/>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60" name="Freihandform 159"/>
          <p:cNvSpPr/>
          <p:nvPr userDrawn="1"/>
        </p:nvSpPr>
        <p:spPr>
          <a:xfrm>
            <a:off x="2587614" y="411884"/>
            <a:ext cx="42862" cy="61042"/>
          </a:xfrm>
          <a:custGeom>
            <a:avLst/>
            <a:gdLst/>
            <a:ahLst/>
            <a:cxnLst/>
            <a:rect l="l" t="t" r="r" b="b"/>
            <a:pathLst>
              <a:path w="42862" h="61042">
                <a:moveTo>
                  <a:pt x="28803" y="0"/>
                </a:moveTo>
                <a:cubicBezTo>
                  <a:pt x="32385" y="0"/>
                  <a:pt x="35356" y="267"/>
                  <a:pt x="37719" y="801"/>
                </a:cubicBezTo>
                <a:cubicBezTo>
                  <a:pt x="38938" y="1029"/>
                  <a:pt x="40005" y="1258"/>
                  <a:pt x="40919" y="1486"/>
                </a:cubicBezTo>
                <a:cubicBezTo>
                  <a:pt x="41757" y="1791"/>
                  <a:pt x="42405" y="2058"/>
                  <a:pt x="42862" y="2286"/>
                </a:cubicBezTo>
                <a:lnTo>
                  <a:pt x="42291" y="9144"/>
                </a:lnTo>
                <a:cubicBezTo>
                  <a:pt x="38176" y="7239"/>
                  <a:pt x="34023" y="6249"/>
                  <a:pt x="29832" y="6173"/>
                </a:cubicBezTo>
                <a:cubicBezTo>
                  <a:pt x="22821" y="6249"/>
                  <a:pt x="17449" y="8497"/>
                  <a:pt x="13716" y="12916"/>
                </a:cubicBezTo>
                <a:cubicBezTo>
                  <a:pt x="9829" y="17412"/>
                  <a:pt x="7886" y="23280"/>
                  <a:pt x="7886" y="30519"/>
                </a:cubicBezTo>
                <a:cubicBezTo>
                  <a:pt x="7886" y="37300"/>
                  <a:pt x="9791" y="42977"/>
                  <a:pt x="13601" y="47549"/>
                </a:cubicBezTo>
                <a:cubicBezTo>
                  <a:pt x="17335" y="52350"/>
                  <a:pt x="22478" y="54788"/>
                  <a:pt x="29032" y="54864"/>
                </a:cubicBezTo>
                <a:cubicBezTo>
                  <a:pt x="33527" y="54864"/>
                  <a:pt x="37909" y="53988"/>
                  <a:pt x="42176" y="52236"/>
                </a:cubicBezTo>
                <a:lnTo>
                  <a:pt x="42862" y="59094"/>
                </a:lnTo>
                <a:cubicBezTo>
                  <a:pt x="38138" y="60465"/>
                  <a:pt x="33147" y="61113"/>
                  <a:pt x="27889" y="61037"/>
                </a:cubicBezTo>
                <a:cubicBezTo>
                  <a:pt x="18516" y="60884"/>
                  <a:pt x="11544" y="57798"/>
                  <a:pt x="6972" y="51778"/>
                </a:cubicBezTo>
                <a:cubicBezTo>
                  <a:pt x="2324" y="45911"/>
                  <a:pt x="0" y="38824"/>
                  <a:pt x="0" y="30519"/>
                </a:cubicBezTo>
                <a:cubicBezTo>
                  <a:pt x="76" y="21298"/>
                  <a:pt x="2743" y="13945"/>
                  <a:pt x="8001" y="8459"/>
                </a:cubicBezTo>
                <a:cubicBezTo>
                  <a:pt x="13182" y="2896"/>
                  <a:pt x="20116" y="77"/>
                  <a:pt x="28803" y="0"/>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61" name="Freihandform 160"/>
          <p:cNvSpPr/>
          <p:nvPr userDrawn="1"/>
        </p:nvSpPr>
        <p:spPr>
          <a:xfrm>
            <a:off x="2715120" y="411881"/>
            <a:ext cx="45048" cy="61040"/>
          </a:xfrm>
          <a:custGeom>
            <a:avLst/>
            <a:gdLst/>
            <a:ahLst/>
            <a:cxnLst/>
            <a:rect l="l" t="t" r="r" b="b"/>
            <a:pathLst>
              <a:path w="45048" h="61040">
                <a:moveTo>
                  <a:pt x="24017" y="3"/>
                </a:moveTo>
                <a:cubicBezTo>
                  <a:pt x="37809" y="-149"/>
                  <a:pt x="44629" y="7090"/>
                  <a:pt x="44477" y="21720"/>
                </a:cubicBezTo>
                <a:lnTo>
                  <a:pt x="44477" y="47438"/>
                </a:lnTo>
                <a:cubicBezTo>
                  <a:pt x="44401" y="51858"/>
                  <a:pt x="44591" y="55934"/>
                  <a:pt x="45048" y="59668"/>
                </a:cubicBezTo>
                <a:lnTo>
                  <a:pt x="37962" y="59668"/>
                </a:lnTo>
                <a:lnTo>
                  <a:pt x="37962" y="50295"/>
                </a:lnTo>
                <a:lnTo>
                  <a:pt x="37733" y="50295"/>
                </a:lnTo>
                <a:cubicBezTo>
                  <a:pt x="36057" y="53724"/>
                  <a:pt x="33504" y="56353"/>
                  <a:pt x="30075" y="58182"/>
                </a:cubicBezTo>
                <a:cubicBezTo>
                  <a:pt x="26646" y="60011"/>
                  <a:pt x="23027" y="60963"/>
                  <a:pt x="19217" y="61040"/>
                </a:cubicBezTo>
                <a:cubicBezTo>
                  <a:pt x="15178" y="60963"/>
                  <a:pt x="11901" y="60316"/>
                  <a:pt x="9387" y="59097"/>
                </a:cubicBezTo>
                <a:cubicBezTo>
                  <a:pt x="6796" y="57954"/>
                  <a:pt x="4815" y="56506"/>
                  <a:pt x="3443" y="54753"/>
                </a:cubicBezTo>
                <a:cubicBezTo>
                  <a:pt x="1005" y="50943"/>
                  <a:pt x="-138" y="47552"/>
                  <a:pt x="14" y="44580"/>
                </a:cubicBezTo>
                <a:cubicBezTo>
                  <a:pt x="14" y="39704"/>
                  <a:pt x="1195" y="35856"/>
                  <a:pt x="3558" y="33036"/>
                </a:cubicBezTo>
                <a:cubicBezTo>
                  <a:pt x="5844" y="30217"/>
                  <a:pt x="8777" y="28197"/>
                  <a:pt x="12359" y="26978"/>
                </a:cubicBezTo>
                <a:cubicBezTo>
                  <a:pt x="15940" y="25683"/>
                  <a:pt x="19826" y="24845"/>
                  <a:pt x="24017" y="24464"/>
                </a:cubicBezTo>
                <a:cubicBezTo>
                  <a:pt x="28132" y="24235"/>
                  <a:pt x="32095" y="24121"/>
                  <a:pt x="35904" y="24121"/>
                </a:cubicBezTo>
                <a:lnTo>
                  <a:pt x="37276" y="24121"/>
                </a:lnTo>
                <a:lnTo>
                  <a:pt x="37276" y="21149"/>
                </a:lnTo>
                <a:cubicBezTo>
                  <a:pt x="37505" y="11167"/>
                  <a:pt x="33085" y="6176"/>
                  <a:pt x="24017" y="6176"/>
                </a:cubicBezTo>
                <a:cubicBezTo>
                  <a:pt x="17997" y="6099"/>
                  <a:pt x="12282" y="7700"/>
                  <a:pt x="6872" y="10976"/>
                </a:cubicBezTo>
                <a:lnTo>
                  <a:pt x="6872" y="4118"/>
                </a:lnTo>
                <a:cubicBezTo>
                  <a:pt x="12282" y="1532"/>
                  <a:pt x="17997" y="161"/>
                  <a:pt x="24017" y="3"/>
                </a:cubicBezTo>
                <a:close/>
                <a:moveTo>
                  <a:pt x="35219" y="30293"/>
                </a:moveTo>
                <a:cubicBezTo>
                  <a:pt x="32095" y="30293"/>
                  <a:pt x="28970" y="30369"/>
                  <a:pt x="25846" y="30522"/>
                </a:cubicBezTo>
                <a:cubicBezTo>
                  <a:pt x="22569" y="30826"/>
                  <a:pt x="19598" y="31474"/>
                  <a:pt x="16931" y="32465"/>
                </a:cubicBezTo>
                <a:cubicBezTo>
                  <a:pt x="14264" y="33379"/>
                  <a:pt x="12130" y="34789"/>
                  <a:pt x="10530" y="36694"/>
                </a:cubicBezTo>
                <a:cubicBezTo>
                  <a:pt x="8777" y="38599"/>
                  <a:pt x="7901" y="41151"/>
                  <a:pt x="7901" y="44352"/>
                </a:cubicBezTo>
                <a:cubicBezTo>
                  <a:pt x="7901" y="48086"/>
                  <a:pt x="9120" y="50753"/>
                  <a:pt x="11559" y="52353"/>
                </a:cubicBezTo>
                <a:cubicBezTo>
                  <a:pt x="13845" y="54029"/>
                  <a:pt x="16664" y="54867"/>
                  <a:pt x="20017" y="54867"/>
                </a:cubicBezTo>
                <a:cubicBezTo>
                  <a:pt x="24208" y="54867"/>
                  <a:pt x="27523" y="54029"/>
                  <a:pt x="29961" y="52353"/>
                </a:cubicBezTo>
                <a:cubicBezTo>
                  <a:pt x="32323" y="50753"/>
                  <a:pt x="34038" y="48848"/>
                  <a:pt x="35104" y="46638"/>
                </a:cubicBezTo>
                <a:cubicBezTo>
                  <a:pt x="36247" y="44276"/>
                  <a:pt x="36895" y="41952"/>
                  <a:pt x="37047" y="39666"/>
                </a:cubicBezTo>
                <a:cubicBezTo>
                  <a:pt x="37200" y="37303"/>
                  <a:pt x="37276" y="35360"/>
                  <a:pt x="37276" y="33836"/>
                </a:cubicBezTo>
                <a:lnTo>
                  <a:pt x="37276" y="30293"/>
                </a:lnTo>
                <a:lnTo>
                  <a:pt x="35219" y="30293"/>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62" name="Freihandform 161"/>
          <p:cNvSpPr/>
          <p:nvPr userDrawn="1"/>
        </p:nvSpPr>
        <p:spPr>
          <a:xfrm>
            <a:off x="1156883" y="413257"/>
            <a:ext cx="87325" cy="58293"/>
          </a:xfrm>
          <a:custGeom>
            <a:avLst/>
            <a:gdLst/>
            <a:ahLst/>
            <a:cxnLst/>
            <a:rect l="l" t="t" r="r" b="b"/>
            <a:pathLst>
              <a:path w="87325" h="58293">
                <a:moveTo>
                  <a:pt x="0" y="0"/>
                </a:moveTo>
                <a:lnTo>
                  <a:pt x="7887" y="0"/>
                </a:lnTo>
                <a:lnTo>
                  <a:pt x="23203" y="50406"/>
                </a:lnTo>
                <a:lnTo>
                  <a:pt x="23432" y="50406"/>
                </a:lnTo>
                <a:lnTo>
                  <a:pt x="39662" y="0"/>
                </a:lnTo>
                <a:lnTo>
                  <a:pt x="48349" y="0"/>
                </a:lnTo>
                <a:lnTo>
                  <a:pt x="63780" y="50406"/>
                </a:lnTo>
                <a:lnTo>
                  <a:pt x="64008" y="50406"/>
                </a:lnTo>
                <a:lnTo>
                  <a:pt x="80124" y="0"/>
                </a:lnTo>
                <a:lnTo>
                  <a:pt x="87325" y="0"/>
                </a:lnTo>
                <a:lnTo>
                  <a:pt x="68123" y="58293"/>
                </a:lnTo>
                <a:lnTo>
                  <a:pt x="59436" y="58293"/>
                </a:lnTo>
                <a:lnTo>
                  <a:pt x="43548" y="7887"/>
                </a:lnTo>
                <a:lnTo>
                  <a:pt x="43320" y="7887"/>
                </a:lnTo>
                <a:lnTo>
                  <a:pt x="27432" y="58293"/>
                </a:lnTo>
                <a:lnTo>
                  <a:pt x="18745" y="58293"/>
                </a:ln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63" name="Freihandform 162"/>
          <p:cNvSpPr/>
          <p:nvPr userDrawn="1"/>
        </p:nvSpPr>
        <p:spPr>
          <a:xfrm>
            <a:off x="1327038" y="413257"/>
            <a:ext cx="7201" cy="58293"/>
          </a:xfrm>
          <a:custGeom>
            <a:avLst/>
            <a:gdLst/>
            <a:ahLst/>
            <a:cxnLst/>
            <a:rect l="l" t="t" r="r" b="b"/>
            <a:pathLst>
              <a:path w="7201" h="58293">
                <a:moveTo>
                  <a:pt x="0" y="0"/>
                </a:moveTo>
                <a:lnTo>
                  <a:pt x="7201" y="0"/>
                </a:lnTo>
                <a:lnTo>
                  <a:pt x="7201" y="58293"/>
                </a:lnTo>
                <a:lnTo>
                  <a:pt x="0" y="58293"/>
                </a:ln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64" name="Freihandform 163"/>
          <p:cNvSpPr/>
          <p:nvPr userDrawn="1"/>
        </p:nvSpPr>
        <p:spPr>
          <a:xfrm>
            <a:off x="1354050" y="413257"/>
            <a:ext cx="43434" cy="58293"/>
          </a:xfrm>
          <a:custGeom>
            <a:avLst/>
            <a:gdLst/>
            <a:ahLst/>
            <a:cxnLst/>
            <a:rect l="l" t="t" r="r" b="b"/>
            <a:pathLst>
              <a:path w="43434" h="58293">
                <a:moveTo>
                  <a:pt x="1371" y="0"/>
                </a:moveTo>
                <a:lnTo>
                  <a:pt x="43434" y="0"/>
                </a:lnTo>
                <a:lnTo>
                  <a:pt x="43434" y="6172"/>
                </a:lnTo>
                <a:lnTo>
                  <a:pt x="8344" y="52121"/>
                </a:lnTo>
                <a:lnTo>
                  <a:pt x="43434" y="52121"/>
                </a:lnTo>
                <a:lnTo>
                  <a:pt x="43434" y="58293"/>
                </a:lnTo>
                <a:lnTo>
                  <a:pt x="0" y="58293"/>
                </a:lnTo>
                <a:lnTo>
                  <a:pt x="0" y="52235"/>
                </a:lnTo>
                <a:lnTo>
                  <a:pt x="35090" y="6172"/>
                </a:lnTo>
                <a:lnTo>
                  <a:pt x="1371" y="6172"/>
                </a:lnTo>
                <a:lnTo>
                  <a:pt x="1371"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65" name="Freihandform 164"/>
          <p:cNvSpPr/>
          <p:nvPr userDrawn="1"/>
        </p:nvSpPr>
        <p:spPr>
          <a:xfrm>
            <a:off x="1528968" y="413257"/>
            <a:ext cx="7201" cy="58293"/>
          </a:xfrm>
          <a:custGeom>
            <a:avLst/>
            <a:gdLst/>
            <a:ahLst/>
            <a:cxnLst/>
            <a:rect l="l" t="t" r="r" b="b"/>
            <a:pathLst>
              <a:path w="7201" h="58293">
                <a:moveTo>
                  <a:pt x="0" y="0"/>
                </a:moveTo>
                <a:lnTo>
                  <a:pt x="7201" y="0"/>
                </a:lnTo>
                <a:lnTo>
                  <a:pt x="7201" y="58293"/>
                </a:lnTo>
                <a:lnTo>
                  <a:pt x="0" y="58293"/>
                </a:ln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66" name="Freihandform 165"/>
          <p:cNvSpPr/>
          <p:nvPr userDrawn="1"/>
        </p:nvSpPr>
        <p:spPr>
          <a:xfrm>
            <a:off x="1909968" y="413257"/>
            <a:ext cx="7201" cy="58293"/>
          </a:xfrm>
          <a:custGeom>
            <a:avLst/>
            <a:gdLst/>
            <a:ahLst/>
            <a:cxnLst/>
            <a:rect l="l" t="t" r="r" b="b"/>
            <a:pathLst>
              <a:path w="7201" h="58293">
                <a:moveTo>
                  <a:pt x="0" y="0"/>
                </a:moveTo>
                <a:lnTo>
                  <a:pt x="7201" y="0"/>
                </a:lnTo>
                <a:lnTo>
                  <a:pt x="7201" y="58293"/>
                </a:lnTo>
                <a:lnTo>
                  <a:pt x="0" y="58293"/>
                </a:ln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67" name="Freihandform 166"/>
          <p:cNvSpPr/>
          <p:nvPr userDrawn="1"/>
        </p:nvSpPr>
        <p:spPr>
          <a:xfrm>
            <a:off x="1185132" y="538758"/>
            <a:ext cx="37342" cy="87097"/>
          </a:xfrm>
          <a:custGeom>
            <a:avLst/>
            <a:gdLst/>
            <a:ahLst/>
            <a:cxnLst/>
            <a:rect l="l" t="t" r="r" b="b"/>
            <a:pathLst>
              <a:path w="33947" h="87097">
                <a:moveTo>
                  <a:pt x="27203" y="0"/>
                </a:moveTo>
                <a:cubicBezTo>
                  <a:pt x="28422" y="0"/>
                  <a:pt x="29680" y="39"/>
                  <a:pt x="30975" y="115"/>
                </a:cubicBezTo>
                <a:cubicBezTo>
                  <a:pt x="32270" y="343"/>
                  <a:pt x="33261" y="686"/>
                  <a:pt x="33947" y="1143"/>
                </a:cubicBezTo>
                <a:lnTo>
                  <a:pt x="33490" y="7316"/>
                </a:lnTo>
                <a:cubicBezTo>
                  <a:pt x="31889" y="6554"/>
                  <a:pt x="29984" y="6173"/>
                  <a:pt x="27775" y="6173"/>
                </a:cubicBezTo>
                <a:cubicBezTo>
                  <a:pt x="25412" y="6173"/>
                  <a:pt x="23622" y="6706"/>
                  <a:pt x="22403" y="7773"/>
                </a:cubicBezTo>
                <a:cubicBezTo>
                  <a:pt x="21107" y="8992"/>
                  <a:pt x="20231" y="10478"/>
                  <a:pt x="19774" y="12231"/>
                </a:cubicBezTo>
                <a:cubicBezTo>
                  <a:pt x="19316" y="13983"/>
                  <a:pt x="19088" y="15850"/>
                  <a:pt x="19088" y="17831"/>
                </a:cubicBezTo>
                <a:cubicBezTo>
                  <a:pt x="19012" y="19889"/>
                  <a:pt x="18974" y="21870"/>
                  <a:pt x="18974" y="23775"/>
                </a:cubicBezTo>
                <a:lnTo>
                  <a:pt x="18974" y="28804"/>
                </a:lnTo>
                <a:lnTo>
                  <a:pt x="32118" y="28804"/>
                </a:lnTo>
                <a:lnTo>
                  <a:pt x="32118" y="34976"/>
                </a:lnTo>
                <a:lnTo>
                  <a:pt x="18974" y="34976"/>
                </a:lnTo>
                <a:lnTo>
                  <a:pt x="18974" y="87097"/>
                </a:lnTo>
                <a:lnTo>
                  <a:pt x="11773" y="87097"/>
                </a:lnTo>
                <a:lnTo>
                  <a:pt x="11773" y="34976"/>
                </a:lnTo>
                <a:lnTo>
                  <a:pt x="0" y="34976"/>
                </a:lnTo>
                <a:lnTo>
                  <a:pt x="0" y="28804"/>
                </a:lnTo>
                <a:lnTo>
                  <a:pt x="11773" y="28804"/>
                </a:lnTo>
                <a:lnTo>
                  <a:pt x="11773" y="24575"/>
                </a:lnTo>
                <a:cubicBezTo>
                  <a:pt x="11773" y="21451"/>
                  <a:pt x="11925" y="18403"/>
                  <a:pt x="12230" y="15431"/>
                </a:cubicBezTo>
                <a:cubicBezTo>
                  <a:pt x="12382" y="12535"/>
                  <a:pt x="12954" y="9945"/>
                  <a:pt x="13944" y="7659"/>
                </a:cubicBezTo>
                <a:cubicBezTo>
                  <a:pt x="14935" y="5296"/>
                  <a:pt x="16497" y="3429"/>
                  <a:pt x="18631" y="2058"/>
                </a:cubicBezTo>
                <a:cubicBezTo>
                  <a:pt x="20688" y="686"/>
                  <a:pt x="23546" y="0"/>
                  <a:pt x="27203" y="0"/>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68" name="Freihandform 167"/>
          <p:cNvSpPr/>
          <p:nvPr userDrawn="1"/>
        </p:nvSpPr>
        <p:spPr>
          <a:xfrm>
            <a:off x="1296361" y="540129"/>
            <a:ext cx="54569" cy="87098"/>
          </a:xfrm>
          <a:custGeom>
            <a:avLst/>
            <a:gdLst/>
            <a:ahLst/>
            <a:cxnLst/>
            <a:rect l="l" t="t" r="r" b="b"/>
            <a:pathLst>
              <a:path w="49608" h="87098">
                <a:moveTo>
                  <a:pt x="42407" y="0"/>
                </a:moveTo>
                <a:lnTo>
                  <a:pt x="49608" y="0"/>
                </a:lnTo>
                <a:lnTo>
                  <a:pt x="49608" y="85725"/>
                </a:lnTo>
                <a:lnTo>
                  <a:pt x="42407" y="85725"/>
                </a:lnTo>
                <a:lnTo>
                  <a:pt x="42407" y="76467"/>
                </a:lnTo>
                <a:lnTo>
                  <a:pt x="42178" y="76467"/>
                </a:lnTo>
                <a:cubicBezTo>
                  <a:pt x="38368" y="83630"/>
                  <a:pt x="32311" y="87173"/>
                  <a:pt x="24005" y="87097"/>
                </a:cubicBezTo>
                <a:cubicBezTo>
                  <a:pt x="16004" y="86944"/>
                  <a:pt x="10022" y="84011"/>
                  <a:pt x="6060" y="78296"/>
                </a:cubicBezTo>
                <a:cubicBezTo>
                  <a:pt x="2021" y="72581"/>
                  <a:pt x="2" y="65342"/>
                  <a:pt x="2" y="56579"/>
                </a:cubicBezTo>
                <a:cubicBezTo>
                  <a:pt x="-74" y="47511"/>
                  <a:pt x="1792" y="40196"/>
                  <a:pt x="5602" y="34633"/>
                </a:cubicBezTo>
                <a:cubicBezTo>
                  <a:pt x="9412" y="28994"/>
                  <a:pt x="15547" y="26137"/>
                  <a:pt x="24005" y="26060"/>
                </a:cubicBezTo>
                <a:cubicBezTo>
                  <a:pt x="26900" y="26060"/>
                  <a:pt x="29415" y="26480"/>
                  <a:pt x="31549" y="27318"/>
                </a:cubicBezTo>
                <a:cubicBezTo>
                  <a:pt x="33758" y="28156"/>
                  <a:pt x="35587" y="29223"/>
                  <a:pt x="37035" y="30518"/>
                </a:cubicBezTo>
                <a:cubicBezTo>
                  <a:pt x="40007" y="33185"/>
                  <a:pt x="41721" y="35433"/>
                  <a:pt x="42178" y="37262"/>
                </a:cubicBezTo>
                <a:lnTo>
                  <a:pt x="42407" y="37262"/>
                </a:lnTo>
                <a:lnTo>
                  <a:pt x="42407" y="0"/>
                </a:lnTo>
                <a:close/>
                <a:moveTo>
                  <a:pt x="25148" y="32233"/>
                </a:moveTo>
                <a:cubicBezTo>
                  <a:pt x="21719" y="32233"/>
                  <a:pt x="18937" y="32957"/>
                  <a:pt x="16804" y="34404"/>
                </a:cubicBezTo>
                <a:cubicBezTo>
                  <a:pt x="14594" y="35776"/>
                  <a:pt x="12803" y="37681"/>
                  <a:pt x="11432" y="40119"/>
                </a:cubicBezTo>
                <a:cubicBezTo>
                  <a:pt x="10213" y="42405"/>
                  <a:pt x="9298" y="44996"/>
                  <a:pt x="8689" y="47892"/>
                </a:cubicBezTo>
                <a:cubicBezTo>
                  <a:pt x="8155" y="50787"/>
                  <a:pt x="7888" y="53683"/>
                  <a:pt x="7888" y="56579"/>
                </a:cubicBezTo>
                <a:cubicBezTo>
                  <a:pt x="7888" y="59322"/>
                  <a:pt x="8155" y="62103"/>
                  <a:pt x="8689" y="64922"/>
                </a:cubicBezTo>
                <a:cubicBezTo>
                  <a:pt x="9298" y="67818"/>
                  <a:pt x="10213" y="70485"/>
                  <a:pt x="11432" y="72923"/>
                </a:cubicBezTo>
                <a:cubicBezTo>
                  <a:pt x="12803" y="75209"/>
                  <a:pt x="14594" y="77076"/>
                  <a:pt x="16804" y="78524"/>
                </a:cubicBezTo>
                <a:cubicBezTo>
                  <a:pt x="18937" y="80124"/>
                  <a:pt x="21719" y="80924"/>
                  <a:pt x="25148" y="80924"/>
                </a:cubicBezTo>
                <a:cubicBezTo>
                  <a:pt x="28348" y="80924"/>
                  <a:pt x="31091" y="80124"/>
                  <a:pt x="33377" y="78524"/>
                </a:cubicBezTo>
                <a:cubicBezTo>
                  <a:pt x="35511" y="77076"/>
                  <a:pt x="37264" y="75133"/>
                  <a:pt x="38635" y="72695"/>
                </a:cubicBezTo>
                <a:cubicBezTo>
                  <a:pt x="41226" y="67513"/>
                  <a:pt x="42483" y="62141"/>
                  <a:pt x="42407" y="56579"/>
                </a:cubicBezTo>
                <a:cubicBezTo>
                  <a:pt x="42407" y="53835"/>
                  <a:pt x="42140" y="51016"/>
                  <a:pt x="41607" y="48120"/>
                </a:cubicBezTo>
                <a:cubicBezTo>
                  <a:pt x="40997" y="45377"/>
                  <a:pt x="40007" y="42786"/>
                  <a:pt x="38635" y="40348"/>
                </a:cubicBezTo>
                <a:cubicBezTo>
                  <a:pt x="37264" y="37910"/>
                  <a:pt x="35511" y="35928"/>
                  <a:pt x="33377" y="34404"/>
                </a:cubicBezTo>
                <a:cubicBezTo>
                  <a:pt x="31091" y="32957"/>
                  <a:pt x="28348" y="32233"/>
                  <a:pt x="25148" y="32233"/>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69" name="Freihandform 168"/>
          <p:cNvSpPr/>
          <p:nvPr userDrawn="1"/>
        </p:nvSpPr>
        <p:spPr>
          <a:xfrm>
            <a:off x="1596539" y="542416"/>
            <a:ext cx="7921" cy="9601"/>
          </a:xfrm>
          <a:custGeom>
            <a:avLst/>
            <a:gdLst/>
            <a:ahLst/>
            <a:cxnLst/>
            <a:rect l="l" t="t" r="r" b="b"/>
            <a:pathLst>
              <a:path w="7201" h="9601">
                <a:moveTo>
                  <a:pt x="0" y="0"/>
                </a:moveTo>
                <a:lnTo>
                  <a:pt x="7201" y="0"/>
                </a:lnTo>
                <a:lnTo>
                  <a:pt x="7201" y="9601"/>
                </a:lnTo>
                <a:lnTo>
                  <a:pt x="0" y="9601"/>
                </a:ln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70" name="Freihandform 169"/>
          <p:cNvSpPr/>
          <p:nvPr userDrawn="1"/>
        </p:nvSpPr>
        <p:spPr>
          <a:xfrm>
            <a:off x="1935387" y="542416"/>
            <a:ext cx="7921" cy="9601"/>
          </a:xfrm>
          <a:custGeom>
            <a:avLst/>
            <a:gdLst/>
            <a:ahLst/>
            <a:cxnLst/>
            <a:rect l="l" t="t" r="r" b="b"/>
            <a:pathLst>
              <a:path w="7201" h="9601">
                <a:moveTo>
                  <a:pt x="0" y="0"/>
                </a:moveTo>
                <a:lnTo>
                  <a:pt x="7201" y="0"/>
                </a:lnTo>
                <a:lnTo>
                  <a:pt x="7201" y="9601"/>
                </a:lnTo>
                <a:lnTo>
                  <a:pt x="0" y="9601"/>
                </a:ln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71" name="Freihandform 170"/>
          <p:cNvSpPr/>
          <p:nvPr userDrawn="1"/>
        </p:nvSpPr>
        <p:spPr>
          <a:xfrm>
            <a:off x="965626" y="544702"/>
            <a:ext cx="64374" cy="82525"/>
          </a:xfrm>
          <a:custGeom>
            <a:avLst/>
            <a:gdLst/>
            <a:ahLst/>
            <a:cxnLst/>
            <a:rect l="l" t="t" r="r" b="b"/>
            <a:pathLst>
              <a:path w="58522" h="82525">
                <a:moveTo>
                  <a:pt x="40234" y="0"/>
                </a:moveTo>
                <a:cubicBezTo>
                  <a:pt x="42825" y="0"/>
                  <a:pt x="45987" y="191"/>
                  <a:pt x="49721" y="572"/>
                </a:cubicBezTo>
                <a:cubicBezTo>
                  <a:pt x="53378" y="1029"/>
                  <a:pt x="56312" y="1829"/>
                  <a:pt x="58522" y="2972"/>
                </a:cubicBezTo>
                <a:lnTo>
                  <a:pt x="58065" y="10287"/>
                </a:lnTo>
                <a:cubicBezTo>
                  <a:pt x="55474" y="8915"/>
                  <a:pt x="52616" y="7963"/>
                  <a:pt x="49492" y="7430"/>
                </a:cubicBezTo>
                <a:cubicBezTo>
                  <a:pt x="46215" y="7049"/>
                  <a:pt x="43129" y="6858"/>
                  <a:pt x="40234" y="6858"/>
                </a:cubicBezTo>
                <a:cubicBezTo>
                  <a:pt x="29871" y="7010"/>
                  <a:pt x="21908" y="10249"/>
                  <a:pt x="16345" y="16574"/>
                </a:cubicBezTo>
                <a:cubicBezTo>
                  <a:pt x="10706" y="22898"/>
                  <a:pt x="7887" y="31128"/>
                  <a:pt x="7887" y="41262"/>
                </a:cubicBezTo>
                <a:cubicBezTo>
                  <a:pt x="7887" y="51473"/>
                  <a:pt x="10668" y="59703"/>
                  <a:pt x="16231" y="65951"/>
                </a:cubicBezTo>
                <a:cubicBezTo>
                  <a:pt x="21717" y="72352"/>
                  <a:pt x="29718" y="75590"/>
                  <a:pt x="40234" y="75667"/>
                </a:cubicBezTo>
                <a:cubicBezTo>
                  <a:pt x="42977" y="75667"/>
                  <a:pt x="46063" y="75400"/>
                  <a:pt x="49492" y="74867"/>
                </a:cubicBezTo>
                <a:cubicBezTo>
                  <a:pt x="52845" y="74409"/>
                  <a:pt x="55702" y="73533"/>
                  <a:pt x="58065" y="72238"/>
                </a:cubicBezTo>
                <a:lnTo>
                  <a:pt x="58522" y="79096"/>
                </a:lnTo>
                <a:cubicBezTo>
                  <a:pt x="56160" y="80315"/>
                  <a:pt x="53226" y="81191"/>
                  <a:pt x="49721" y="81725"/>
                </a:cubicBezTo>
                <a:cubicBezTo>
                  <a:pt x="46139" y="82258"/>
                  <a:pt x="42977" y="82525"/>
                  <a:pt x="40234" y="82525"/>
                </a:cubicBezTo>
                <a:cubicBezTo>
                  <a:pt x="27585" y="82372"/>
                  <a:pt x="17755" y="78562"/>
                  <a:pt x="10744" y="71095"/>
                </a:cubicBezTo>
                <a:cubicBezTo>
                  <a:pt x="3582" y="63703"/>
                  <a:pt x="0" y="53759"/>
                  <a:pt x="0" y="41262"/>
                </a:cubicBezTo>
                <a:cubicBezTo>
                  <a:pt x="76" y="28918"/>
                  <a:pt x="3696" y="18974"/>
                  <a:pt x="10859" y="11430"/>
                </a:cubicBezTo>
                <a:cubicBezTo>
                  <a:pt x="17945" y="3962"/>
                  <a:pt x="27737" y="152"/>
                  <a:pt x="40234" y="0"/>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72" name="Freihandform 171"/>
          <p:cNvSpPr/>
          <p:nvPr userDrawn="1"/>
        </p:nvSpPr>
        <p:spPr>
          <a:xfrm>
            <a:off x="1249817" y="544702"/>
            <a:ext cx="21625" cy="16459"/>
          </a:xfrm>
          <a:custGeom>
            <a:avLst/>
            <a:gdLst/>
            <a:ahLst/>
            <a:cxnLst/>
            <a:rect l="l" t="t" r="r" b="b"/>
            <a:pathLst>
              <a:path w="19659" h="16459">
                <a:moveTo>
                  <a:pt x="10629" y="0"/>
                </a:moveTo>
                <a:lnTo>
                  <a:pt x="19659" y="0"/>
                </a:lnTo>
                <a:lnTo>
                  <a:pt x="5257" y="16459"/>
                </a:lnTo>
                <a:lnTo>
                  <a:pt x="0" y="16459"/>
                </a:lnTo>
                <a:lnTo>
                  <a:pt x="10629"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73" name="Freihandform 172"/>
          <p:cNvSpPr/>
          <p:nvPr userDrawn="1"/>
        </p:nvSpPr>
        <p:spPr>
          <a:xfrm>
            <a:off x="1386592" y="544702"/>
            <a:ext cx="21625" cy="16459"/>
          </a:xfrm>
          <a:custGeom>
            <a:avLst/>
            <a:gdLst/>
            <a:ahLst/>
            <a:cxnLst/>
            <a:rect l="l" t="t" r="r" b="b"/>
            <a:pathLst>
              <a:path w="19659" h="16459">
                <a:moveTo>
                  <a:pt x="10629" y="0"/>
                </a:moveTo>
                <a:lnTo>
                  <a:pt x="19659" y="0"/>
                </a:lnTo>
                <a:lnTo>
                  <a:pt x="5257" y="16459"/>
                </a:lnTo>
                <a:lnTo>
                  <a:pt x="0" y="16459"/>
                </a:lnTo>
                <a:lnTo>
                  <a:pt x="10629"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74" name="Freihandform 173"/>
          <p:cNvSpPr/>
          <p:nvPr userDrawn="1"/>
        </p:nvSpPr>
        <p:spPr>
          <a:xfrm>
            <a:off x="1541504" y="550988"/>
            <a:ext cx="36839" cy="76238"/>
          </a:xfrm>
          <a:custGeom>
            <a:avLst/>
            <a:gdLst/>
            <a:ahLst/>
            <a:cxnLst/>
            <a:rect l="l" t="t" r="r" b="b"/>
            <a:pathLst>
              <a:path w="33490" h="76238">
                <a:moveTo>
                  <a:pt x="18631" y="0"/>
                </a:moveTo>
                <a:lnTo>
                  <a:pt x="18631" y="16573"/>
                </a:lnTo>
                <a:lnTo>
                  <a:pt x="31890" y="16573"/>
                </a:lnTo>
                <a:lnTo>
                  <a:pt x="31890" y="22745"/>
                </a:lnTo>
                <a:lnTo>
                  <a:pt x="18631" y="22745"/>
                </a:lnTo>
                <a:lnTo>
                  <a:pt x="18631" y="60464"/>
                </a:lnTo>
                <a:cubicBezTo>
                  <a:pt x="18631" y="63131"/>
                  <a:pt x="19241" y="65379"/>
                  <a:pt x="20460" y="67208"/>
                </a:cubicBezTo>
                <a:cubicBezTo>
                  <a:pt x="21603" y="69113"/>
                  <a:pt x="23584" y="70065"/>
                  <a:pt x="26403" y="70065"/>
                </a:cubicBezTo>
                <a:cubicBezTo>
                  <a:pt x="28994" y="70065"/>
                  <a:pt x="31204" y="69608"/>
                  <a:pt x="33033" y="68694"/>
                </a:cubicBezTo>
                <a:lnTo>
                  <a:pt x="33490" y="74637"/>
                </a:lnTo>
                <a:cubicBezTo>
                  <a:pt x="32652" y="74942"/>
                  <a:pt x="31471" y="75285"/>
                  <a:pt x="29947" y="75666"/>
                </a:cubicBezTo>
                <a:cubicBezTo>
                  <a:pt x="28347" y="76047"/>
                  <a:pt x="26594" y="76238"/>
                  <a:pt x="24689" y="76238"/>
                </a:cubicBezTo>
                <a:cubicBezTo>
                  <a:pt x="21565" y="76238"/>
                  <a:pt x="19088" y="75704"/>
                  <a:pt x="17259" y="74637"/>
                </a:cubicBezTo>
                <a:cubicBezTo>
                  <a:pt x="15507" y="73571"/>
                  <a:pt x="14173" y="72161"/>
                  <a:pt x="13259" y="70408"/>
                </a:cubicBezTo>
                <a:cubicBezTo>
                  <a:pt x="12497" y="68580"/>
                  <a:pt x="12002" y="66522"/>
                  <a:pt x="11773" y="64236"/>
                </a:cubicBezTo>
                <a:cubicBezTo>
                  <a:pt x="11544" y="61950"/>
                  <a:pt x="11430" y="59474"/>
                  <a:pt x="11430" y="56807"/>
                </a:cubicBezTo>
                <a:lnTo>
                  <a:pt x="11430" y="22745"/>
                </a:lnTo>
                <a:lnTo>
                  <a:pt x="0" y="22745"/>
                </a:lnTo>
                <a:lnTo>
                  <a:pt x="0" y="16573"/>
                </a:lnTo>
                <a:lnTo>
                  <a:pt x="11430" y="16573"/>
                </a:lnTo>
                <a:lnTo>
                  <a:pt x="11430" y="2514"/>
                </a:lnTo>
                <a:lnTo>
                  <a:pt x="18631"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75" name="Freihandform 174"/>
          <p:cNvSpPr/>
          <p:nvPr userDrawn="1"/>
        </p:nvSpPr>
        <p:spPr>
          <a:xfrm>
            <a:off x="1040255" y="566190"/>
            <a:ext cx="59848" cy="61037"/>
          </a:xfrm>
          <a:custGeom>
            <a:avLst/>
            <a:gdLst/>
            <a:ahLst/>
            <a:cxnLst/>
            <a:rect l="l" t="t" r="r" b="b"/>
            <a:pathLst>
              <a:path w="54407" h="61037">
                <a:moveTo>
                  <a:pt x="27203" y="0"/>
                </a:moveTo>
                <a:cubicBezTo>
                  <a:pt x="36652" y="153"/>
                  <a:pt x="43586" y="3239"/>
                  <a:pt x="48006" y="9259"/>
                </a:cubicBezTo>
                <a:cubicBezTo>
                  <a:pt x="52273" y="15126"/>
                  <a:pt x="54407" y="22213"/>
                  <a:pt x="54407" y="30519"/>
                </a:cubicBezTo>
                <a:cubicBezTo>
                  <a:pt x="54407" y="38672"/>
                  <a:pt x="52273" y="45720"/>
                  <a:pt x="48006" y="51664"/>
                </a:cubicBezTo>
                <a:cubicBezTo>
                  <a:pt x="43586" y="57760"/>
                  <a:pt x="36652" y="60884"/>
                  <a:pt x="27203" y="61037"/>
                </a:cubicBezTo>
                <a:cubicBezTo>
                  <a:pt x="17907" y="60884"/>
                  <a:pt x="11049" y="57760"/>
                  <a:pt x="6629" y="51664"/>
                </a:cubicBezTo>
                <a:cubicBezTo>
                  <a:pt x="2210" y="45720"/>
                  <a:pt x="0" y="38672"/>
                  <a:pt x="0" y="30519"/>
                </a:cubicBezTo>
                <a:cubicBezTo>
                  <a:pt x="0" y="22213"/>
                  <a:pt x="2210" y="15126"/>
                  <a:pt x="6629" y="9259"/>
                </a:cubicBezTo>
                <a:cubicBezTo>
                  <a:pt x="11049" y="3239"/>
                  <a:pt x="17907" y="153"/>
                  <a:pt x="27203" y="0"/>
                </a:cubicBezTo>
                <a:close/>
                <a:moveTo>
                  <a:pt x="27203" y="6173"/>
                </a:moveTo>
                <a:cubicBezTo>
                  <a:pt x="20879" y="6249"/>
                  <a:pt x="16116" y="8573"/>
                  <a:pt x="12916" y="13145"/>
                </a:cubicBezTo>
                <a:cubicBezTo>
                  <a:pt x="9563" y="17793"/>
                  <a:pt x="7887" y="23584"/>
                  <a:pt x="7887" y="30519"/>
                </a:cubicBezTo>
                <a:cubicBezTo>
                  <a:pt x="7887" y="37453"/>
                  <a:pt x="9563" y="43168"/>
                  <a:pt x="12916" y="47664"/>
                </a:cubicBezTo>
                <a:cubicBezTo>
                  <a:pt x="16116" y="52388"/>
                  <a:pt x="20879" y="54788"/>
                  <a:pt x="27203" y="54864"/>
                </a:cubicBezTo>
                <a:cubicBezTo>
                  <a:pt x="33528" y="54788"/>
                  <a:pt x="38367" y="52388"/>
                  <a:pt x="41720" y="47664"/>
                </a:cubicBezTo>
                <a:cubicBezTo>
                  <a:pt x="44920" y="43168"/>
                  <a:pt x="46520" y="37453"/>
                  <a:pt x="46520" y="30519"/>
                </a:cubicBezTo>
                <a:cubicBezTo>
                  <a:pt x="46520" y="23584"/>
                  <a:pt x="44920" y="17793"/>
                  <a:pt x="41720" y="13145"/>
                </a:cubicBezTo>
                <a:cubicBezTo>
                  <a:pt x="38367" y="8573"/>
                  <a:pt x="33528" y="6249"/>
                  <a:pt x="27203" y="6173"/>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76" name="Freihandform 175"/>
          <p:cNvSpPr/>
          <p:nvPr userDrawn="1"/>
        </p:nvSpPr>
        <p:spPr>
          <a:xfrm>
            <a:off x="1118543" y="566190"/>
            <a:ext cx="50543" cy="59665"/>
          </a:xfrm>
          <a:custGeom>
            <a:avLst/>
            <a:gdLst/>
            <a:ahLst/>
            <a:cxnLst/>
            <a:rect l="l" t="t" r="r" b="b"/>
            <a:pathLst>
              <a:path w="45948" h="59665">
                <a:moveTo>
                  <a:pt x="26060" y="0"/>
                </a:moveTo>
                <a:cubicBezTo>
                  <a:pt x="33223" y="77"/>
                  <a:pt x="38366" y="2210"/>
                  <a:pt x="41490" y="6401"/>
                </a:cubicBezTo>
                <a:cubicBezTo>
                  <a:pt x="44462" y="10516"/>
                  <a:pt x="45948" y="15850"/>
                  <a:pt x="45948" y="22403"/>
                </a:cubicBezTo>
                <a:lnTo>
                  <a:pt x="45948" y="59665"/>
                </a:lnTo>
                <a:lnTo>
                  <a:pt x="38747" y="59665"/>
                </a:lnTo>
                <a:lnTo>
                  <a:pt x="38747" y="24232"/>
                </a:lnTo>
                <a:cubicBezTo>
                  <a:pt x="38747" y="18669"/>
                  <a:pt x="37719" y="14250"/>
                  <a:pt x="35661" y="10973"/>
                </a:cubicBezTo>
                <a:cubicBezTo>
                  <a:pt x="33451" y="7849"/>
                  <a:pt x="29870" y="6249"/>
                  <a:pt x="24917" y="6173"/>
                </a:cubicBezTo>
                <a:cubicBezTo>
                  <a:pt x="18516" y="6325"/>
                  <a:pt x="14020" y="8611"/>
                  <a:pt x="11430" y="13031"/>
                </a:cubicBezTo>
                <a:cubicBezTo>
                  <a:pt x="10058" y="15088"/>
                  <a:pt x="9106" y="17336"/>
                  <a:pt x="8572" y="19774"/>
                </a:cubicBezTo>
                <a:cubicBezTo>
                  <a:pt x="7963" y="22289"/>
                  <a:pt x="7658" y="24842"/>
                  <a:pt x="7658" y="27432"/>
                </a:cubicBezTo>
                <a:lnTo>
                  <a:pt x="7658" y="59665"/>
                </a:lnTo>
                <a:lnTo>
                  <a:pt x="457" y="59665"/>
                </a:lnTo>
                <a:lnTo>
                  <a:pt x="457" y="15088"/>
                </a:lnTo>
                <a:cubicBezTo>
                  <a:pt x="457" y="10592"/>
                  <a:pt x="304" y="6020"/>
                  <a:pt x="0" y="1372"/>
                </a:cubicBezTo>
                <a:lnTo>
                  <a:pt x="6972" y="1372"/>
                </a:lnTo>
                <a:lnTo>
                  <a:pt x="6972" y="11773"/>
                </a:lnTo>
                <a:lnTo>
                  <a:pt x="7201" y="11773"/>
                </a:lnTo>
                <a:cubicBezTo>
                  <a:pt x="7886" y="10402"/>
                  <a:pt x="8686" y="9030"/>
                  <a:pt x="9601" y="7659"/>
                </a:cubicBezTo>
                <a:cubicBezTo>
                  <a:pt x="10515" y="6287"/>
                  <a:pt x="11658" y="5030"/>
                  <a:pt x="13030" y="3887"/>
                </a:cubicBezTo>
                <a:cubicBezTo>
                  <a:pt x="14478" y="2667"/>
                  <a:pt x="16268" y="1715"/>
                  <a:pt x="18402" y="1029"/>
                </a:cubicBezTo>
                <a:cubicBezTo>
                  <a:pt x="20535" y="343"/>
                  <a:pt x="23088" y="0"/>
                  <a:pt x="26060" y="0"/>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77" name="Freihandform 176"/>
          <p:cNvSpPr/>
          <p:nvPr userDrawn="1"/>
        </p:nvSpPr>
        <p:spPr>
          <a:xfrm>
            <a:off x="1228862" y="566190"/>
            <a:ext cx="52558" cy="61037"/>
          </a:xfrm>
          <a:custGeom>
            <a:avLst/>
            <a:gdLst/>
            <a:ahLst/>
            <a:cxnLst/>
            <a:rect l="l" t="t" r="r" b="b"/>
            <a:pathLst>
              <a:path w="47780" h="61037">
                <a:moveTo>
                  <a:pt x="24577" y="0"/>
                </a:moveTo>
                <a:cubicBezTo>
                  <a:pt x="32730" y="153"/>
                  <a:pt x="38674" y="3010"/>
                  <a:pt x="42408" y="8573"/>
                </a:cubicBezTo>
                <a:cubicBezTo>
                  <a:pt x="45989" y="14059"/>
                  <a:pt x="47780" y="20841"/>
                  <a:pt x="47780" y="28918"/>
                </a:cubicBezTo>
                <a:lnTo>
                  <a:pt x="47780" y="32576"/>
                </a:lnTo>
                <a:lnTo>
                  <a:pt x="7889" y="32576"/>
                </a:lnTo>
                <a:cubicBezTo>
                  <a:pt x="7889" y="38901"/>
                  <a:pt x="9527" y="44120"/>
                  <a:pt x="12804" y="48235"/>
                </a:cubicBezTo>
                <a:cubicBezTo>
                  <a:pt x="16004" y="52578"/>
                  <a:pt x="20767" y="54788"/>
                  <a:pt x="27091" y="54864"/>
                </a:cubicBezTo>
                <a:cubicBezTo>
                  <a:pt x="29911" y="54864"/>
                  <a:pt x="32883" y="54369"/>
                  <a:pt x="36007" y="53379"/>
                </a:cubicBezTo>
                <a:cubicBezTo>
                  <a:pt x="39131" y="52540"/>
                  <a:pt x="41608" y="51588"/>
                  <a:pt x="43436" y="50521"/>
                </a:cubicBezTo>
                <a:lnTo>
                  <a:pt x="43436" y="57836"/>
                </a:lnTo>
                <a:cubicBezTo>
                  <a:pt x="37950" y="59894"/>
                  <a:pt x="32311" y="60960"/>
                  <a:pt x="26520" y="61037"/>
                </a:cubicBezTo>
                <a:cubicBezTo>
                  <a:pt x="16995" y="60884"/>
                  <a:pt x="10175" y="57951"/>
                  <a:pt x="6060" y="52236"/>
                </a:cubicBezTo>
                <a:cubicBezTo>
                  <a:pt x="1945" y="46673"/>
                  <a:pt x="-74" y="39434"/>
                  <a:pt x="2" y="30519"/>
                </a:cubicBezTo>
                <a:cubicBezTo>
                  <a:pt x="79" y="21451"/>
                  <a:pt x="2365" y="14097"/>
                  <a:pt x="6860" y="8459"/>
                </a:cubicBezTo>
                <a:cubicBezTo>
                  <a:pt x="11204" y="2896"/>
                  <a:pt x="17109" y="77"/>
                  <a:pt x="24577" y="0"/>
                </a:cubicBezTo>
                <a:close/>
                <a:moveTo>
                  <a:pt x="25034" y="6173"/>
                </a:moveTo>
                <a:cubicBezTo>
                  <a:pt x="19776" y="6325"/>
                  <a:pt x="15623" y="8459"/>
                  <a:pt x="12575" y="12573"/>
                </a:cubicBezTo>
                <a:cubicBezTo>
                  <a:pt x="9451" y="16688"/>
                  <a:pt x="7889" y="21298"/>
                  <a:pt x="7889" y="26404"/>
                </a:cubicBezTo>
                <a:lnTo>
                  <a:pt x="39893" y="26404"/>
                </a:lnTo>
                <a:cubicBezTo>
                  <a:pt x="39893" y="21070"/>
                  <a:pt x="38788" y="16422"/>
                  <a:pt x="36578" y="12459"/>
                </a:cubicBezTo>
                <a:cubicBezTo>
                  <a:pt x="34216" y="8421"/>
                  <a:pt x="30368" y="6325"/>
                  <a:pt x="25034" y="6173"/>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78" name="Freihandform 177"/>
          <p:cNvSpPr/>
          <p:nvPr userDrawn="1"/>
        </p:nvSpPr>
        <p:spPr>
          <a:xfrm>
            <a:off x="1367580" y="566190"/>
            <a:ext cx="52558" cy="61037"/>
          </a:xfrm>
          <a:custGeom>
            <a:avLst/>
            <a:gdLst/>
            <a:ahLst/>
            <a:cxnLst/>
            <a:rect l="l" t="t" r="r" b="b"/>
            <a:pathLst>
              <a:path w="47780" h="61037">
                <a:moveTo>
                  <a:pt x="24577" y="0"/>
                </a:moveTo>
                <a:cubicBezTo>
                  <a:pt x="32730" y="153"/>
                  <a:pt x="38674" y="3010"/>
                  <a:pt x="42408" y="8573"/>
                </a:cubicBezTo>
                <a:cubicBezTo>
                  <a:pt x="45989" y="14059"/>
                  <a:pt x="47780" y="20841"/>
                  <a:pt x="47780" y="28918"/>
                </a:cubicBezTo>
                <a:lnTo>
                  <a:pt x="47780" y="32576"/>
                </a:lnTo>
                <a:lnTo>
                  <a:pt x="7889" y="32576"/>
                </a:lnTo>
                <a:cubicBezTo>
                  <a:pt x="7889" y="38901"/>
                  <a:pt x="9527" y="44120"/>
                  <a:pt x="12804" y="48235"/>
                </a:cubicBezTo>
                <a:cubicBezTo>
                  <a:pt x="16004" y="52578"/>
                  <a:pt x="20767" y="54788"/>
                  <a:pt x="27092" y="54864"/>
                </a:cubicBezTo>
                <a:cubicBezTo>
                  <a:pt x="29911" y="54864"/>
                  <a:pt x="32883" y="54369"/>
                  <a:pt x="36007" y="53379"/>
                </a:cubicBezTo>
                <a:cubicBezTo>
                  <a:pt x="39131" y="52540"/>
                  <a:pt x="41608" y="51588"/>
                  <a:pt x="43436" y="50521"/>
                </a:cubicBezTo>
                <a:lnTo>
                  <a:pt x="43436" y="57836"/>
                </a:lnTo>
                <a:cubicBezTo>
                  <a:pt x="37950" y="59894"/>
                  <a:pt x="32311" y="60960"/>
                  <a:pt x="26520" y="61037"/>
                </a:cubicBezTo>
                <a:cubicBezTo>
                  <a:pt x="16995" y="60884"/>
                  <a:pt x="10175" y="57951"/>
                  <a:pt x="6060" y="52236"/>
                </a:cubicBezTo>
                <a:cubicBezTo>
                  <a:pt x="1945" y="46673"/>
                  <a:pt x="-74" y="39434"/>
                  <a:pt x="2" y="30519"/>
                </a:cubicBezTo>
                <a:cubicBezTo>
                  <a:pt x="79" y="21451"/>
                  <a:pt x="2365" y="14097"/>
                  <a:pt x="6860" y="8459"/>
                </a:cubicBezTo>
                <a:cubicBezTo>
                  <a:pt x="11204" y="2896"/>
                  <a:pt x="17109" y="77"/>
                  <a:pt x="24577" y="0"/>
                </a:cubicBezTo>
                <a:close/>
                <a:moveTo>
                  <a:pt x="25034" y="6173"/>
                </a:moveTo>
                <a:cubicBezTo>
                  <a:pt x="19776" y="6325"/>
                  <a:pt x="15623" y="8459"/>
                  <a:pt x="12575" y="12573"/>
                </a:cubicBezTo>
                <a:cubicBezTo>
                  <a:pt x="9451" y="16688"/>
                  <a:pt x="7889" y="21298"/>
                  <a:pt x="7889" y="26404"/>
                </a:cubicBezTo>
                <a:lnTo>
                  <a:pt x="39893" y="26404"/>
                </a:lnTo>
                <a:cubicBezTo>
                  <a:pt x="39893" y="21070"/>
                  <a:pt x="38788" y="16422"/>
                  <a:pt x="36578" y="12459"/>
                </a:cubicBezTo>
                <a:cubicBezTo>
                  <a:pt x="34216" y="8421"/>
                  <a:pt x="30368" y="6325"/>
                  <a:pt x="25034" y="6173"/>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79" name="Freihandform 178"/>
          <p:cNvSpPr/>
          <p:nvPr userDrawn="1"/>
        </p:nvSpPr>
        <p:spPr>
          <a:xfrm>
            <a:off x="1439509" y="566190"/>
            <a:ext cx="30175" cy="59665"/>
          </a:xfrm>
          <a:custGeom>
            <a:avLst/>
            <a:gdLst/>
            <a:ahLst/>
            <a:cxnLst/>
            <a:rect l="l" t="t" r="r" b="b"/>
            <a:pathLst>
              <a:path w="27432" h="59665">
                <a:moveTo>
                  <a:pt x="22402" y="0"/>
                </a:moveTo>
                <a:cubicBezTo>
                  <a:pt x="24307" y="77"/>
                  <a:pt x="25984" y="305"/>
                  <a:pt x="27432" y="686"/>
                </a:cubicBezTo>
                <a:lnTo>
                  <a:pt x="27432" y="8230"/>
                </a:lnTo>
                <a:cubicBezTo>
                  <a:pt x="25831" y="7773"/>
                  <a:pt x="24079" y="7544"/>
                  <a:pt x="22174" y="7544"/>
                </a:cubicBezTo>
                <a:cubicBezTo>
                  <a:pt x="19354" y="7620"/>
                  <a:pt x="17030" y="8306"/>
                  <a:pt x="15201" y="9602"/>
                </a:cubicBezTo>
                <a:cubicBezTo>
                  <a:pt x="13373" y="10973"/>
                  <a:pt x="11887" y="12840"/>
                  <a:pt x="10744" y="15202"/>
                </a:cubicBezTo>
                <a:cubicBezTo>
                  <a:pt x="9677" y="17488"/>
                  <a:pt x="8915" y="19965"/>
                  <a:pt x="8458" y="22632"/>
                </a:cubicBezTo>
                <a:cubicBezTo>
                  <a:pt x="7924" y="25451"/>
                  <a:pt x="7658" y="28194"/>
                  <a:pt x="7658" y="30861"/>
                </a:cubicBezTo>
                <a:lnTo>
                  <a:pt x="7658" y="59665"/>
                </a:lnTo>
                <a:lnTo>
                  <a:pt x="457" y="59665"/>
                </a:lnTo>
                <a:lnTo>
                  <a:pt x="457" y="14402"/>
                </a:lnTo>
                <a:cubicBezTo>
                  <a:pt x="457" y="8992"/>
                  <a:pt x="304" y="4649"/>
                  <a:pt x="0" y="1372"/>
                </a:cubicBezTo>
                <a:lnTo>
                  <a:pt x="7200" y="1372"/>
                </a:lnTo>
                <a:lnTo>
                  <a:pt x="7200" y="12573"/>
                </a:lnTo>
                <a:lnTo>
                  <a:pt x="7429" y="12573"/>
                </a:lnTo>
                <a:cubicBezTo>
                  <a:pt x="8801" y="9144"/>
                  <a:pt x="10744" y="6211"/>
                  <a:pt x="13258" y="3772"/>
                </a:cubicBezTo>
                <a:cubicBezTo>
                  <a:pt x="15697" y="1334"/>
                  <a:pt x="18745" y="77"/>
                  <a:pt x="22402" y="0"/>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80" name="Freihandform 179"/>
          <p:cNvSpPr/>
          <p:nvPr userDrawn="1"/>
        </p:nvSpPr>
        <p:spPr>
          <a:xfrm>
            <a:off x="1478429" y="566186"/>
            <a:ext cx="49552" cy="61040"/>
          </a:xfrm>
          <a:custGeom>
            <a:avLst/>
            <a:gdLst/>
            <a:ahLst/>
            <a:cxnLst/>
            <a:rect l="l" t="t" r="r" b="b"/>
            <a:pathLst>
              <a:path w="45047" h="61040">
                <a:moveTo>
                  <a:pt x="24016" y="3"/>
                </a:moveTo>
                <a:cubicBezTo>
                  <a:pt x="37808" y="-149"/>
                  <a:pt x="44628" y="7090"/>
                  <a:pt x="44476" y="21720"/>
                </a:cubicBezTo>
                <a:lnTo>
                  <a:pt x="44476" y="47438"/>
                </a:lnTo>
                <a:cubicBezTo>
                  <a:pt x="44400" y="51858"/>
                  <a:pt x="44590" y="55934"/>
                  <a:pt x="45047" y="59668"/>
                </a:cubicBezTo>
                <a:lnTo>
                  <a:pt x="37961" y="59668"/>
                </a:lnTo>
                <a:lnTo>
                  <a:pt x="37961" y="50295"/>
                </a:lnTo>
                <a:lnTo>
                  <a:pt x="37732" y="50295"/>
                </a:lnTo>
                <a:cubicBezTo>
                  <a:pt x="36056" y="53724"/>
                  <a:pt x="33503" y="56353"/>
                  <a:pt x="30074" y="58182"/>
                </a:cubicBezTo>
                <a:cubicBezTo>
                  <a:pt x="26645" y="60011"/>
                  <a:pt x="23026" y="60963"/>
                  <a:pt x="19216" y="61040"/>
                </a:cubicBezTo>
                <a:cubicBezTo>
                  <a:pt x="15177" y="60963"/>
                  <a:pt x="11900" y="60316"/>
                  <a:pt x="9386" y="59097"/>
                </a:cubicBezTo>
                <a:cubicBezTo>
                  <a:pt x="6795" y="57954"/>
                  <a:pt x="4814" y="56506"/>
                  <a:pt x="3442" y="54753"/>
                </a:cubicBezTo>
                <a:cubicBezTo>
                  <a:pt x="1004" y="50943"/>
                  <a:pt x="-139" y="47552"/>
                  <a:pt x="13" y="44580"/>
                </a:cubicBezTo>
                <a:cubicBezTo>
                  <a:pt x="13" y="39704"/>
                  <a:pt x="1194" y="35856"/>
                  <a:pt x="3556" y="33036"/>
                </a:cubicBezTo>
                <a:cubicBezTo>
                  <a:pt x="5842" y="30217"/>
                  <a:pt x="8776" y="28197"/>
                  <a:pt x="12357" y="26978"/>
                </a:cubicBezTo>
                <a:cubicBezTo>
                  <a:pt x="15939" y="25683"/>
                  <a:pt x="19825" y="24845"/>
                  <a:pt x="24016" y="24464"/>
                </a:cubicBezTo>
                <a:cubicBezTo>
                  <a:pt x="28131" y="24235"/>
                  <a:pt x="32093" y="24121"/>
                  <a:pt x="35903" y="24121"/>
                </a:cubicBezTo>
                <a:lnTo>
                  <a:pt x="37275" y="24121"/>
                </a:lnTo>
                <a:lnTo>
                  <a:pt x="37275" y="21149"/>
                </a:lnTo>
                <a:cubicBezTo>
                  <a:pt x="37503" y="11167"/>
                  <a:pt x="33084" y="6176"/>
                  <a:pt x="24016" y="6176"/>
                </a:cubicBezTo>
                <a:cubicBezTo>
                  <a:pt x="17996" y="6099"/>
                  <a:pt x="12281" y="7700"/>
                  <a:pt x="6871" y="10976"/>
                </a:cubicBezTo>
                <a:lnTo>
                  <a:pt x="6871" y="4118"/>
                </a:lnTo>
                <a:cubicBezTo>
                  <a:pt x="12281" y="1532"/>
                  <a:pt x="17996" y="161"/>
                  <a:pt x="24016" y="3"/>
                </a:cubicBezTo>
                <a:close/>
                <a:moveTo>
                  <a:pt x="35218" y="30293"/>
                </a:moveTo>
                <a:cubicBezTo>
                  <a:pt x="32093" y="30293"/>
                  <a:pt x="28969" y="30369"/>
                  <a:pt x="25845" y="30522"/>
                </a:cubicBezTo>
                <a:cubicBezTo>
                  <a:pt x="22568" y="30826"/>
                  <a:pt x="19597" y="31474"/>
                  <a:pt x="16929" y="32465"/>
                </a:cubicBezTo>
                <a:cubicBezTo>
                  <a:pt x="14263" y="33379"/>
                  <a:pt x="12129" y="34789"/>
                  <a:pt x="10529" y="36694"/>
                </a:cubicBezTo>
                <a:cubicBezTo>
                  <a:pt x="8776" y="38599"/>
                  <a:pt x="7900" y="41151"/>
                  <a:pt x="7900" y="44352"/>
                </a:cubicBezTo>
                <a:cubicBezTo>
                  <a:pt x="7900" y="48086"/>
                  <a:pt x="9119" y="50753"/>
                  <a:pt x="11557" y="52353"/>
                </a:cubicBezTo>
                <a:cubicBezTo>
                  <a:pt x="13843" y="54029"/>
                  <a:pt x="16663" y="54867"/>
                  <a:pt x="20016" y="54867"/>
                </a:cubicBezTo>
                <a:cubicBezTo>
                  <a:pt x="24207" y="54867"/>
                  <a:pt x="27521" y="54029"/>
                  <a:pt x="29960" y="52353"/>
                </a:cubicBezTo>
                <a:cubicBezTo>
                  <a:pt x="32322" y="50753"/>
                  <a:pt x="34036" y="48848"/>
                  <a:pt x="35103" y="46638"/>
                </a:cubicBezTo>
                <a:cubicBezTo>
                  <a:pt x="36246" y="44276"/>
                  <a:pt x="36894" y="41952"/>
                  <a:pt x="37046" y="39666"/>
                </a:cubicBezTo>
                <a:cubicBezTo>
                  <a:pt x="37199" y="37303"/>
                  <a:pt x="37275" y="35360"/>
                  <a:pt x="37275" y="33836"/>
                </a:cubicBezTo>
                <a:lnTo>
                  <a:pt x="37275" y="30293"/>
                </a:lnTo>
                <a:lnTo>
                  <a:pt x="35218" y="30293"/>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81" name="Freihandform 180"/>
          <p:cNvSpPr/>
          <p:nvPr userDrawn="1"/>
        </p:nvSpPr>
        <p:spPr>
          <a:xfrm>
            <a:off x="1622754" y="566190"/>
            <a:ext cx="59848" cy="61037"/>
          </a:xfrm>
          <a:custGeom>
            <a:avLst/>
            <a:gdLst/>
            <a:ahLst/>
            <a:cxnLst/>
            <a:rect l="l" t="t" r="r" b="b"/>
            <a:pathLst>
              <a:path w="54407" h="61037">
                <a:moveTo>
                  <a:pt x="27203" y="0"/>
                </a:moveTo>
                <a:cubicBezTo>
                  <a:pt x="36652" y="153"/>
                  <a:pt x="43586" y="3239"/>
                  <a:pt x="48006" y="9259"/>
                </a:cubicBezTo>
                <a:cubicBezTo>
                  <a:pt x="52273" y="15126"/>
                  <a:pt x="54407" y="22213"/>
                  <a:pt x="54407" y="30519"/>
                </a:cubicBezTo>
                <a:cubicBezTo>
                  <a:pt x="54407" y="38672"/>
                  <a:pt x="52273" y="45720"/>
                  <a:pt x="48006" y="51664"/>
                </a:cubicBezTo>
                <a:cubicBezTo>
                  <a:pt x="43586" y="57760"/>
                  <a:pt x="36652" y="60884"/>
                  <a:pt x="27203" y="61037"/>
                </a:cubicBezTo>
                <a:cubicBezTo>
                  <a:pt x="17907" y="60884"/>
                  <a:pt x="11049" y="57760"/>
                  <a:pt x="6630" y="51664"/>
                </a:cubicBezTo>
                <a:cubicBezTo>
                  <a:pt x="2210" y="45720"/>
                  <a:pt x="0" y="38672"/>
                  <a:pt x="0" y="30519"/>
                </a:cubicBezTo>
                <a:cubicBezTo>
                  <a:pt x="0" y="22213"/>
                  <a:pt x="2210" y="15126"/>
                  <a:pt x="6630" y="9259"/>
                </a:cubicBezTo>
                <a:cubicBezTo>
                  <a:pt x="11049" y="3239"/>
                  <a:pt x="17907" y="153"/>
                  <a:pt x="27203" y="0"/>
                </a:cubicBezTo>
                <a:close/>
                <a:moveTo>
                  <a:pt x="27203" y="6173"/>
                </a:moveTo>
                <a:cubicBezTo>
                  <a:pt x="20879" y="6249"/>
                  <a:pt x="16116" y="8573"/>
                  <a:pt x="12916" y="13145"/>
                </a:cubicBezTo>
                <a:cubicBezTo>
                  <a:pt x="9563" y="17793"/>
                  <a:pt x="7887" y="23584"/>
                  <a:pt x="7887" y="30519"/>
                </a:cubicBezTo>
                <a:cubicBezTo>
                  <a:pt x="7887" y="37453"/>
                  <a:pt x="9563" y="43168"/>
                  <a:pt x="12916" y="47664"/>
                </a:cubicBezTo>
                <a:cubicBezTo>
                  <a:pt x="16116" y="52388"/>
                  <a:pt x="20879" y="54788"/>
                  <a:pt x="27203" y="54864"/>
                </a:cubicBezTo>
                <a:cubicBezTo>
                  <a:pt x="33528" y="54788"/>
                  <a:pt x="38367" y="52388"/>
                  <a:pt x="41720" y="47664"/>
                </a:cubicBezTo>
                <a:cubicBezTo>
                  <a:pt x="44920" y="43168"/>
                  <a:pt x="46520" y="37453"/>
                  <a:pt x="46520" y="30519"/>
                </a:cubicBezTo>
                <a:cubicBezTo>
                  <a:pt x="46520" y="23584"/>
                  <a:pt x="44920" y="17793"/>
                  <a:pt x="41720" y="13145"/>
                </a:cubicBezTo>
                <a:cubicBezTo>
                  <a:pt x="38367" y="8573"/>
                  <a:pt x="33528" y="6249"/>
                  <a:pt x="27203" y="6173"/>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82" name="Freihandform 181"/>
          <p:cNvSpPr/>
          <p:nvPr userDrawn="1"/>
        </p:nvSpPr>
        <p:spPr>
          <a:xfrm>
            <a:off x="1697663" y="566190"/>
            <a:ext cx="50543" cy="59665"/>
          </a:xfrm>
          <a:custGeom>
            <a:avLst/>
            <a:gdLst/>
            <a:ahLst/>
            <a:cxnLst/>
            <a:rect l="l" t="t" r="r" b="b"/>
            <a:pathLst>
              <a:path w="45948" h="59665">
                <a:moveTo>
                  <a:pt x="26060" y="0"/>
                </a:moveTo>
                <a:cubicBezTo>
                  <a:pt x="33223" y="77"/>
                  <a:pt x="38366" y="2210"/>
                  <a:pt x="41490" y="6401"/>
                </a:cubicBezTo>
                <a:cubicBezTo>
                  <a:pt x="44462" y="10516"/>
                  <a:pt x="45948" y="15850"/>
                  <a:pt x="45948" y="22403"/>
                </a:cubicBezTo>
                <a:lnTo>
                  <a:pt x="45948" y="59665"/>
                </a:lnTo>
                <a:lnTo>
                  <a:pt x="38747" y="59665"/>
                </a:lnTo>
                <a:lnTo>
                  <a:pt x="38747" y="24232"/>
                </a:lnTo>
                <a:cubicBezTo>
                  <a:pt x="38747" y="18669"/>
                  <a:pt x="37719" y="14250"/>
                  <a:pt x="35661" y="10973"/>
                </a:cubicBezTo>
                <a:cubicBezTo>
                  <a:pt x="33451" y="7849"/>
                  <a:pt x="29870" y="6249"/>
                  <a:pt x="24917" y="6173"/>
                </a:cubicBezTo>
                <a:cubicBezTo>
                  <a:pt x="18516" y="6325"/>
                  <a:pt x="14020" y="8611"/>
                  <a:pt x="11430" y="13031"/>
                </a:cubicBezTo>
                <a:cubicBezTo>
                  <a:pt x="10058" y="15088"/>
                  <a:pt x="9106" y="17336"/>
                  <a:pt x="8572" y="19774"/>
                </a:cubicBezTo>
                <a:cubicBezTo>
                  <a:pt x="7962" y="22289"/>
                  <a:pt x="7658" y="24842"/>
                  <a:pt x="7658" y="27432"/>
                </a:cubicBezTo>
                <a:lnTo>
                  <a:pt x="7658" y="59665"/>
                </a:lnTo>
                <a:lnTo>
                  <a:pt x="457" y="59665"/>
                </a:lnTo>
                <a:lnTo>
                  <a:pt x="457" y="15088"/>
                </a:lnTo>
                <a:cubicBezTo>
                  <a:pt x="457" y="10592"/>
                  <a:pt x="304" y="6020"/>
                  <a:pt x="0" y="1372"/>
                </a:cubicBezTo>
                <a:lnTo>
                  <a:pt x="6972" y="1372"/>
                </a:lnTo>
                <a:lnTo>
                  <a:pt x="6972" y="11773"/>
                </a:lnTo>
                <a:lnTo>
                  <a:pt x="7200" y="11773"/>
                </a:lnTo>
                <a:cubicBezTo>
                  <a:pt x="7886" y="10402"/>
                  <a:pt x="8686" y="9030"/>
                  <a:pt x="9601" y="7659"/>
                </a:cubicBezTo>
                <a:cubicBezTo>
                  <a:pt x="10515" y="6287"/>
                  <a:pt x="11658" y="5030"/>
                  <a:pt x="13030" y="3887"/>
                </a:cubicBezTo>
                <a:cubicBezTo>
                  <a:pt x="14478" y="2667"/>
                  <a:pt x="16268" y="1715"/>
                  <a:pt x="18402" y="1029"/>
                </a:cubicBezTo>
                <a:cubicBezTo>
                  <a:pt x="20535" y="343"/>
                  <a:pt x="23088" y="0"/>
                  <a:pt x="26060" y="0"/>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83" name="Freihandform 182"/>
          <p:cNvSpPr/>
          <p:nvPr userDrawn="1"/>
        </p:nvSpPr>
        <p:spPr>
          <a:xfrm>
            <a:off x="1804943" y="566190"/>
            <a:ext cx="40360" cy="61037"/>
          </a:xfrm>
          <a:custGeom>
            <a:avLst/>
            <a:gdLst/>
            <a:ahLst/>
            <a:cxnLst/>
            <a:rect l="l" t="t" r="r" b="b"/>
            <a:pathLst>
              <a:path w="36691" h="61037">
                <a:moveTo>
                  <a:pt x="19774" y="0"/>
                </a:moveTo>
                <a:cubicBezTo>
                  <a:pt x="21451" y="0"/>
                  <a:pt x="23622" y="159"/>
                  <a:pt x="26289" y="477"/>
                </a:cubicBezTo>
                <a:cubicBezTo>
                  <a:pt x="28956" y="955"/>
                  <a:pt x="31585" y="1710"/>
                  <a:pt x="34176" y="2744"/>
                </a:cubicBezTo>
                <a:lnTo>
                  <a:pt x="33490" y="8916"/>
                </a:lnTo>
                <a:cubicBezTo>
                  <a:pt x="29299" y="7163"/>
                  <a:pt x="24994" y="6249"/>
                  <a:pt x="20574" y="6173"/>
                </a:cubicBezTo>
                <a:cubicBezTo>
                  <a:pt x="16841" y="6173"/>
                  <a:pt x="13869" y="6854"/>
                  <a:pt x="11659" y="8218"/>
                </a:cubicBezTo>
                <a:cubicBezTo>
                  <a:pt x="10516" y="8899"/>
                  <a:pt x="9640" y="9845"/>
                  <a:pt x="9030" y="11057"/>
                </a:cubicBezTo>
                <a:cubicBezTo>
                  <a:pt x="8344" y="12268"/>
                  <a:pt x="8001" y="13858"/>
                  <a:pt x="8001" y="15827"/>
                </a:cubicBezTo>
                <a:cubicBezTo>
                  <a:pt x="8001" y="17039"/>
                  <a:pt x="8420" y="18175"/>
                  <a:pt x="9259" y="19235"/>
                </a:cubicBezTo>
                <a:cubicBezTo>
                  <a:pt x="10097" y="20220"/>
                  <a:pt x="11202" y="21128"/>
                  <a:pt x="12573" y="21960"/>
                </a:cubicBezTo>
                <a:cubicBezTo>
                  <a:pt x="13945" y="22718"/>
                  <a:pt x="15507" y="23513"/>
                  <a:pt x="17260" y="24346"/>
                </a:cubicBezTo>
                <a:cubicBezTo>
                  <a:pt x="19012" y="25111"/>
                  <a:pt x="20727" y="25951"/>
                  <a:pt x="22403" y="26868"/>
                </a:cubicBezTo>
                <a:cubicBezTo>
                  <a:pt x="26213" y="28474"/>
                  <a:pt x="29528" y="30615"/>
                  <a:pt x="32347" y="33290"/>
                </a:cubicBezTo>
                <a:cubicBezTo>
                  <a:pt x="35167" y="35966"/>
                  <a:pt x="36614" y="39673"/>
                  <a:pt x="36691" y="44411"/>
                </a:cubicBezTo>
                <a:cubicBezTo>
                  <a:pt x="36691" y="47469"/>
                  <a:pt x="36081" y="50029"/>
                  <a:pt x="34862" y="52093"/>
                </a:cubicBezTo>
                <a:cubicBezTo>
                  <a:pt x="33566" y="54233"/>
                  <a:pt x="31928" y="55953"/>
                  <a:pt x="29947" y="57252"/>
                </a:cubicBezTo>
                <a:cubicBezTo>
                  <a:pt x="25680" y="59775"/>
                  <a:pt x="21146" y="61037"/>
                  <a:pt x="16345" y="61037"/>
                </a:cubicBezTo>
                <a:cubicBezTo>
                  <a:pt x="10706" y="61037"/>
                  <a:pt x="5258" y="60122"/>
                  <a:pt x="0" y="58293"/>
                </a:cubicBezTo>
                <a:lnTo>
                  <a:pt x="686" y="51207"/>
                </a:lnTo>
                <a:cubicBezTo>
                  <a:pt x="5106" y="53569"/>
                  <a:pt x="10173" y="54788"/>
                  <a:pt x="15888" y="54864"/>
                </a:cubicBezTo>
                <a:cubicBezTo>
                  <a:pt x="19469" y="54864"/>
                  <a:pt x="22517" y="53912"/>
                  <a:pt x="25032" y="52007"/>
                </a:cubicBezTo>
                <a:cubicBezTo>
                  <a:pt x="27470" y="50254"/>
                  <a:pt x="28728" y="47740"/>
                  <a:pt x="28804" y="44463"/>
                </a:cubicBezTo>
                <a:cubicBezTo>
                  <a:pt x="28728" y="41034"/>
                  <a:pt x="27318" y="38329"/>
                  <a:pt x="24575" y="36348"/>
                </a:cubicBezTo>
                <a:cubicBezTo>
                  <a:pt x="21832" y="34443"/>
                  <a:pt x="18593" y="32728"/>
                  <a:pt x="14859" y="31204"/>
                </a:cubicBezTo>
                <a:cubicBezTo>
                  <a:pt x="13107" y="30366"/>
                  <a:pt x="11430" y="29490"/>
                  <a:pt x="9830" y="28575"/>
                </a:cubicBezTo>
                <a:cubicBezTo>
                  <a:pt x="8230" y="27661"/>
                  <a:pt x="6706" y="26632"/>
                  <a:pt x="5258" y="25489"/>
                </a:cubicBezTo>
                <a:cubicBezTo>
                  <a:pt x="3963" y="24270"/>
                  <a:pt x="2896" y="22860"/>
                  <a:pt x="2058" y="21260"/>
                </a:cubicBezTo>
                <a:cubicBezTo>
                  <a:pt x="1220" y="19736"/>
                  <a:pt x="800" y="17946"/>
                  <a:pt x="800" y="15888"/>
                </a:cubicBezTo>
                <a:cubicBezTo>
                  <a:pt x="877" y="10097"/>
                  <a:pt x="2858" y="5982"/>
                  <a:pt x="6744" y="3544"/>
                </a:cubicBezTo>
                <a:cubicBezTo>
                  <a:pt x="10478" y="1182"/>
                  <a:pt x="14821" y="0"/>
                  <a:pt x="19774" y="0"/>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84" name="Freihandform 183"/>
          <p:cNvSpPr/>
          <p:nvPr userDrawn="1"/>
        </p:nvSpPr>
        <p:spPr>
          <a:xfrm>
            <a:off x="1966868" y="566190"/>
            <a:ext cx="40360" cy="61037"/>
          </a:xfrm>
          <a:custGeom>
            <a:avLst/>
            <a:gdLst/>
            <a:ahLst/>
            <a:cxnLst/>
            <a:rect l="l" t="t" r="r" b="b"/>
            <a:pathLst>
              <a:path w="36691" h="61037">
                <a:moveTo>
                  <a:pt x="19774" y="0"/>
                </a:moveTo>
                <a:cubicBezTo>
                  <a:pt x="21451" y="0"/>
                  <a:pt x="23622" y="159"/>
                  <a:pt x="26289" y="477"/>
                </a:cubicBezTo>
                <a:cubicBezTo>
                  <a:pt x="28956" y="955"/>
                  <a:pt x="31585" y="1710"/>
                  <a:pt x="34176" y="2744"/>
                </a:cubicBezTo>
                <a:lnTo>
                  <a:pt x="33490" y="8916"/>
                </a:lnTo>
                <a:cubicBezTo>
                  <a:pt x="29299" y="7163"/>
                  <a:pt x="24994" y="6249"/>
                  <a:pt x="20574" y="6173"/>
                </a:cubicBezTo>
                <a:cubicBezTo>
                  <a:pt x="16841" y="6173"/>
                  <a:pt x="13869" y="6854"/>
                  <a:pt x="11659" y="8218"/>
                </a:cubicBezTo>
                <a:cubicBezTo>
                  <a:pt x="10516" y="8899"/>
                  <a:pt x="9640" y="9845"/>
                  <a:pt x="9030" y="11057"/>
                </a:cubicBezTo>
                <a:cubicBezTo>
                  <a:pt x="8344" y="12268"/>
                  <a:pt x="8001" y="13858"/>
                  <a:pt x="8001" y="15827"/>
                </a:cubicBezTo>
                <a:cubicBezTo>
                  <a:pt x="8001" y="17039"/>
                  <a:pt x="8420" y="18175"/>
                  <a:pt x="9259" y="19235"/>
                </a:cubicBezTo>
                <a:cubicBezTo>
                  <a:pt x="10097" y="20220"/>
                  <a:pt x="11202" y="21128"/>
                  <a:pt x="12573" y="21960"/>
                </a:cubicBezTo>
                <a:cubicBezTo>
                  <a:pt x="13945" y="22718"/>
                  <a:pt x="15507" y="23513"/>
                  <a:pt x="17260" y="24346"/>
                </a:cubicBezTo>
                <a:cubicBezTo>
                  <a:pt x="19012" y="25111"/>
                  <a:pt x="20727" y="25951"/>
                  <a:pt x="22403" y="26868"/>
                </a:cubicBezTo>
                <a:cubicBezTo>
                  <a:pt x="26213" y="28474"/>
                  <a:pt x="29528" y="30615"/>
                  <a:pt x="32347" y="33290"/>
                </a:cubicBezTo>
                <a:cubicBezTo>
                  <a:pt x="35167" y="35966"/>
                  <a:pt x="36614" y="39673"/>
                  <a:pt x="36691" y="44411"/>
                </a:cubicBezTo>
                <a:cubicBezTo>
                  <a:pt x="36691" y="47469"/>
                  <a:pt x="36081" y="50029"/>
                  <a:pt x="34862" y="52093"/>
                </a:cubicBezTo>
                <a:cubicBezTo>
                  <a:pt x="33566" y="54233"/>
                  <a:pt x="31928" y="55953"/>
                  <a:pt x="29947" y="57252"/>
                </a:cubicBezTo>
                <a:cubicBezTo>
                  <a:pt x="25680" y="59775"/>
                  <a:pt x="21146" y="61037"/>
                  <a:pt x="16345" y="61037"/>
                </a:cubicBezTo>
                <a:cubicBezTo>
                  <a:pt x="10706" y="61037"/>
                  <a:pt x="5258" y="60122"/>
                  <a:pt x="0" y="58293"/>
                </a:cubicBezTo>
                <a:lnTo>
                  <a:pt x="686" y="51207"/>
                </a:lnTo>
                <a:cubicBezTo>
                  <a:pt x="5106" y="53569"/>
                  <a:pt x="10173" y="54788"/>
                  <a:pt x="15888" y="54864"/>
                </a:cubicBezTo>
                <a:cubicBezTo>
                  <a:pt x="19470" y="54864"/>
                  <a:pt x="22518" y="53912"/>
                  <a:pt x="25032" y="52007"/>
                </a:cubicBezTo>
                <a:cubicBezTo>
                  <a:pt x="27470" y="50254"/>
                  <a:pt x="28728" y="47740"/>
                  <a:pt x="28804" y="44463"/>
                </a:cubicBezTo>
                <a:cubicBezTo>
                  <a:pt x="28728" y="41034"/>
                  <a:pt x="27318" y="38329"/>
                  <a:pt x="24575" y="36348"/>
                </a:cubicBezTo>
                <a:cubicBezTo>
                  <a:pt x="21832" y="34443"/>
                  <a:pt x="18593" y="32728"/>
                  <a:pt x="14859" y="31204"/>
                </a:cubicBezTo>
                <a:cubicBezTo>
                  <a:pt x="13107" y="30366"/>
                  <a:pt x="11430" y="29490"/>
                  <a:pt x="9830" y="28575"/>
                </a:cubicBezTo>
                <a:cubicBezTo>
                  <a:pt x="8230" y="27661"/>
                  <a:pt x="6706" y="26632"/>
                  <a:pt x="5258" y="25489"/>
                </a:cubicBezTo>
                <a:cubicBezTo>
                  <a:pt x="3963" y="24270"/>
                  <a:pt x="2896" y="22860"/>
                  <a:pt x="2058" y="21260"/>
                </a:cubicBezTo>
                <a:cubicBezTo>
                  <a:pt x="1219" y="19736"/>
                  <a:pt x="800" y="17946"/>
                  <a:pt x="800" y="15888"/>
                </a:cubicBezTo>
                <a:cubicBezTo>
                  <a:pt x="877" y="10097"/>
                  <a:pt x="2858" y="5982"/>
                  <a:pt x="6744" y="3544"/>
                </a:cubicBezTo>
                <a:cubicBezTo>
                  <a:pt x="10478" y="1182"/>
                  <a:pt x="14821" y="0"/>
                  <a:pt x="19774" y="0"/>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85" name="Freihandform 184"/>
          <p:cNvSpPr/>
          <p:nvPr userDrawn="1"/>
        </p:nvSpPr>
        <p:spPr>
          <a:xfrm>
            <a:off x="2014493" y="566190"/>
            <a:ext cx="40360" cy="61037"/>
          </a:xfrm>
          <a:custGeom>
            <a:avLst/>
            <a:gdLst/>
            <a:ahLst/>
            <a:cxnLst/>
            <a:rect l="l" t="t" r="r" b="b"/>
            <a:pathLst>
              <a:path w="36691" h="61037">
                <a:moveTo>
                  <a:pt x="19774" y="0"/>
                </a:moveTo>
                <a:cubicBezTo>
                  <a:pt x="21451" y="0"/>
                  <a:pt x="23622" y="159"/>
                  <a:pt x="26289" y="477"/>
                </a:cubicBezTo>
                <a:cubicBezTo>
                  <a:pt x="28956" y="955"/>
                  <a:pt x="31585" y="1710"/>
                  <a:pt x="34176" y="2744"/>
                </a:cubicBezTo>
                <a:lnTo>
                  <a:pt x="33490" y="8916"/>
                </a:lnTo>
                <a:cubicBezTo>
                  <a:pt x="29299" y="7163"/>
                  <a:pt x="24994" y="6249"/>
                  <a:pt x="20574" y="6173"/>
                </a:cubicBezTo>
                <a:cubicBezTo>
                  <a:pt x="16841" y="6173"/>
                  <a:pt x="13869" y="6854"/>
                  <a:pt x="11659" y="8218"/>
                </a:cubicBezTo>
                <a:cubicBezTo>
                  <a:pt x="10516" y="8899"/>
                  <a:pt x="9640" y="9845"/>
                  <a:pt x="9030" y="11057"/>
                </a:cubicBezTo>
                <a:cubicBezTo>
                  <a:pt x="8344" y="12268"/>
                  <a:pt x="8001" y="13858"/>
                  <a:pt x="8001" y="15827"/>
                </a:cubicBezTo>
                <a:cubicBezTo>
                  <a:pt x="8001" y="17039"/>
                  <a:pt x="8420" y="18175"/>
                  <a:pt x="9259" y="19235"/>
                </a:cubicBezTo>
                <a:cubicBezTo>
                  <a:pt x="10097" y="20220"/>
                  <a:pt x="11202" y="21128"/>
                  <a:pt x="12573" y="21960"/>
                </a:cubicBezTo>
                <a:cubicBezTo>
                  <a:pt x="13945" y="22718"/>
                  <a:pt x="15507" y="23513"/>
                  <a:pt x="17260" y="24346"/>
                </a:cubicBezTo>
                <a:cubicBezTo>
                  <a:pt x="19012" y="25111"/>
                  <a:pt x="20727" y="25951"/>
                  <a:pt x="22403" y="26868"/>
                </a:cubicBezTo>
                <a:cubicBezTo>
                  <a:pt x="26213" y="28474"/>
                  <a:pt x="29528" y="30615"/>
                  <a:pt x="32347" y="33290"/>
                </a:cubicBezTo>
                <a:cubicBezTo>
                  <a:pt x="35167" y="35966"/>
                  <a:pt x="36614" y="39673"/>
                  <a:pt x="36691" y="44411"/>
                </a:cubicBezTo>
                <a:cubicBezTo>
                  <a:pt x="36691" y="47469"/>
                  <a:pt x="36081" y="50029"/>
                  <a:pt x="34862" y="52093"/>
                </a:cubicBezTo>
                <a:cubicBezTo>
                  <a:pt x="33566" y="54233"/>
                  <a:pt x="31928" y="55953"/>
                  <a:pt x="29947" y="57252"/>
                </a:cubicBezTo>
                <a:cubicBezTo>
                  <a:pt x="25680" y="59775"/>
                  <a:pt x="21146" y="61037"/>
                  <a:pt x="16345" y="61037"/>
                </a:cubicBezTo>
                <a:cubicBezTo>
                  <a:pt x="10706" y="61037"/>
                  <a:pt x="5258" y="60122"/>
                  <a:pt x="0" y="58293"/>
                </a:cubicBezTo>
                <a:lnTo>
                  <a:pt x="686" y="51207"/>
                </a:lnTo>
                <a:cubicBezTo>
                  <a:pt x="5106" y="53569"/>
                  <a:pt x="10173" y="54788"/>
                  <a:pt x="15888" y="54864"/>
                </a:cubicBezTo>
                <a:cubicBezTo>
                  <a:pt x="19470" y="54864"/>
                  <a:pt x="22518" y="53912"/>
                  <a:pt x="25032" y="52007"/>
                </a:cubicBezTo>
                <a:cubicBezTo>
                  <a:pt x="27470" y="50254"/>
                  <a:pt x="28728" y="47740"/>
                  <a:pt x="28804" y="44463"/>
                </a:cubicBezTo>
                <a:cubicBezTo>
                  <a:pt x="28728" y="41034"/>
                  <a:pt x="27318" y="38329"/>
                  <a:pt x="24575" y="36348"/>
                </a:cubicBezTo>
                <a:cubicBezTo>
                  <a:pt x="21832" y="34443"/>
                  <a:pt x="18593" y="32728"/>
                  <a:pt x="14859" y="31204"/>
                </a:cubicBezTo>
                <a:cubicBezTo>
                  <a:pt x="13107" y="30366"/>
                  <a:pt x="11430" y="29490"/>
                  <a:pt x="9830" y="28575"/>
                </a:cubicBezTo>
                <a:cubicBezTo>
                  <a:pt x="8230" y="27661"/>
                  <a:pt x="6706" y="26632"/>
                  <a:pt x="5258" y="25489"/>
                </a:cubicBezTo>
                <a:cubicBezTo>
                  <a:pt x="3963" y="24270"/>
                  <a:pt x="2896" y="22860"/>
                  <a:pt x="2058" y="21260"/>
                </a:cubicBezTo>
                <a:cubicBezTo>
                  <a:pt x="1220" y="19736"/>
                  <a:pt x="801" y="17946"/>
                  <a:pt x="801" y="15888"/>
                </a:cubicBezTo>
                <a:cubicBezTo>
                  <a:pt x="877" y="10097"/>
                  <a:pt x="2858" y="5982"/>
                  <a:pt x="6744" y="3544"/>
                </a:cubicBezTo>
                <a:cubicBezTo>
                  <a:pt x="10478" y="1182"/>
                  <a:pt x="14821" y="0"/>
                  <a:pt x="19774" y="0"/>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86" name="Freihandform 185"/>
          <p:cNvSpPr/>
          <p:nvPr userDrawn="1"/>
        </p:nvSpPr>
        <p:spPr>
          <a:xfrm>
            <a:off x="2071886" y="566190"/>
            <a:ext cx="52558" cy="61037"/>
          </a:xfrm>
          <a:custGeom>
            <a:avLst/>
            <a:gdLst/>
            <a:ahLst/>
            <a:cxnLst/>
            <a:rect l="l" t="t" r="r" b="b"/>
            <a:pathLst>
              <a:path w="47780" h="61037">
                <a:moveTo>
                  <a:pt x="24577" y="0"/>
                </a:moveTo>
                <a:cubicBezTo>
                  <a:pt x="32730" y="153"/>
                  <a:pt x="38674" y="3010"/>
                  <a:pt x="42408" y="8573"/>
                </a:cubicBezTo>
                <a:cubicBezTo>
                  <a:pt x="45989" y="14059"/>
                  <a:pt x="47780" y="20841"/>
                  <a:pt x="47780" y="28918"/>
                </a:cubicBezTo>
                <a:lnTo>
                  <a:pt x="47780" y="32576"/>
                </a:lnTo>
                <a:lnTo>
                  <a:pt x="7889" y="32576"/>
                </a:lnTo>
                <a:cubicBezTo>
                  <a:pt x="7889" y="38901"/>
                  <a:pt x="9527" y="44120"/>
                  <a:pt x="12804" y="48235"/>
                </a:cubicBezTo>
                <a:cubicBezTo>
                  <a:pt x="16005" y="52578"/>
                  <a:pt x="20767" y="54788"/>
                  <a:pt x="27092" y="54864"/>
                </a:cubicBezTo>
                <a:cubicBezTo>
                  <a:pt x="29911" y="54864"/>
                  <a:pt x="32883" y="54369"/>
                  <a:pt x="36007" y="53379"/>
                </a:cubicBezTo>
                <a:cubicBezTo>
                  <a:pt x="39131" y="52540"/>
                  <a:pt x="41608" y="51588"/>
                  <a:pt x="43436" y="50521"/>
                </a:cubicBezTo>
                <a:lnTo>
                  <a:pt x="43436" y="57836"/>
                </a:lnTo>
                <a:cubicBezTo>
                  <a:pt x="37950" y="59894"/>
                  <a:pt x="32311" y="60960"/>
                  <a:pt x="26520" y="61037"/>
                </a:cubicBezTo>
                <a:cubicBezTo>
                  <a:pt x="16995" y="60884"/>
                  <a:pt x="10175" y="57951"/>
                  <a:pt x="6060" y="52236"/>
                </a:cubicBezTo>
                <a:cubicBezTo>
                  <a:pt x="1946" y="46673"/>
                  <a:pt x="-74" y="39434"/>
                  <a:pt x="2" y="30519"/>
                </a:cubicBezTo>
                <a:cubicBezTo>
                  <a:pt x="79" y="21451"/>
                  <a:pt x="2365" y="14097"/>
                  <a:pt x="6860" y="8459"/>
                </a:cubicBezTo>
                <a:cubicBezTo>
                  <a:pt x="11204" y="2896"/>
                  <a:pt x="17109" y="77"/>
                  <a:pt x="24577" y="0"/>
                </a:cubicBezTo>
                <a:close/>
                <a:moveTo>
                  <a:pt x="25034" y="6173"/>
                </a:moveTo>
                <a:cubicBezTo>
                  <a:pt x="19776" y="6325"/>
                  <a:pt x="15623" y="8459"/>
                  <a:pt x="12576" y="12573"/>
                </a:cubicBezTo>
                <a:cubicBezTo>
                  <a:pt x="9451" y="16688"/>
                  <a:pt x="7889" y="21298"/>
                  <a:pt x="7889" y="26404"/>
                </a:cubicBezTo>
                <a:lnTo>
                  <a:pt x="39893" y="26404"/>
                </a:lnTo>
                <a:cubicBezTo>
                  <a:pt x="39893" y="21070"/>
                  <a:pt x="38788" y="16422"/>
                  <a:pt x="36579" y="12459"/>
                </a:cubicBezTo>
                <a:cubicBezTo>
                  <a:pt x="34216" y="8421"/>
                  <a:pt x="30368" y="6325"/>
                  <a:pt x="25034" y="6173"/>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87" name="Freihandform 186"/>
          <p:cNvSpPr/>
          <p:nvPr userDrawn="1"/>
        </p:nvSpPr>
        <p:spPr>
          <a:xfrm>
            <a:off x="1596539" y="567562"/>
            <a:ext cx="7921" cy="58293"/>
          </a:xfrm>
          <a:custGeom>
            <a:avLst/>
            <a:gdLst/>
            <a:ahLst/>
            <a:cxnLst/>
            <a:rect l="l" t="t" r="r" b="b"/>
            <a:pathLst>
              <a:path w="7201" h="58293">
                <a:moveTo>
                  <a:pt x="0" y="0"/>
                </a:moveTo>
                <a:lnTo>
                  <a:pt x="7201" y="0"/>
                </a:lnTo>
                <a:lnTo>
                  <a:pt x="7201" y="58293"/>
                </a:lnTo>
                <a:lnTo>
                  <a:pt x="0" y="58293"/>
                </a:ln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88" name="Freihandform 187"/>
          <p:cNvSpPr/>
          <p:nvPr userDrawn="1"/>
        </p:nvSpPr>
        <p:spPr>
          <a:xfrm>
            <a:off x="1866772" y="567562"/>
            <a:ext cx="50545" cy="59665"/>
          </a:xfrm>
          <a:custGeom>
            <a:avLst/>
            <a:gdLst/>
            <a:ahLst/>
            <a:cxnLst/>
            <a:rect l="l" t="t" r="r" b="b"/>
            <a:pathLst>
              <a:path w="45950" h="59665">
                <a:moveTo>
                  <a:pt x="2" y="0"/>
                </a:moveTo>
                <a:lnTo>
                  <a:pt x="7203" y="0"/>
                </a:lnTo>
                <a:lnTo>
                  <a:pt x="7203" y="35433"/>
                </a:lnTo>
                <a:cubicBezTo>
                  <a:pt x="7203" y="40996"/>
                  <a:pt x="8308" y="45339"/>
                  <a:pt x="10517" y="48463"/>
                </a:cubicBezTo>
                <a:cubicBezTo>
                  <a:pt x="12651" y="51816"/>
                  <a:pt x="16156" y="53492"/>
                  <a:pt x="21033" y="53492"/>
                </a:cubicBezTo>
                <a:cubicBezTo>
                  <a:pt x="24310" y="53492"/>
                  <a:pt x="27091" y="52807"/>
                  <a:pt x="29377" y="51435"/>
                </a:cubicBezTo>
                <a:cubicBezTo>
                  <a:pt x="31663" y="50140"/>
                  <a:pt x="33415" y="48463"/>
                  <a:pt x="34635" y="46406"/>
                </a:cubicBezTo>
                <a:cubicBezTo>
                  <a:pt x="36006" y="44272"/>
                  <a:pt x="36959" y="41986"/>
                  <a:pt x="37492" y="39548"/>
                </a:cubicBezTo>
                <a:cubicBezTo>
                  <a:pt x="38026" y="37109"/>
                  <a:pt x="38292" y="34671"/>
                  <a:pt x="38292" y="32233"/>
                </a:cubicBezTo>
                <a:lnTo>
                  <a:pt x="38292" y="0"/>
                </a:lnTo>
                <a:lnTo>
                  <a:pt x="45493" y="0"/>
                </a:lnTo>
                <a:lnTo>
                  <a:pt x="45493" y="44577"/>
                </a:lnTo>
                <a:cubicBezTo>
                  <a:pt x="45417" y="48997"/>
                  <a:pt x="45569" y="53569"/>
                  <a:pt x="45950" y="58293"/>
                </a:cubicBezTo>
                <a:lnTo>
                  <a:pt x="38978" y="58293"/>
                </a:lnTo>
                <a:lnTo>
                  <a:pt x="38978" y="47892"/>
                </a:lnTo>
                <a:lnTo>
                  <a:pt x="38749" y="47892"/>
                </a:lnTo>
                <a:cubicBezTo>
                  <a:pt x="38216" y="49187"/>
                  <a:pt x="37492" y="50483"/>
                  <a:pt x="36578" y="51778"/>
                </a:cubicBezTo>
                <a:cubicBezTo>
                  <a:pt x="35663" y="53150"/>
                  <a:pt x="34482" y="54445"/>
                  <a:pt x="33034" y="55664"/>
                </a:cubicBezTo>
                <a:cubicBezTo>
                  <a:pt x="31587" y="56807"/>
                  <a:pt x="29796" y="57722"/>
                  <a:pt x="27662" y="58407"/>
                </a:cubicBezTo>
                <a:cubicBezTo>
                  <a:pt x="25529" y="59246"/>
                  <a:pt x="22938" y="59665"/>
                  <a:pt x="19890" y="59665"/>
                </a:cubicBezTo>
                <a:cubicBezTo>
                  <a:pt x="12803" y="59588"/>
                  <a:pt x="7698" y="57455"/>
                  <a:pt x="4574" y="53264"/>
                </a:cubicBezTo>
                <a:cubicBezTo>
                  <a:pt x="1450" y="49149"/>
                  <a:pt x="-74" y="43815"/>
                  <a:pt x="2" y="37262"/>
                </a:cubicBezTo>
                <a:lnTo>
                  <a:pt x="2"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89" name="Freihandform 188"/>
          <p:cNvSpPr/>
          <p:nvPr userDrawn="1"/>
        </p:nvSpPr>
        <p:spPr>
          <a:xfrm>
            <a:off x="1935387" y="567562"/>
            <a:ext cx="7921" cy="58293"/>
          </a:xfrm>
          <a:custGeom>
            <a:avLst/>
            <a:gdLst/>
            <a:ahLst/>
            <a:cxnLst/>
            <a:rect l="l" t="t" r="r" b="b"/>
            <a:pathLst>
              <a:path w="7201" h="58293">
                <a:moveTo>
                  <a:pt x="0" y="0"/>
                </a:moveTo>
                <a:lnTo>
                  <a:pt x="7201" y="0"/>
                </a:lnTo>
                <a:lnTo>
                  <a:pt x="7201" y="58293"/>
                </a:lnTo>
                <a:lnTo>
                  <a:pt x="0" y="58293"/>
                </a:ln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90" name="Freihandform 189"/>
          <p:cNvSpPr/>
          <p:nvPr userDrawn="1"/>
        </p:nvSpPr>
        <p:spPr>
          <a:xfrm>
            <a:off x="1185132" y="698778"/>
            <a:ext cx="37342" cy="87097"/>
          </a:xfrm>
          <a:custGeom>
            <a:avLst/>
            <a:gdLst/>
            <a:ahLst/>
            <a:cxnLst/>
            <a:rect l="l" t="t" r="r" b="b"/>
            <a:pathLst>
              <a:path w="33947" h="87097">
                <a:moveTo>
                  <a:pt x="27203" y="0"/>
                </a:moveTo>
                <a:cubicBezTo>
                  <a:pt x="28422" y="0"/>
                  <a:pt x="29680" y="39"/>
                  <a:pt x="30975" y="115"/>
                </a:cubicBezTo>
                <a:cubicBezTo>
                  <a:pt x="32270" y="343"/>
                  <a:pt x="33261" y="686"/>
                  <a:pt x="33947" y="1143"/>
                </a:cubicBezTo>
                <a:lnTo>
                  <a:pt x="33490" y="7316"/>
                </a:lnTo>
                <a:cubicBezTo>
                  <a:pt x="31889" y="6554"/>
                  <a:pt x="29984" y="6173"/>
                  <a:pt x="27775" y="6173"/>
                </a:cubicBezTo>
                <a:cubicBezTo>
                  <a:pt x="25412" y="6173"/>
                  <a:pt x="23622" y="6706"/>
                  <a:pt x="22403" y="7773"/>
                </a:cubicBezTo>
                <a:cubicBezTo>
                  <a:pt x="21107" y="8992"/>
                  <a:pt x="20231" y="10478"/>
                  <a:pt x="19774" y="12231"/>
                </a:cubicBezTo>
                <a:cubicBezTo>
                  <a:pt x="19316" y="13983"/>
                  <a:pt x="19088" y="15850"/>
                  <a:pt x="19088" y="17831"/>
                </a:cubicBezTo>
                <a:cubicBezTo>
                  <a:pt x="19012" y="19889"/>
                  <a:pt x="18974" y="21870"/>
                  <a:pt x="18974" y="23775"/>
                </a:cubicBezTo>
                <a:lnTo>
                  <a:pt x="18974" y="28804"/>
                </a:lnTo>
                <a:lnTo>
                  <a:pt x="32118" y="28804"/>
                </a:lnTo>
                <a:lnTo>
                  <a:pt x="32118" y="34976"/>
                </a:lnTo>
                <a:lnTo>
                  <a:pt x="18974" y="34976"/>
                </a:lnTo>
                <a:lnTo>
                  <a:pt x="18974" y="87097"/>
                </a:lnTo>
                <a:lnTo>
                  <a:pt x="11773" y="87097"/>
                </a:lnTo>
                <a:lnTo>
                  <a:pt x="11773" y="34976"/>
                </a:lnTo>
                <a:lnTo>
                  <a:pt x="0" y="34976"/>
                </a:lnTo>
                <a:lnTo>
                  <a:pt x="0" y="28804"/>
                </a:lnTo>
                <a:lnTo>
                  <a:pt x="11773" y="28804"/>
                </a:lnTo>
                <a:lnTo>
                  <a:pt x="11773" y="24575"/>
                </a:lnTo>
                <a:cubicBezTo>
                  <a:pt x="11773" y="21451"/>
                  <a:pt x="11925" y="18403"/>
                  <a:pt x="12230" y="15431"/>
                </a:cubicBezTo>
                <a:cubicBezTo>
                  <a:pt x="12382" y="12535"/>
                  <a:pt x="12954" y="9945"/>
                  <a:pt x="13944" y="7659"/>
                </a:cubicBezTo>
                <a:cubicBezTo>
                  <a:pt x="14935" y="5296"/>
                  <a:pt x="16497" y="3429"/>
                  <a:pt x="18631" y="2058"/>
                </a:cubicBezTo>
                <a:cubicBezTo>
                  <a:pt x="20688" y="686"/>
                  <a:pt x="23546" y="0"/>
                  <a:pt x="27203" y="0"/>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91" name="Freihandform 190"/>
          <p:cNvSpPr/>
          <p:nvPr userDrawn="1"/>
        </p:nvSpPr>
        <p:spPr>
          <a:xfrm>
            <a:off x="1296361" y="700149"/>
            <a:ext cx="54569" cy="87098"/>
          </a:xfrm>
          <a:custGeom>
            <a:avLst/>
            <a:gdLst/>
            <a:ahLst/>
            <a:cxnLst/>
            <a:rect l="l" t="t" r="r" b="b"/>
            <a:pathLst>
              <a:path w="49608" h="87098">
                <a:moveTo>
                  <a:pt x="42407" y="0"/>
                </a:moveTo>
                <a:lnTo>
                  <a:pt x="49608" y="0"/>
                </a:lnTo>
                <a:lnTo>
                  <a:pt x="49608" y="85725"/>
                </a:lnTo>
                <a:lnTo>
                  <a:pt x="42407" y="85725"/>
                </a:lnTo>
                <a:lnTo>
                  <a:pt x="42407" y="76467"/>
                </a:lnTo>
                <a:lnTo>
                  <a:pt x="42178" y="76467"/>
                </a:lnTo>
                <a:cubicBezTo>
                  <a:pt x="38368" y="83630"/>
                  <a:pt x="32311" y="87173"/>
                  <a:pt x="24005" y="87097"/>
                </a:cubicBezTo>
                <a:cubicBezTo>
                  <a:pt x="16004" y="86944"/>
                  <a:pt x="10022" y="84011"/>
                  <a:pt x="6060" y="78296"/>
                </a:cubicBezTo>
                <a:cubicBezTo>
                  <a:pt x="2021" y="72581"/>
                  <a:pt x="2" y="65342"/>
                  <a:pt x="2" y="56579"/>
                </a:cubicBezTo>
                <a:cubicBezTo>
                  <a:pt x="-74" y="47511"/>
                  <a:pt x="1792" y="40196"/>
                  <a:pt x="5602" y="34633"/>
                </a:cubicBezTo>
                <a:cubicBezTo>
                  <a:pt x="9412" y="28994"/>
                  <a:pt x="15547" y="26137"/>
                  <a:pt x="24005" y="26060"/>
                </a:cubicBezTo>
                <a:cubicBezTo>
                  <a:pt x="26900" y="26060"/>
                  <a:pt x="29415" y="26480"/>
                  <a:pt x="31549" y="27318"/>
                </a:cubicBezTo>
                <a:cubicBezTo>
                  <a:pt x="33758" y="28156"/>
                  <a:pt x="35587" y="29223"/>
                  <a:pt x="37035" y="30518"/>
                </a:cubicBezTo>
                <a:cubicBezTo>
                  <a:pt x="40007" y="33185"/>
                  <a:pt x="41721" y="35433"/>
                  <a:pt x="42178" y="37262"/>
                </a:cubicBezTo>
                <a:lnTo>
                  <a:pt x="42407" y="37262"/>
                </a:lnTo>
                <a:lnTo>
                  <a:pt x="42407" y="0"/>
                </a:lnTo>
                <a:close/>
                <a:moveTo>
                  <a:pt x="25148" y="32233"/>
                </a:moveTo>
                <a:cubicBezTo>
                  <a:pt x="21719" y="32233"/>
                  <a:pt x="18938" y="32957"/>
                  <a:pt x="16804" y="34404"/>
                </a:cubicBezTo>
                <a:cubicBezTo>
                  <a:pt x="14594" y="35776"/>
                  <a:pt x="12803" y="37681"/>
                  <a:pt x="11432" y="40119"/>
                </a:cubicBezTo>
                <a:cubicBezTo>
                  <a:pt x="10213" y="42405"/>
                  <a:pt x="9298" y="44996"/>
                  <a:pt x="8689" y="47892"/>
                </a:cubicBezTo>
                <a:cubicBezTo>
                  <a:pt x="8155" y="50787"/>
                  <a:pt x="7888" y="53683"/>
                  <a:pt x="7888" y="56579"/>
                </a:cubicBezTo>
                <a:cubicBezTo>
                  <a:pt x="7888" y="59322"/>
                  <a:pt x="8155" y="62103"/>
                  <a:pt x="8689" y="64922"/>
                </a:cubicBezTo>
                <a:cubicBezTo>
                  <a:pt x="9298" y="67818"/>
                  <a:pt x="10213" y="70485"/>
                  <a:pt x="11432" y="72923"/>
                </a:cubicBezTo>
                <a:cubicBezTo>
                  <a:pt x="12803" y="75209"/>
                  <a:pt x="14594" y="77076"/>
                  <a:pt x="16804" y="78524"/>
                </a:cubicBezTo>
                <a:cubicBezTo>
                  <a:pt x="18938" y="80124"/>
                  <a:pt x="21719" y="80924"/>
                  <a:pt x="25148" y="80924"/>
                </a:cubicBezTo>
                <a:cubicBezTo>
                  <a:pt x="28348" y="80924"/>
                  <a:pt x="31091" y="80124"/>
                  <a:pt x="33377" y="78524"/>
                </a:cubicBezTo>
                <a:cubicBezTo>
                  <a:pt x="35511" y="77076"/>
                  <a:pt x="37264" y="75133"/>
                  <a:pt x="38635" y="72695"/>
                </a:cubicBezTo>
                <a:cubicBezTo>
                  <a:pt x="41226" y="67513"/>
                  <a:pt x="42483" y="62141"/>
                  <a:pt x="42407" y="56579"/>
                </a:cubicBezTo>
                <a:cubicBezTo>
                  <a:pt x="42407" y="53835"/>
                  <a:pt x="42140" y="51016"/>
                  <a:pt x="41607" y="48120"/>
                </a:cubicBezTo>
                <a:cubicBezTo>
                  <a:pt x="40997" y="45377"/>
                  <a:pt x="40007" y="42786"/>
                  <a:pt x="38635" y="40348"/>
                </a:cubicBezTo>
                <a:cubicBezTo>
                  <a:pt x="37264" y="37910"/>
                  <a:pt x="35511" y="35928"/>
                  <a:pt x="33377" y="34404"/>
                </a:cubicBezTo>
                <a:cubicBezTo>
                  <a:pt x="31091" y="32957"/>
                  <a:pt x="28348" y="32233"/>
                  <a:pt x="25148" y="32233"/>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92" name="Freihandform 191"/>
          <p:cNvSpPr/>
          <p:nvPr userDrawn="1"/>
        </p:nvSpPr>
        <p:spPr>
          <a:xfrm>
            <a:off x="1610523" y="702436"/>
            <a:ext cx="7921" cy="9601"/>
          </a:xfrm>
          <a:custGeom>
            <a:avLst/>
            <a:gdLst/>
            <a:ahLst/>
            <a:cxnLst/>
            <a:rect l="l" t="t" r="r" b="b"/>
            <a:pathLst>
              <a:path w="7201" h="9601">
                <a:moveTo>
                  <a:pt x="0" y="0"/>
                </a:moveTo>
                <a:lnTo>
                  <a:pt x="7201" y="0"/>
                </a:lnTo>
                <a:lnTo>
                  <a:pt x="7201" y="9601"/>
                </a:lnTo>
                <a:lnTo>
                  <a:pt x="0" y="9601"/>
                </a:ln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93" name="Freihandform 192"/>
          <p:cNvSpPr/>
          <p:nvPr userDrawn="1"/>
        </p:nvSpPr>
        <p:spPr>
          <a:xfrm>
            <a:off x="2010573" y="702436"/>
            <a:ext cx="7921" cy="9601"/>
          </a:xfrm>
          <a:custGeom>
            <a:avLst/>
            <a:gdLst/>
            <a:ahLst/>
            <a:cxnLst/>
            <a:rect l="l" t="t" r="r" b="b"/>
            <a:pathLst>
              <a:path w="7201" h="9601">
                <a:moveTo>
                  <a:pt x="0" y="0"/>
                </a:moveTo>
                <a:lnTo>
                  <a:pt x="7201" y="0"/>
                </a:lnTo>
                <a:lnTo>
                  <a:pt x="7201" y="9601"/>
                </a:lnTo>
                <a:lnTo>
                  <a:pt x="0" y="9601"/>
                </a:ln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94" name="Freihandform 193"/>
          <p:cNvSpPr/>
          <p:nvPr userDrawn="1"/>
        </p:nvSpPr>
        <p:spPr>
          <a:xfrm>
            <a:off x="965626" y="704722"/>
            <a:ext cx="64374" cy="82525"/>
          </a:xfrm>
          <a:custGeom>
            <a:avLst/>
            <a:gdLst/>
            <a:ahLst/>
            <a:cxnLst/>
            <a:rect l="l" t="t" r="r" b="b"/>
            <a:pathLst>
              <a:path w="58522" h="82525">
                <a:moveTo>
                  <a:pt x="40234" y="0"/>
                </a:moveTo>
                <a:cubicBezTo>
                  <a:pt x="42825" y="0"/>
                  <a:pt x="45987" y="191"/>
                  <a:pt x="49721" y="572"/>
                </a:cubicBezTo>
                <a:cubicBezTo>
                  <a:pt x="53378" y="1029"/>
                  <a:pt x="56312" y="1829"/>
                  <a:pt x="58522" y="2972"/>
                </a:cubicBezTo>
                <a:lnTo>
                  <a:pt x="58065" y="10287"/>
                </a:lnTo>
                <a:cubicBezTo>
                  <a:pt x="55474" y="8915"/>
                  <a:pt x="52616" y="7963"/>
                  <a:pt x="49492" y="7430"/>
                </a:cubicBezTo>
                <a:cubicBezTo>
                  <a:pt x="46215" y="7049"/>
                  <a:pt x="43129" y="6858"/>
                  <a:pt x="40234" y="6858"/>
                </a:cubicBezTo>
                <a:cubicBezTo>
                  <a:pt x="29871" y="7010"/>
                  <a:pt x="21908" y="10249"/>
                  <a:pt x="16345" y="16574"/>
                </a:cubicBezTo>
                <a:cubicBezTo>
                  <a:pt x="10706" y="22898"/>
                  <a:pt x="7887" y="31128"/>
                  <a:pt x="7887" y="41262"/>
                </a:cubicBezTo>
                <a:cubicBezTo>
                  <a:pt x="7887" y="51473"/>
                  <a:pt x="10668" y="59703"/>
                  <a:pt x="16231" y="65951"/>
                </a:cubicBezTo>
                <a:cubicBezTo>
                  <a:pt x="21717" y="72352"/>
                  <a:pt x="29718" y="75590"/>
                  <a:pt x="40234" y="75667"/>
                </a:cubicBezTo>
                <a:cubicBezTo>
                  <a:pt x="42977" y="75667"/>
                  <a:pt x="46063" y="75400"/>
                  <a:pt x="49492" y="74867"/>
                </a:cubicBezTo>
                <a:cubicBezTo>
                  <a:pt x="52845" y="74409"/>
                  <a:pt x="55702" y="73533"/>
                  <a:pt x="58065" y="72238"/>
                </a:cubicBezTo>
                <a:lnTo>
                  <a:pt x="58522" y="79096"/>
                </a:lnTo>
                <a:cubicBezTo>
                  <a:pt x="56160" y="80315"/>
                  <a:pt x="53226" y="81191"/>
                  <a:pt x="49721" y="81725"/>
                </a:cubicBezTo>
                <a:cubicBezTo>
                  <a:pt x="46139" y="82258"/>
                  <a:pt x="42977" y="82525"/>
                  <a:pt x="40234" y="82525"/>
                </a:cubicBezTo>
                <a:cubicBezTo>
                  <a:pt x="27585" y="82372"/>
                  <a:pt x="17755" y="78562"/>
                  <a:pt x="10744" y="71095"/>
                </a:cubicBezTo>
                <a:cubicBezTo>
                  <a:pt x="3582" y="63703"/>
                  <a:pt x="0" y="53759"/>
                  <a:pt x="0" y="41262"/>
                </a:cubicBezTo>
                <a:cubicBezTo>
                  <a:pt x="76" y="28918"/>
                  <a:pt x="3696" y="18974"/>
                  <a:pt x="10859" y="11430"/>
                </a:cubicBezTo>
                <a:cubicBezTo>
                  <a:pt x="17945" y="3962"/>
                  <a:pt x="27737" y="152"/>
                  <a:pt x="40234" y="0"/>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95" name="Freihandform 194"/>
          <p:cNvSpPr/>
          <p:nvPr userDrawn="1"/>
        </p:nvSpPr>
        <p:spPr>
          <a:xfrm>
            <a:off x="1886294" y="704722"/>
            <a:ext cx="48909" cy="82525"/>
          </a:xfrm>
          <a:custGeom>
            <a:avLst/>
            <a:gdLst/>
            <a:ahLst/>
            <a:cxnLst/>
            <a:rect l="l" t="t" r="r" b="b"/>
            <a:pathLst>
              <a:path w="44463" h="82525">
                <a:moveTo>
                  <a:pt x="25261" y="0"/>
                </a:moveTo>
                <a:cubicBezTo>
                  <a:pt x="27318" y="0"/>
                  <a:pt x="29757" y="152"/>
                  <a:pt x="32576" y="457"/>
                </a:cubicBezTo>
                <a:cubicBezTo>
                  <a:pt x="35395" y="914"/>
                  <a:pt x="38177" y="1638"/>
                  <a:pt x="40920" y="2629"/>
                </a:cubicBezTo>
                <a:lnTo>
                  <a:pt x="39663" y="9830"/>
                </a:lnTo>
                <a:cubicBezTo>
                  <a:pt x="35776" y="7849"/>
                  <a:pt x="30938" y="6858"/>
                  <a:pt x="25146" y="6858"/>
                </a:cubicBezTo>
                <a:cubicBezTo>
                  <a:pt x="23089" y="6858"/>
                  <a:pt x="21070" y="7049"/>
                  <a:pt x="19089" y="7430"/>
                </a:cubicBezTo>
                <a:cubicBezTo>
                  <a:pt x="17107" y="7887"/>
                  <a:pt x="15240" y="8687"/>
                  <a:pt x="13488" y="9830"/>
                </a:cubicBezTo>
                <a:cubicBezTo>
                  <a:pt x="11888" y="10820"/>
                  <a:pt x="10554" y="12192"/>
                  <a:pt x="9487" y="13945"/>
                </a:cubicBezTo>
                <a:cubicBezTo>
                  <a:pt x="8421" y="15773"/>
                  <a:pt x="7887" y="17983"/>
                  <a:pt x="7887" y="20574"/>
                </a:cubicBezTo>
                <a:cubicBezTo>
                  <a:pt x="7887" y="22479"/>
                  <a:pt x="8421" y="24232"/>
                  <a:pt x="9487" y="25832"/>
                </a:cubicBezTo>
                <a:cubicBezTo>
                  <a:pt x="10554" y="27432"/>
                  <a:pt x="11926" y="28842"/>
                  <a:pt x="13602" y="30061"/>
                </a:cubicBezTo>
                <a:cubicBezTo>
                  <a:pt x="15355" y="31356"/>
                  <a:pt x="17336" y="32576"/>
                  <a:pt x="19546" y="33719"/>
                </a:cubicBezTo>
                <a:cubicBezTo>
                  <a:pt x="21679" y="34938"/>
                  <a:pt x="23889" y="36195"/>
                  <a:pt x="26175" y="37490"/>
                </a:cubicBezTo>
                <a:cubicBezTo>
                  <a:pt x="30976" y="39776"/>
                  <a:pt x="35167" y="42672"/>
                  <a:pt x="38748" y="46177"/>
                </a:cubicBezTo>
                <a:cubicBezTo>
                  <a:pt x="40501" y="47854"/>
                  <a:pt x="41910" y="49835"/>
                  <a:pt x="42977" y="52121"/>
                </a:cubicBezTo>
                <a:cubicBezTo>
                  <a:pt x="43968" y="54407"/>
                  <a:pt x="44463" y="57036"/>
                  <a:pt x="44463" y="60008"/>
                </a:cubicBezTo>
                <a:cubicBezTo>
                  <a:pt x="44311" y="67932"/>
                  <a:pt x="41529" y="73685"/>
                  <a:pt x="36119" y="77267"/>
                </a:cubicBezTo>
                <a:cubicBezTo>
                  <a:pt x="30785" y="80772"/>
                  <a:pt x="24842" y="82525"/>
                  <a:pt x="18288" y="82525"/>
                </a:cubicBezTo>
                <a:cubicBezTo>
                  <a:pt x="10516" y="82362"/>
                  <a:pt x="4496" y="81142"/>
                  <a:pt x="229" y="78867"/>
                </a:cubicBezTo>
                <a:lnTo>
                  <a:pt x="1029" y="70980"/>
                </a:lnTo>
                <a:cubicBezTo>
                  <a:pt x="5525" y="74105"/>
                  <a:pt x="11392" y="75667"/>
                  <a:pt x="18631" y="75667"/>
                </a:cubicBezTo>
                <a:cubicBezTo>
                  <a:pt x="23737" y="75667"/>
                  <a:pt x="28004" y="74333"/>
                  <a:pt x="31433" y="71666"/>
                </a:cubicBezTo>
                <a:cubicBezTo>
                  <a:pt x="34786" y="68999"/>
                  <a:pt x="36500" y="64884"/>
                  <a:pt x="36576" y="59322"/>
                </a:cubicBezTo>
                <a:cubicBezTo>
                  <a:pt x="36500" y="55436"/>
                  <a:pt x="34595" y="52159"/>
                  <a:pt x="30861" y="49492"/>
                </a:cubicBezTo>
                <a:cubicBezTo>
                  <a:pt x="29185" y="48120"/>
                  <a:pt x="27242" y="46825"/>
                  <a:pt x="25032" y="45606"/>
                </a:cubicBezTo>
                <a:cubicBezTo>
                  <a:pt x="22822" y="44387"/>
                  <a:pt x="20574" y="43167"/>
                  <a:pt x="18288" y="41948"/>
                </a:cubicBezTo>
                <a:cubicBezTo>
                  <a:pt x="16002" y="40653"/>
                  <a:pt x="13793" y="39281"/>
                  <a:pt x="11659" y="37833"/>
                </a:cubicBezTo>
                <a:cubicBezTo>
                  <a:pt x="9449" y="36462"/>
                  <a:pt x="7468" y="34938"/>
                  <a:pt x="5716" y="33261"/>
                </a:cubicBezTo>
                <a:cubicBezTo>
                  <a:pt x="1982" y="29985"/>
                  <a:pt x="77" y="25832"/>
                  <a:pt x="0" y="20803"/>
                </a:cubicBezTo>
                <a:cubicBezTo>
                  <a:pt x="77" y="14326"/>
                  <a:pt x="2553" y="9220"/>
                  <a:pt x="7430" y="5486"/>
                </a:cubicBezTo>
                <a:cubicBezTo>
                  <a:pt x="12154" y="1905"/>
                  <a:pt x="18098" y="76"/>
                  <a:pt x="25261" y="0"/>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96" name="Freihandform 195"/>
          <p:cNvSpPr/>
          <p:nvPr userDrawn="1"/>
        </p:nvSpPr>
        <p:spPr>
          <a:xfrm>
            <a:off x="1040255" y="726210"/>
            <a:ext cx="59848" cy="61037"/>
          </a:xfrm>
          <a:custGeom>
            <a:avLst/>
            <a:gdLst/>
            <a:ahLst/>
            <a:cxnLst/>
            <a:rect l="l" t="t" r="r" b="b"/>
            <a:pathLst>
              <a:path w="54407" h="61037">
                <a:moveTo>
                  <a:pt x="27203" y="0"/>
                </a:moveTo>
                <a:cubicBezTo>
                  <a:pt x="36652" y="153"/>
                  <a:pt x="43586" y="3239"/>
                  <a:pt x="48006" y="9259"/>
                </a:cubicBezTo>
                <a:cubicBezTo>
                  <a:pt x="52273" y="15126"/>
                  <a:pt x="54407" y="22213"/>
                  <a:pt x="54407" y="30519"/>
                </a:cubicBezTo>
                <a:cubicBezTo>
                  <a:pt x="54407" y="38672"/>
                  <a:pt x="52273" y="45720"/>
                  <a:pt x="48006" y="51664"/>
                </a:cubicBezTo>
                <a:cubicBezTo>
                  <a:pt x="43586" y="57760"/>
                  <a:pt x="36652" y="60884"/>
                  <a:pt x="27203" y="61037"/>
                </a:cubicBezTo>
                <a:cubicBezTo>
                  <a:pt x="17907" y="60884"/>
                  <a:pt x="11049" y="57760"/>
                  <a:pt x="6629" y="51664"/>
                </a:cubicBezTo>
                <a:cubicBezTo>
                  <a:pt x="2210" y="45720"/>
                  <a:pt x="0" y="38672"/>
                  <a:pt x="0" y="30519"/>
                </a:cubicBezTo>
                <a:cubicBezTo>
                  <a:pt x="0" y="22213"/>
                  <a:pt x="2210" y="15126"/>
                  <a:pt x="6629" y="9259"/>
                </a:cubicBezTo>
                <a:cubicBezTo>
                  <a:pt x="11049" y="3239"/>
                  <a:pt x="17907" y="153"/>
                  <a:pt x="27203" y="0"/>
                </a:cubicBezTo>
                <a:close/>
                <a:moveTo>
                  <a:pt x="27203" y="6173"/>
                </a:moveTo>
                <a:cubicBezTo>
                  <a:pt x="20879" y="6249"/>
                  <a:pt x="16116" y="8573"/>
                  <a:pt x="12916" y="13145"/>
                </a:cubicBezTo>
                <a:cubicBezTo>
                  <a:pt x="9563" y="17793"/>
                  <a:pt x="7887" y="23584"/>
                  <a:pt x="7887" y="30519"/>
                </a:cubicBezTo>
                <a:cubicBezTo>
                  <a:pt x="7887" y="37453"/>
                  <a:pt x="9563" y="43168"/>
                  <a:pt x="12916" y="47664"/>
                </a:cubicBezTo>
                <a:cubicBezTo>
                  <a:pt x="16116" y="52388"/>
                  <a:pt x="20879" y="54788"/>
                  <a:pt x="27203" y="54864"/>
                </a:cubicBezTo>
                <a:cubicBezTo>
                  <a:pt x="33528" y="54788"/>
                  <a:pt x="38367" y="52388"/>
                  <a:pt x="41720" y="47664"/>
                </a:cubicBezTo>
                <a:cubicBezTo>
                  <a:pt x="44920" y="43168"/>
                  <a:pt x="46520" y="37453"/>
                  <a:pt x="46520" y="30519"/>
                </a:cubicBezTo>
                <a:cubicBezTo>
                  <a:pt x="46520" y="23584"/>
                  <a:pt x="44920" y="17793"/>
                  <a:pt x="41720" y="13145"/>
                </a:cubicBezTo>
                <a:cubicBezTo>
                  <a:pt x="38367" y="8573"/>
                  <a:pt x="33528" y="6249"/>
                  <a:pt x="27203" y="6173"/>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97" name="Freihandform 196"/>
          <p:cNvSpPr/>
          <p:nvPr userDrawn="1"/>
        </p:nvSpPr>
        <p:spPr>
          <a:xfrm>
            <a:off x="1118543" y="726210"/>
            <a:ext cx="50543" cy="59665"/>
          </a:xfrm>
          <a:custGeom>
            <a:avLst/>
            <a:gdLst/>
            <a:ahLst/>
            <a:cxnLst/>
            <a:rect l="l" t="t" r="r" b="b"/>
            <a:pathLst>
              <a:path w="45948" h="59665">
                <a:moveTo>
                  <a:pt x="26060" y="0"/>
                </a:moveTo>
                <a:cubicBezTo>
                  <a:pt x="33223" y="77"/>
                  <a:pt x="38366" y="2210"/>
                  <a:pt x="41490" y="6401"/>
                </a:cubicBezTo>
                <a:cubicBezTo>
                  <a:pt x="44462" y="10516"/>
                  <a:pt x="45948" y="15850"/>
                  <a:pt x="45948" y="22403"/>
                </a:cubicBezTo>
                <a:lnTo>
                  <a:pt x="45948" y="59665"/>
                </a:lnTo>
                <a:lnTo>
                  <a:pt x="38747" y="59665"/>
                </a:lnTo>
                <a:lnTo>
                  <a:pt x="38747" y="24232"/>
                </a:lnTo>
                <a:cubicBezTo>
                  <a:pt x="38747" y="18669"/>
                  <a:pt x="37719" y="14250"/>
                  <a:pt x="35661" y="10973"/>
                </a:cubicBezTo>
                <a:cubicBezTo>
                  <a:pt x="33451" y="7849"/>
                  <a:pt x="29870" y="6249"/>
                  <a:pt x="24917" y="6173"/>
                </a:cubicBezTo>
                <a:cubicBezTo>
                  <a:pt x="18516" y="6325"/>
                  <a:pt x="14020" y="8611"/>
                  <a:pt x="11430" y="13031"/>
                </a:cubicBezTo>
                <a:cubicBezTo>
                  <a:pt x="10058" y="15088"/>
                  <a:pt x="9106" y="17336"/>
                  <a:pt x="8572" y="19774"/>
                </a:cubicBezTo>
                <a:cubicBezTo>
                  <a:pt x="7963" y="22289"/>
                  <a:pt x="7658" y="24842"/>
                  <a:pt x="7658" y="27432"/>
                </a:cubicBezTo>
                <a:lnTo>
                  <a:pt x="7658" y="59665"/>
                </a:lnTo>
                <a:lnTo>
                  <a:pt x="457" y="59665"/>
                </a:lnTo>
                <a:lnTo>
                  <a:pt x="457" y="15088"/>
                </a:lnTo>
                <a:cubicBezTo>
                  <a:pt x="457" y="10592"/>
                  <a:pt x="304" y="6020"/>
                  <a:pt x="0" y="1372"/>
                </a:cubicBezTo>
                <a:lnTo>
                  <a:pt x="6972" y="1372"/>
                </a:lnTo>
                <a:lnTo>
                  <a:pt x="6972" y="11773"/>
                </a:lnTo>
                <a:lnTo>
                  <a:pt x="7201" y="11773"/>
                </a:lnTo>
                <a:cubicBezTo>
                  <a:pt x="7886" y="10402"/>
                  <a:pt x="8686" y="9030"/>
                  <a:pt x="9601" y="7659"/>
                </a:cubicBezTo>
                <a:cubicBezTo>
                  <a:pt x="10515" y="6287"/>
                  <a:pt x="11658" y="5030"/>
                  <a:pt x="13030" y="3887"/>
                </a:cubicBezTo>
                <a:cubicBezTo>
                  <a:pt x="14478" y="2667"/>
                  <a:pt x="16268" y="1715"/>
                  <a:pt x="18402" y="1029"/>
                </a:cubicBezTo>
                <a:cubicBezTo>
                  <a:pt x="20535" y="343"/>
                  <a:pt x="23088" y="0"/>
                  <a:pt x="26060" y="0"/>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98" name="Freihandform 197"/>
          <p:cNvSpPr/>
          <p:nvPr userDrawn="1"/>
        </p:nvSpPr>
        <p:spPr>
          <a:xfrm>
            <a:off x="1228862" y="726210"/>
            <a:ext cx="52558" cy="61037"/>
          </a:xfrm>
          <a:custGeom>
            <a:avLst/>
            <a:gdLst/>
            <a:ahLst/>
            <a:cxnLst/>
            <a:rect l="l" t="t" r="r" b="b"/>
            <a:pathLst>
              <a:path w="47780" h="61037">
                <a:moveTo>
                  <a:pt x="24577" y="0"/>
                </a:moveTo>
                <a:cubicBezTo>
                  <a:pt x="32730" y="153"/>
                  <a:pt x="38674" y="3010"/>
                  <a:pt x="42408" y="8573"/>
                </a:cubicBezTo>
                <a:cubicBezTo>
                  <a:pt x="45989" y="14059"/>
                  <a:pt x="47780" y="20841"/>
                  <a:pt x="47780" y="28918"/>
                </a:cubicBezTo>
                <a:lnTo>
                  <a:pt x="47780" y="32576"/>
                </a:lnTo>
                <a:lnTo>
                  <a:pt x="7889" y="32576"/>
                </a:lnTo>
                <a:cubicBezTo>
                  <a:pt x="7889" y="38901"/>
                  <a:pt x="9527" y="44120"/>
                  <a:pt x="12804" y="48235"/>
                </a:cubicBezTo>
                <a:cubicBezTo>
                  <a:pt x="16004" y="52578"/>
                  <a:pt x="20767" y="54788"/>
                  <a:pt x="27091" y="54864"/>
                </a:cubicBezTo>
                <a:cubicBezTo>
                  <a:pt x="29911" y="54864"/>
                  <a:pt x="32883" y="54369"/>
                  <a:pt x="36007" y="53379"/>
                </a:cubicBezTo>
                <a:cubicBezTo>
                  <a:pt x="39131" y="52540"/>
                  <a:pt x="41608" y="51588"/>
                  <a:pt x="43436" y="50521"/>
                </a:cubicBezTo>
                <a:lnTo>
                  <a:pt x="43436" y="57836"/>
                </a:lnTo>
                <a:cubicBezTo>
                  <a:pt x="37950" y="59894"/>
                  <a:pt x="32311" y="60960"/>
                  <a:pt x="26520" y="61037"/>
                </a:cubicBezTo>
                <a:cubicBezTo>
                  <a:pt x="16995" y="60884"/>
                  <a:pt x="10175" y="57951"/>
                  <a:pt x="6060" y="52236"/>
                </a:cubicBezTo>
                <a:cubicBezTo>
                  <a:pt x="1945" y="46673"/>
                  <a:pt x="-74" y="39434"/>
                  <a:pt x="2" y="30519"/>
                </a:cubicBezTo>
                <a:cubicBezTo>
                  <a:pt x="79" y="21451"/>
                  <a:pt x="2365" y="14097"/>
                  <a:pt x="6860" y="8459"/>
                </a:cubicBezTo>
                <a:cubicBezTo>
                  <a:pt x="11204" y="2896"/>
                  <a:pt x="17109" y="77"/>
                  <a:pt x="24577" y="0"/>
                </a:cubicBezTo>
                <a:close/>
                <a:moveTo>
                  <a:pt x="25034" y="6173"/>
                </a:moveTo>
                <a:cubicBezTo>
                  <a:pt x="19776" y="6325"/>
                  <a:pt x="15623" y="8459"/>
                  <a:pt x="12575" y="12573"/>
                </a:cubicBezTo>
                <a:cubicBezTo>
                  <a:pt x="9451" y="16688"/>
                  <a:pt x="7889" y="21298"/>
                  <a:pt x="7889" y="26404"/>
                </a:cubicBezTo>
                <a:lnTo>
                  <a:pt x="39893" y="26404"/>
                </a:lnTo>
                <a:cubicBezTo>
                  <a:pt x="39893" y="21070"/>
                  <a:pt x="38788" y="16422"/>
                  <a:pt x="36578" y="12459"/>
                </a:cubicBezTo>
                <a:cubicBezTo>
                  <a:pt x="34216" y="8421"/>
                  <a:pt x="30368" y="6325"/>
                  <a:pt x="25034" y="6173"/>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199" name="Freihandform 198"/>
          <p:cNvSpPr/>
          <p:nvPr userDrawn="1"/>
        </p:nvSpPr>
        <p:spPr>
          <a:xfrm>
            <a:off x="1367927" y="726210"/>
            <a:ext cx="52558" cy="61037"/>
          </a:xfrm>
          <a:custGeom>
            <a:avLst/>
            <a:gdLst/>
            <a:ahLst/>
            <a:cxnLst/>
            <a:rect l="l" t="t" r="r" b="b"/>
            <a:pathLst>
              <a:path w="47780" h="61037">
                <a:moveTo>
                  <a:pt x="24577" y="0"/>
                </a:moveTo>
                <a:cubicBezTo>
                  <a:pt x="32730" y="153"/>
                  <a:pt x="38674" y="3010"/>
                  <a:pt x="42408" y="8573"/>
                </a:cubicBezTo>
                <a:cubicBezTo>
                  <a:pt x="45989" y="14059"/>
                  <a:pt x="47780" y="20841"/>
                  <a:pt x="47780" y="28918"/>
                </a:cubicBezTo>
                <a:lnTo>
                  <a:pt x="47780" y="32576"/>
                </a:lnTo>
                <a:lnTo>
                  <a:pt x="7889" y="32576"/>
                </a:lnTo>
                <a:cubicBezTo>
                  <a:pt x="7889" y="38901"/>
                  <a:pt x="9527" y="44120"/>
                  <a:pt x="12804" y="48235"/>
                </a:cubicBezTo>
                <a:cubicBezTo>
                  <a:pt x="16004" y="52578"/>
                  <a:pt x="20767" y="54788"/>
                  <a:pt x="27092" y="54864"/>
                </a:cubicBezTo>
                <a:cubicBezTo>
                  <a:pt x="29911" y="54864"/>
                  <a:pt x="32883" y="54369"/>
                  <a:pt x="36007" y="53379"/>
                </a:cubicBezTo>
                <a:cubicBezTo>
                  <a:pt x="39131" y="52540"/>
                  <a:pt x="41608" y="51588"/>
                  <a:pt x="43436" y="50521"/>
                </a:cubicBezTo>
                <a:lnTo>
                  <a:pt x="43436" y="57836"/>
                </a:lnTo>
                <a:cubicBezTo>
                  <a:pt x="37950" y="59894"/>
                  <a:pt x="32311" y="60960"/>
                  <a:pt x="26520" y="61037"/>
                </a:cubicBezTo>
                <a:cubicBezTo>
                  <a:pt x="16995" y="60884"/>
                  <a:pt x="10175" y="57951"/>
                  <a:pt x="6060" y="52236"/>
                </a:cubicBezTo>
                <a:cubicBezTo>
                  <a:pt x="1945" y="46673"/>
                  <a:pt x="-74" y="39434"/>
                  <a:pt x="2" y="30519"/>
                </a:cubicBezTo>
                <a:cubicBezTo>
                  <a:pt x="79" y="21451"/>
                  <a:pt x="2365" y="14097"/>
                  <a:pt x="6860" y="8459"/>
                </a:cubicBezTo>
                <a:cubicBezTo>
                  <a:pt x="11204" y="2896"/>
                  <a:pt x="17109" y="77"/>
                  <a:pt x="24577" y="0"/>
                </a:cubicBezTo>
                <a:close/>
                <a:moveTo>
                  <a:pt x="25034" y="6173"/>
                </a:moveTo>
                <a:cubicBezTo>
                  <a:pt x="19776" y="6325"/>
                  <a:pt x="15623" y="8459"/>
                  <a:pt x="12575" y="12573"/>
                </a:cubicBezTo>
                <a:cubicBezTo>
                  <a:pt x="9451" y="16688"/>
                  <a:pt x="7889" y="21298"/>
                  <a:pt x="7889" y="26404"/>
                </a:cubicBezTo>
                <a:lnTo>
                  <a:pt x="39893" y="26404"/>
                </a:lnTo>
                <a:cubicBezTo>
                  <a:pt x="39893" y="21070"/>
                  <a:pt x="38788" y="16422"/>
                  <a:pt x="36578" y="12459"/>
                </a:cubicBezTo>
                <a:cubicBezTo>
                  <a:pt x="34216" y="8421"/>
                  <a:pt x="30368" y="6325"/>
                  <a:pt x="25034" y="6173"/>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200" name="Freihandform 199"/>
          <p:cNvSpPr/>
          <p:nvPr userDrawn="1"/>
        </p:nvSpPr>
        <p:spPr>
          <a:xfrm>
            <a:off x="1439509" y="726210"/>
            <a:ext cx="30175" cy="59665"/>
          </a:xfrm>
          <a:custGeom>
            <a:avLst/>
            <a:gdLst/>
            <a:ahLst/>
            <a:cxnLst/>
            <a:rect l="l" t="t" r="r" b="b"/>
            <a:pathLst>
              <a:path w="27432" h="59665">
                <a:moveTo>
                  <a:pt x="22402" y="0"/>
                </a:moveTo>
                <a:cubicBezTo>
                  <a:pt x="24307" y="77"/>
                  <a:pt x="25984" y="305"/>
                  <a:pt x="27432" y="686"/>
                </a:cubicBezTo>
                <a:lnTo>
                  <a:pt x="27432" y="8230"/>
                </a:lnTo>
                <a:cubicBezTo>
                  <a:pt x="25831" y="7773"/>
                  <a:pt x="24079" y="7544"/>
                  <a:pt x="22174" y="7544"/>
                </a:cubicBezTo>
                <a:cubicBezTo>
                  <a:pt x="19354" y="7620"/>
                  <a:pt x="17030" y="8306"/>
                  <a:pt x="15201" y="9602"/>
                </a:cubicBezTo>
                <a:cubicBezTo>
                  <a:pt x="13373" y="10973"/>
                  <a:pt x="11887" y="12840"/>
                  <a:pt x="10744" y="15202"/>
                </a:cubicBezTo>
                <a:cubicBezTo>
                  <a:pt x="9677" y="17488"/>
                  <a:pt x="8915" y="19965"/>
                  <a:pt x="8458" y="22632"/>
                </a:cubicBezTo>
                <a:cubicBezTo>
                  <a:pt x="7924" y="25451"/>
                  <a:pt x="7658" y="28194"/>
                  <a:pt x="7658" y="30861"/>
                </a:cubicBezTo>
                <a:lnTo>
                  <a:pt x="7658" y="59665"/>
                </a:lnTo>
                <a:lnTo>
                  <a:pt x="457" y="59665"/>
                </a:lnTo>
                <a:lnTo>
                  <a:pt x="457" y="14402"/>
                </a:lnTo>
                <a:cubicBezTo>
                  <a:pt x="457" y="8992"/>
                  <a:pt x="304" y="4649"/>
                  <a:pt x="0" y="1372"/>
                </a:cubicBezTo>
                <a:lnTo>
                  <a:pt x="7200" y="1372"/>
                </a:lnTo>
                <a:lnTo>
                  <a:pt x="7200" y="12573"/>
                </a:lnTo>
                <a:lnTo>
                  <a:pt x="7429" y="12573"/>
                </a:lnTo>
                <a:cubicBezTo>
                  <a:pt x="8801" y="9144"/>
                  <a:pt x="10744" y="6211"/>
                  <a:pt x="13258" y="3772"/>
                </a:cubicBezTo>
                <a:cubicBezTo>
                  <a:pt x="15697" y="1334"/>
                  <a:pt x="18745" y="77"/>
                  <a:pt x="22402" y="0"/>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201" name="Freihandform 200"/>
          <p:cNvSpPr/>
          <p:nvPr userDrawn="1"/>
        </p:nvSpPr>
        <p:spPr>
          <a:xfrm>
            <a:off x="1482239" y="726206"/>
            <a:ext cx="49552" cy="61040"/>
          </a:xfrm>
          <a:custGeom>
            <a:avLst/>
            <a:gdLst/>
            <a:ahLst/>
            <a:cxnLst/>
            <a:rect l="l" t="t" r="r" b="b"/>
            <a:pathLst>
              <a:path w="45047" h="61040">
                <a:moveTo>
                  <a:pt x="24016" y="3"/>
                </a:moveTo>
                <a:cubicBezTo>
                  <a:pt x="37808" y="-149"/>
                  <a:pt x="44628" y="7090"/>
                  <a:pt x="44476" y="21720"/>
                </a:cubicBezTo>
                <a:lnTo>
                  <a:pt x="44476" y="47438"/>
                </a:lnTo>
                <a:cubicBezTo>
                  <a:pt x="44400" y="51858"/>
                  <a:pt x="44590" y="55934"/>
                  <a:pt x="45047" y="59668"/>
                </a:cubicBezTo>
                <a:lnTo>
                  <a:pt x="37961" y="59668"/>
                </a:lnTo>
                <a:lnTo>
                  <a:pt x="37961" y="50295"/>
                </a:lnTo>
                <a:lnTo>
                  <a:pt x="37732" y="50295"/>
                </a:lnTo>
                <a:cubicBezTo>
                  <a:pt x="36056" y="53724"/>
                  <a:pt x="33503" y="56353"/>
                  <a:pt x="30074" y="58182"/>
                </a:cubicBezTo>
                <a:cubicBezTo>
                  <a:pt x="26645" y="60011"/>
                  <a:pt x="23026" y="60963"/>
                  <a:pt x="19216" y="61040"/>
                </a:cubicBezTo>
                <a:cubicBezTo>
                  <a:pt x="15177" y="60963"/>
                  <a:pt x="11900" y="60316"/>
                  <a:pt x="9386" y="59097"/>
                </a:cubicBezTo>
                <a:cubicBezTo>
                  <a:pt x="6795" y="57954"/>
                  <a:pt x="4814" y="56506"/>
                  <a:pt x="3442" y="54753"/>
                </a:cubicBezTo>
                <a:cubicBezTo>
                  <a:pt x="1004" y="50943"/>
                  <a:pt x="-139" y="47552"/>
                  <a:pt x="13" y="44580"/>
                </a:cubicBezTo>
                <a:cubicBezTo>
                  <a:pt x="13" y="39704"/>
                  <a:pt x="1194" y="35856"/>
                  <a:pt x="3556" y="33036"/>
                </a:cubicBezTo>
                <a:cubicBezTo>
                  <a:pt x="5842" y="30217"/>
                  <a:pt x="8776" y="28197"/>
                  <a:pt x="12357" y="26978"/>
                </a:cubicBezTo>
                <a:cubicBezTo>
                  <a:pt x="15939" y="25683"/>
                  <a:pt x="19825" y="24845"/>
                  <a:pt x="24016" y="24464"/>
                </a:cubicBezTo>
                <a:cubicBezTo>
                  <a:pt x="28131" y="24235"/>
                  <a:pt x="32093" y="24121"/>
                  <a:pt x="35903" y="24121"/>
                </a:cubicBezTo>
                <a:lnTo>
                  <a:pt x="37275" y="24121"/>
                </a:lnTo>
                <a:lnTo>
                  <a:pt x="37275" y="21149"/>
                </a:lnTo>
                <a:cubicBezTo>
                  <a:pt x="37503" y="11167"/>
                  <a:pt x="33084" y="6176"/>
                  <a:pt x="24016" y="6176"/>
                </a:cubicBezTo>
                <a:cubicBezTo>
                  <a:pt x="17996" y="6099"/>
                  <a:pt x="12281" y="7700"/>
                  <a:pt x="6871" y="10976"/>
                </a:cubicBezTo>
                <a:lnTo>
                  <a:pt x="6871" y="4118"/>
                </a:lnTo>
                <a:cubicBezTo>
                  <a:pt x="12281" y="1532"/>
                  <a:pt x="17996" y="161"/>
                  <a:pt x="24016" y="3"/>
                </a:cubicBezTo>
                <a:close/>
                <a:moveTo>
                  <a:pt x="35218" y="30293"/>
                </a:moveTo>
                <a:cubicBezTo>
                  <a:pt x="32093" y="30293"/>
                  <a:pt x="28969" y="30369"/>
                  <a:pt x="25845" y="30522"/>
                </a:cubicBezTo>
                <a:cubicBezTo>
                  <a:pt x="22568" y="30826"/>
                  <a:pt x="19597" y="31474"/>
                  <a:pt x="16929" y="32465"/>
                </a:cubicBezTo>
                <a:cubicBezTo>
                  <a:pt x="14263" y="33379"/>
                  <a:pt x="12129" y="34789"/>
                  <a:pt x="10529" y="36694"/>
                </a:cubicBezTo>
                <a:cubicBezTo>
                  <a:pt x="8776" y="38599"/>
                  <a:pt x="7900" y="41151"/>
                  <a:pt x="7900" y="44352"/>
                </a:cubicBezTo>
                <a:cubicBezTo>
                  <a:pt x="7900" y="48086"/>
                  <a:pt x="9119" y="50753"/>
                  <a:pt x="11557" y="52353"/>
                </a:cubicBezTo>
                <a:cubicBezTo>
                  <a:pt x="13843" y="54029"/>
                  <a:pt x="16663" y="54867"/>
                  <a:pt x="20016" y="54867"/>
                </a:cubicBezTo>
                <a:cubicBezTo>
                  <a:pt x="24207" y="54867"/>
                  <a:pt x="27521" y="54029"/>
                  <a:pt x="29960" y="52353"/>
                </a:cubicBezTo>
                <a:cubicBezTo>
                  <a:pt x="32322" y="50753"/>
                  <a:pt x="34036" y="48848"/>
                  <a:pt x="35103" y="46638"/>
                </a:cubicBezTo>
                <a:cubicBezTo>
                  <a:pt x="36246" y="44276"/>
                  <a:pt x="36894" y="41952"/>
                  <a:pt x="37046" y="39666"/>
                </a:cubicBezTo>
                <a:cubicBezTo>
                  <a:pt x="37199" y="37303"/>
                  <a:pt x="37275" y="35360"/>
                  <a:pt x="37275" y="33836"/>
                </a:cubicBezTo>
                <a:lnTo>
                  <a:pt x="37275" y="30293"/>
                </a:lnTo>
                <a:lnTo>
                  <a:pt x="35218" y="30293"/>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202" name="Freihandform 201"/>
          <p:cNvSpPr/>
          <p:nvPr userDrawn="1"/>
        </p:nvSpPr>
        <p:spPr>
          <a:xfrm>
            <a:off x="1641804" y="726210"/>
            <a:ext cx="59848" cy="61037"/>
          </a:xfrm>
          <a:custGeom>
            <a:avLst/>
            <a:gdLst/>
            <a:ahLst/>
            <a:cxnLst/>
            <a:rect l="l" t="t" r="r" b="b"/>
            <a:pathLst>
              <a:path w="54407" h="61037">
                <a:moveTo>
                  <a:pt x="27203" y="0"/>
                </a:moveTo>
                <a:cubicBezTo>
                  <a:pt x="36652" y="153"/>
                  <a:pt x="43586" y="3239"/>
                  <a:pt x="48006" y="9259"/>
                </a:cubicBezTo>
                <a:cubicBezTo>
                  <a:pt x="52273" y="15126"/>
                  <a:pt x="54407" y="22213"/>
                  <a:pt x="54407" y="30519"/>
                </a:cubicBezTo>
                <a:cubicBezTo>
                  <a:pt x="54407" y="38672"/>
                  <a:pt x="52273" y="45720"/>
                  <a:pt x="48006" y="51664"/>
                </a:cubicBezTo>
                <a:cubicBezTo>
                  <a:pt x="43586" y="57760"/>
                  <a:pt x="36652" y="60884"/>
                  <a:pt x="27203" y="61037"/>
                </a:cubicBezTo>
                <a:cubicBezTo>
                  <a:pt x="17907" y="60884"/>
                  <a:pt x="11049" y="57760"/>
                  <a:pt x="6629" y="51664"/>
                </a:cubicBezTo>
                <a:cubicBezTo>
                  <a:pt x="2210" y="45720"/>
                  <a:pt x="0" y="38672"/>
                  <a:pt x="0" y="30519"/>
                </a:cubicBezTo>
                <a:cubicBezTo>
                  <a:pt x="0" y="22213"/>
                  <a:pt x="2210" y="15126"/>
                  <a:pt x="6629" y="9259"/>
                </a:cubicBezTo>
                <a:cubicBezTo>
                  <a:pt x="11049" y="3239"/>
                  <a:pt x="17907" y="153"/>
                  <a:pt x="27203" y="0"/>
                </a:cubicBezTo>
                <a:close/>
                <a:moveTo>
                  <a:pt x="27203" y="6173"/>
                </a:moveTo>
                <a:cubicBezTo>
                  <a:pt x="20879" y="6249"/>
                  <a:pt x="16116" y="8573"/>
                  <a:pt x="12916" y="13145"/>
                </a:cubicBezTo>
                <a:cubicBezTo>
                  <a:pt x="9563" y="17793"/>
                  <a:pt x="7887" y="23584"/>
                  <a:pt x="7887" y="30519"/>
                </a:cubicBezTo>
                <a:cubicBezTo>
                  <a:pt x="7887" y="37453"/>
                  <a:pt x="9563" y="43168"/>
                  <a:pt x="12916" y="47664"/>
                </a:cubicBezTo>
                <a:cubicBezTo>
                  <a:pt x="16116" y="52388"/>
                  <a:pt x="20879" y="54788"/>
                  <a:pt x="27203" y="54864"/>
                </a:cubicBezTo>
                <a:cubicBezTo>
                  <a:pt x="33528" y="54788"/>
                  <a:pt x="38367" y="52388"/>
                  <a:pt x="41720" y="47664"/>
                </a:cubicBezTo>
                <a:cubicBezTo>
                  <a:pt x="44920" y="43168"/>
                  <a:pt x="46520" y="37453"/>
                  <a:pt x="46520" y="30519"/>
                </a:cubicBezTo>
                <a:cubicBezTo>
                  <a:pt x="46520" y="23584"/>
                  <a:pt x="44920" y="17793"/>
                  <a:pt x="41720" y="13145"/>
                </a:cubicBezTo>
                <a:cubicBezTo>
                  <a:pt x="38367" y="8573"/>
                  <a:pt x="33528" y="6249"/>
                  <a:pt x="27203" y="6173"/>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203" name="Freihandform 202"/>
          <p:cNvSpPr/>
          <p:nvPr userDrawn="1"/>
        </p:nvSpPr>
        <p:spPr>
          <a:xfrm>
            <a:off x="1714808" y="726210"/>
            <a:ext cx="50543" cy="59665"/>
          </a:xfrm>
          <a:custGeom>
            <a:avLst/>
            <a:gdLst/>
            <a:ahLst/>
            <a:cxnLst/>
            <a:rect l="l" t="t" r="r" b="b"/>
            <a:pathLst>
              <a:path w="45948" h="59665">
                <a:moveTo>
                  <a:pt x="26060" y="0"/>
                </a:moveTo>
                <a:cubicBezTo>
                  <a:pt x="33223" y="77"/>
                  <a:pt x="38366" y="2210"/>
                  <a:pt x="41490" y="6401"/>
                </a:cubicBezTo>
                <a:cubicBezTo>
                  <a:pt x="44462" y="10516"/>
                  <a:pt x="45948" y="15850"/>
                  <a:pt x="45948" y="22403"/>
                </a:cubicBezTo>
                <a:lnTo>
                  <a:pt x="45948" y="59665"/>
                </a:lnTo>
                <a:lnTo>
                  <a:pt x="38747" y="59665"/>
                </a:lnTo>
                <a:lnTo>
                  <a:pt x="38747" y="24232"/>
                </a:lnTo>
                <a:cubicBezTo>
                  <a:pt x="38747" y="18669"/>
                  <a:pt x="37719" y="14250"/>
                  <a:pt x="35661" y="10973"/>
                </a:cubicBezTo>
                <a:cubicBezTo>
                  <a:pt x="33451" y="7849"/>
                  <a:pt x="29870" y="6249"/>
                  <a:pt x="24917" y="6173"/>
                </a:cubicBezTo>
                <a:cubicBezTo>
                  <a:pt x="18516" y="6325"/>
                  <a:pt x="14020" y="8611"/>
                  <a:pt x="11430" y="13031"/>
                </a:cubicBezTo>
                <a:cubicBezTo>
                  <a:pt x="10058" y="15088"/>
                  <a:pt x="9105" y="17336"/>
                  <a:pt x="8572" y="19774"/>
                </a:cubicBezTo>
                <a:cubicBezTo>
                  <a:pt x="7962" y="22289"/>
                  <a:pt x="7658" y="24842"/>
                  <a:pt x="7658" y="27432"/>
                </a:cubicBezTo>
                <a:lnTo>
                  <a:pt x="7658" y="59665"/>
                </a:lnTo>
                <a:lnTo>
                  <a:pt x="457" y="59665"/>
                </a:lnTo>
                <a:lnTo>
                  <a:pt x="457" y="15088"/>
                </a:lnTo>
                <a:cubicBezTo>
                  <a:pt x="457" y="10592"/>
                  <a:pt x="304" y="6020"/>
                  <a:pt x="0" y="1372"/>
                </a:cubicBezTo>
                <a:lnTo>
                  <a:pt x="6972" y="1372"/>
                </a:lnTo>
                <a:lnTo>
                  <a:pt x="6972" y="11773"/>
                </a:lnTo>
                <a:lnTo>
                  <a:pt x="7200" y="11773"/>
                </a:lnTo>
                <a:cubicBezTo>
                  <a:pt x="7886" y="10402"/>
                  <a:pt x="8686" y="9030"/>
                  <a:pt x="9601" y="7659"/>
                </a:cubicBezTo>
                <a:cubicBezTo>
                  <a:pt x="10515" y="6287"/>
                  <a:pt x="11658" y="5030"/>
                  <a:pt x="13030" y="3887"/>
                </a:cubicBezTo>
                <a:cubicBezTo>
                  <a:pt x="14478" y="2667"/>
                  <a:pt x="16268" y="1715"/>
                  <a:pt x="18402" y="1029"/>
                </a:cubicBezTo>
                <a:cubicBezTo>
                  <a:pt x="20535" y="343"/>
                  <a:pt x="23088" y="0"/>
                  <a:pt x="26060" y="0"/>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204" name="Freihandform 203"/>
          <p:cNvSpPr/>
          <p:nvPr userDrawn="1"/>
        </p:nvSpPr>
        <p:spPr>
          <a:xfrm>
            <a:off x="1785122" y="726210"/>
            <a:ext cx="52558" cy="61037"/>
          </a:xfrm>
          <a:custGeom>
            <a:avLst/>
            <a:gdLst/>
            <a:ahLst/>
            <a:cxnLst/>
            <a:rect l="l" t="t" r="r" b="b"/>
            <a:pathLst>
              <a:path w="47780" h="61037">
                <a:moveTo>
                  <a:pt x="24577" y="0"/>
                </a:moveTo>
                <a:cubicBezTo>
                  <a:pt x="32730" y="153"/>
                  <a:pt x="38674" y="3010"/>
                  <a:pt x="42408" y="8573"/>
                </a:cubicBezTo>
                <a:cubicBezTo>
                  <a:pt x="45989" y="14059"/>
                  <a:pt x="47780" y="20841"/>
                  <a:pt x="47780" y="28918"/>
                </a:cubicBezTo>
                <a:lnTo>
                  <a:pt x="47780" y="32576"/>
                </a:lnTo>
                <a:lnTo>
                  <a:pt x="7889" y="32576"/>
                </a:lnTo>
                <a:cubicBezTo>
                  <a:pt x="7889" y="38901"/>
                  <a:pt x="9527" y="44120"/>
                  <a:pt x="12804" y="48235"/>
                </a:cubicBezTo>
                <a:cubicBezTo>
                  <a:pt x="16004" y="52578"/>
                  <a:pt x="20767" y="54788"/>
                  <a:pt x="27091" y="54864"/>
                </a:cubicBezTo>
                <a:cubicBezTo>
                  <a:pt x="29911" y="54864"/>
                  <a:pt x="32883" y="54369"/>
                  <a:pt x="36007" y="53379"/>
                </a:cubicBezTo>
                <a:cubicBezTo>
                  <a:pt x="39131" y="52540"/>
                  <a:pt x="41608" y="51588"/>
                  <a:pt x="43436" y="50521"/>
                </a:cubicBezTo>
                <a:lnTo>
                  <a:pt x="43436" y="57836"/>
                </a:lnTo>
                <a:cubicBezTo>
                  <a:pt x="37950" y="59894"/>
                  <a:pt x="32311" y="60960"/>
                  <a:pt x="26520" y="61037"/>
                </a:cubicBezTo>
                <a:cubicBezTo>
                  <a:pt x="16995" y="60884"/>
                  <a:pt x="10175" y="57951"/>
                  <a:pt x="6060" y="52236"/>
                </a:cubicBezTo>
                <a:cubicBezTo>
                  <a:pt x="1945" y="46673"/>
                  <a:pt x="-74" y="39434"/>
                  <a:pt x="2" y="30519"/>
                </a:cubicBezTo>
                <a:cubicBezTo>
                  <a:pt x="79" y="21451"/>
                  <a:pt x="2365" y="14097"/>
                  <a:pt x="6860" y="8459"/>
                </a:cubicBezTo>
                <a:cubicBezTo>
                  <a:pt x="11204" y="2896"/>
                  <a:pt x="17109" y="77"/>
                  <a:pt x="24577" y="0"/>
                </a:cubicBezTo>
                <a:close/>
                <a:moveTo>
                  <a:pt x="25034" y="6173"/>
                </a:moveTo>
                <a:cubicBezTo>
                  <a:pt x="19776" y="6325"/>
                  <a:pt x="15623" y="8459"/>
                  <a:pt x="12575" y="12573"/>
                </a:cubicBezTo>
                <a:cubicBezTo>
                  <a:pt x="9451" y="16688"/>
                  <a:pt x="7889" y="21298"/>
                  <a:pt x="7889" y="26404"/>
                </a:cubicBezTo>
                <a:lnTo>
                  <a:pt x="39893" y="26404"/>
                </a:lnTo>
                <a:cubicBezTo>
                  <a:pt x="39893" y="21070"/>
                  <a:pt x="38788" y="16422"/>
                  <a:pt x="36578" y="12459"/>
                </a:cubicBezTo>
                <a:cubicBezTo>
                  <a:pt x="34216" y="8421"/>
                  <a:pt x="30368" y="6325"/>
                  <a:pt x="25034" y="6173"/>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205" name="Freihandform 204"/>
          <p:cNvSpPr/>
          <p:nvPr userDrawn="1"/>
        </p:nvSpPr>
        <p:spPr>
          <a:xfrm>
            <a:off x="2160407" y="726210"/>
            <a:ext cx="52558" cy="61037"/>
          </a:xfrm>
          <a:custGeom>
            <a:avLst/>
            <a:gdLst/>
            <a:ahLst/>
            <a:cxnLst/>
            <a:rect l="l" t="t" r="r" b="b"/>
            <a:pathLst>
              <a:path w="47780" h="61037">
                <a:moveTo>
                  <a:pt x="24577" y="0"/>
                </a:moveTo>
                <a:cubicBezTo>
                  <a:pt x="32730" y="153"/>
                  <a:pt x="38674" y="3010"/>
                  <a:pt x="42408" y="8573"/>
                </a:cubicBezTo>
                <a:cubicBezTo>
                  <a:pt x="45989" y="14059"/>
                  <a:pt x="47780" y="20841"/>
                  <a:pt x="47780" y="28918"/>
                </a:cubicBezTo>
                <a:lnTo>
                  <a:pt x="47780" y="32576"/>
                </a:lnTo>
                <a:lnTo>
                  <a:pt x="7889" y="32576"/>
                </a:lnTo>
                <a:cubicBezTo>
                  <a:pt x="7889" y="38901"/>
                  <a:pt x="9527" y="44120"/>
                  <a:pt x="12804" y="48235"/>
                </a:cubicBezTo>
                <a:cubicBezTo>
                  <a:pt x="16005" y="52578"/>
                  <a:pt x="20767" y="54788"/>
                  <a:pt x="27092" y="54864"/>
                </a:cubicBezTo>
                <a:cubicBezTo>
                  <a:pt x="29911" y="54864"/>
                  <a:pt x="32883" y="54369"/>
                  <a:pt x="36007" y="53379"/>
                </a:cubicBezTo>
                <a:cubicBezTo>
                  <a:pt x="39131" y="52540"/>
                  <a:pt x="41608" y="51588"/>
                  <a:pt x="43437" y="50521"/>
                </a:cubicBezTo>
                <a:lnTo>
                  <a:pt x="43437" y="57836"/>
                </a:lnTo>
                <a:cubicBezTo>
                  <a:pt x="37950" y="59894"/>
                  <a:pt x="32311" y="60960"/>
                  <a:pt x="26520" y="61037"/>
                </a:cubicBezTo>
                <a:cubicBezTo>
                  <a:pt x="16995" y="60884"/>
                  <a:pt x="10175" y="57951"/>
                  <a:pt x="6060" y="52236"/>
                </a:cubicBezTo>
                <a:cubicBezTo>
                  <a:pt x="1946" y="46673"/>
                  <a:pt x="-74" y="39434"/>
                  <a:pt x="2" y="30519"/>
                </a:cubicBezTo>
                <a:cubicBezTo>
                  <a:pt x="79" y="21451"/>
                  <a:pt x="2365" y="14097"/>
                  <a:pt x="6860" y="8459"/>
                </a:cubicBezTo>
                <a:cubicBezTo>
                  <a:pt x="11204" y="2896"/>
                  <a:pt x="17109" y="77"/>
                  <a:pt x="24577" y="0"/>
                </a:cubicBezTo>
                <a:close/>
                <a:moveTo>
                  <a:pt x="25034" y="6173"/>
                </a:moveTo>
                <a:cubicBezTo>
                  <a:pt x="19776" y="6325"/>
                  <a:pt x="15623" y="8459"/>
                  <a:pt x="12576" y="12573"/>
                </a:cubicBezTo>
                <a:cubicBezTo>
                  <a:pt x="9451" y="16688"/>
                  <a:pt x="7889" y="21298"/>
                  <a:pt x="7889" y="26404"/>
                </a:cubicBezTo>
                <a:lnTo>
                  <a:pt x="39893" y="26404"/>
                </a:lnTo>
                <a:cubicBezTo>
                  <a:pt x="39893" y="21070"/>
                  <a:pt x="38788" y="16422"/>
                  <a:pt x="36579" y="12459"/>
                </a:cubicBezTo>
                <a:cubicBezTo>
                  <a:pt x="34216" y="8421"/>
                  <a:pt x="30368" y="6325"/>
                  <a:pt x="25034" y="6173"/>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206" name="Freihandform 205"/>
          <p:cNvSpPr/>
          <p:nvPr userDrawn="1"/>
        </p:nvSpPr>
        <p:spPr>
          <a:xfrm>
            <a:off x="2228179" y="726210"/>
            <a:ext cx="30175" cy="59665"/>
          </a:xfrm>
          <a:custGeom>
            <a:avLst/>
            <a:gdLst/>
            <a:ahLst/>
            <a:cxnLst/>
            <a:rect l="l" t="t" r="r" b="b"/>
            <a:pathLst>
              <a:path w="27432" h="59665">
                <a:moveTo>
                  <a:pt x="22403" y="0"/>
                </a:moveTo>
                <a:cubicBezTo>
                  <a:pt x="24308" y="77"/>
                  <a:pt x="25984" y="305"/>
                  <a:pt x="27432" y="686"/>
                </a:cubicBezTo>
                <a:lnTo>
                  <a:pt x="27432" y="8230"/>
                </a:lnTo>
                <a:cubicBezTo>
                  <a:pt x="25832" y="7773"/>
                  <a:pt x="24079" y="7544"/>
                  <a:pt x="22174" y="7544"/>
                </a:cubicBezTo>
                <a:cubicBezTo>
                  <a:pt x="19354" y="7620"/>
                  <a:pt x="17030" y="8306"/>
                  <a:pt x="15202" y="9602"/>
                </a:cubicBezTo>
                <a:cubicBezTo>
                  <a:pt x="13373" y="10973"/>
                  <a:pt x="11887" y="12840"/>
                  <a:pt x="10744" y="15202"/>
                </a:cubicBezTo>
                <a:cubicBezTo>
                  <a:pt x="9677" y="17488"/>
                  <a:pt x="8915" y="19965"/>
                  <a:pt x="8458" y="22632"/>
                </a:cubicBezTo>
                <a:cubicBezTo>
                  <a:pt x="7924" y="25451"/>
                  <a:pt x="7658" y="28194"/>
                  <a:pt x="7658" y="30861"/>
                </a:cubicBezTo>
                <a:lnTo>
                  <a:pt x="7658" y="59665"/>
                </a:lnTo>
                <a:lnTo>
                  <a:pt x="457" y="59665"/>
                </a:lnTo>
                <a:lnTo>
                  <a:pt x="457" y="14402"/>
                </a:lnTo>
                <a:cubicBezTo>
                  <a:pt x="457" y="8992"/>
                  <a:pt x="304" y="4649"/>
                  <a:pt x="0" y="1372"/>
                </a:cubicBezTo>
                <a:lnTo>
                  <a:pt x="7201" y="1372"/>
                </a:lnTo>
                <a:lnTo>
                  <a:pt x="7201" y="12573"/>
                </a:lnTo>
                <a:lnTo>
                  <a:pt x="7429" y="12573"/>
                </a:lnTo>
                <a:cubicBezTo>
                  <a:pt x="8801" y="9144"/>
                  <a:pt x="10744" y="6211"/>
                  <a:pt x="13258" y="3772"/>
                </a:cubicBezTo>
                <a:cubicBezTo>
                  <a:pt x="15697" y="1334"/>
                  <a:pt x="18745" y="77"/>
                  <a:pt x="22403" y="0"/>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207" name="Freihandform 206"/>
          <p:cNvSpPr/>
          <p:nvPr userDrawn="1"/>
        </p:nvSpPr>
        <p:spPr>
          <a:xfrm>
            <a:off x="2270909" y="726206"/>
            <a:ext cx="49552" cy="61040"/>
          </a:xfrm>
          <a:custGeom>
            <a:avLst/>
            <a:gdLst/>
            <a:ahLst/>
            <a:cxnLst/>
            <a:rect l="l" t="t" r="r" b="b"/>
            <a:pathLst>
              <a:path w="45047" h="61040">
                <a:moveTo>
                  <a:pt x="24016" y="3"/>
                </a:moveTo>
                <a:cubicBezTo>
                  <a:pt x="37808" y="-149"/>
                  <a:pt x="44628" y="7090"/>
                  <a:pt x="44476" y="21720"/>
                </a:cubicBezTo>
                <a:lnTo>
                  <a:pt x="44476" y="47438"/>
                </a:lnTo>
                <a:cubicBezTo>
                  <a:pt x="44400" y="51858"/>
                  <a:pt x="44590" y="55934"/>
                  <a:pt x="45047" y="59668"/>
                </a:cubicBezTo>
                <a:lnTo>
                  <a:pt x="37961" y="59668"/>
                </a:lnTo>
                <a:lnTo>
                  <a:pt x="37961" y="50295"/>
                </a:lnTo>
                <a:lnTo>
                  <a:pt x="37732" y="50295"/>
                </a:lnTo>
                <a:cubicBezTo>
                  <a:pt x="36056" y="53724"/>
                  <a:pt x="33503" y="56353"/>
                  <a:pt x="30074" y="58182"/>
                </a:cubicBezTo>
                <a:cubicBezTo>
                  <a:pt x="26645" y="60011"/>
                  <a:pt x="23026" y="60963"/>
                  <a:pt x="19216" y="61040"/>
                </a:cubicBezTo>
                <a:cubicBezTo>
                  <a:pt x="15177" y="60963"/>
                  <a:pt x="11900" y="60316"/>
                  <a:pt x="9386" y="59097"/>
                </a:cubicBezTo>
                <a:cubicBezTo>
                  <a:pt x="6795" y="57954"/>
                  <a:pt x="4814" y="56506"/>
                  <a:pt x="3442" y="54753"/>
                </a:cubicBezTo>
                <a:cubicBezTo>
                  <a:pt x="1004" y="50943"/>
                  <a:pt x="-139" y="47552"/>
                  <a:pt x="13" y="44580"/>
                </a:cubicBezTo>
                <a:cubicBezTo>
                  <a:pt x="13" y="39704"/>
                  <a:pt x="1194" y="35856"/>
                  <a:pt x="3556" y="33036"/>
                </a:cubicBezTo>
                <a:cubicBezTo>
                  <a:pt x="5843" y="30217"/>
                  <a:pt x="8776" y="28197"/>
                  <a:pt x="12358" y="26978"/>
                </a:cubicBezTo>
                <a:cubicBezTo>
                  <a:pt x="15939" y="25683"/>
                  <a:pt x="19825" y="24845"/>
                  <a:pt x="24016" y="24464"/>
                </a:cubicBezTo>
                <a:cubicBezTo>
                  <a:pt x="28131" y="24235"/>
                  <a:pt x="32093" y="24121"/>
                  <a:pt x="35903" y="24121"/>
                </a:cubicBezTo>
                <a:lnTo>
                  <a:pt x="37275" y="24121"/>
                </a:lnTo>
                <a:lnTo>
                  <a:pt x="37275" y="21149"/>
                </a:lnTo>
                <a:cubicBezTo>
                  <a:pt x="37504" y="11167"/>
                  <a:pt x="33084" y="6176"/>
                  <a:pt x="24016" y="6176"/>
                </a:cubicBezTo>
                <a:cubicBezTo>
                  <a:pt x="17996" y="6099"/>
                  <a:pt x="12281" y="7700"/>
                  <a:pt x="6871" y="10976"/>
                </a:cubicBezTo>
                <a:lnTo>
                  <a:pt x="6871" y="4118"/>
                </a:lnTo>
                <a:cubicBezTo>
                  <a:pt x="12281" y="1532"/>
                  <a:pt x="17996" y="161"/>
                  <a:pt x="24016" y="3"/>
                </a:cubicBezTo>
                <a:close/>
                <a:moveTo>
                  <a:pt x="35218" y="30293"/>
                </a:moveTo>
                <a:cubicBezTo>
                  <a:pt x="32093" y="30293"/>
                  <a:pt x="28969" y="30369"/>
                  <a:pt x="25845" y="30522"/>
                </a:cubicBezTo>
                <a:cubicBezTo>
                  <a:pt x="22568" y="30826"/>
                  <a:pt x="19597" y="31474"/>
                  <a:pt x="16930" y="32465"/>
                </a:cubicBezTo>
                <a:cubicBezTo>
                  <a:pt x="14263" y="33379"/>
                  <a:pt x="12129" y="34789"/>
                  <a:pt x="10529" y="36694"/>
                </a:cubicBezTo>
                <a:cubicBezTo>
                  <a:pt x="8776" y="38599"/>
                  <a:pt x="7900" y="41151"/>
                  <a:pt x="7900" y="44352"/>
                </a:cubicBezTo>
                <a:cubicBezTo>
                  <a:pt x="7900" y="48086"/>
                  <a:pt x="9119" y="50753"/>
                  <a:pt x="11558" y="52353"/>
                </a:cubicBezTo>
                <a:cubicBezTo>
                  <a:pt x="13843" y="54029"/>
                  <a:pt x="16663" y="54867"/>
                  <a:pt x="20016" y="54867"/>
                </a:cubicBezTo>
                <a:cubicBezTo>
                  <a:pt x="24207" y="54867"/>
                  <a:pt x="27521" y="54029"/>
                  <a:pt x="29960" y="52353"/>
                </a:cubicBezTo>
                <a:cubicBezTo>
                  <a:pt x="32322" y="50753"/>
                  <a:pt x="34036" y="48848"/>
                  <a:pt x="35103" y="46638"/>
                </a:cubicBezTo>
                <a:cubicBezTo>
                  <a:pt x="36246" y="44276"/>
                  <a:pt x="36894" y="41952"/>
                  <a:pt x="37046" y="39666"/>
                </a:cubicBezTo>
                <a:cubicBezTo>
                  <a:pt x="37199" y="37303"/>
                  <a:pt x="37275" y="35360"/>
                  <a:pt x="37275" y="33836"/>
                </a:cubicBezTo>
                <a:lnTo>
                  <a:pt x="37275" y="30293"/>
                </a:lnTo>
                <a:lnTo>
                  <a:pt x="35218" y="30293"/>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208" name="Freihandform 207"/>
          <p:cNvSpPr/>
          <p:nvPr userDrawn="1"/>
        </p:nvSpPr>
        <p:spPr>
          <a:xfrm>
            <a:off x="1548094" y="727582"/>
            <a:ext cx="47777" cy="58293"/>
          </a:xfrm>
          <a:custGeom>
            <a:avLst/>
            <a:gdLst/>
            <a:ahLst/>
            <a:cxnLst/>
            <a:rect l="l" t="t" r="r" b="b"/>
            <a:pathLst>
              <a:path w="43434" h="58293">
                <a:moveTo>
                  <a:pt x="1371" y="0"/>
                </a:moveTo>
                <a:lnTo>
                  <a:pt x="43434" y="0"/>
                </a:lnTo>
                <a:lnTo>
                  <a:pt x="43434" y="6172"/>
                </a:lnTo>
                <a:lnTo>
                  <a:pt x="8344" y="52121"/>
                </a:lnTo>
                <a:lnTo>
                  <a:pt x="43434" y="52121"/>
                </a:lnTo>
                <a:lnTo>
                  <a:pt x="43434" y="58293"/>
                </a:lnTo>
                <a:lnTo>
                  <a:pt x="0" y="58293"/>
                </a:lnTo>
                <a:lnTo>
                  <a:pt x="0" y="52235"/>
                </a:lnTo>
                <a:lnTo>
                  <a:pt x="35090" y="6172"/>
                </a:lnTo>
                <a:lnTo>
                  <a:pt x="1371" y="6172"/>
                </a:lnTo>
                <a:lnTo>
                  <a:pt x="1371"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209" name="Freihandform 208"/>
          <p:cNvSpPr/>
          <p:nvPr userDrawn="1"/>
        </p:nvSpPr>
        <p:spPr>
          <a:xfrm>
            <a:off x="1610523" y="727582"/>
            <a:ext cx="7921" cy="58293"/>
          </a:xfrm>
          <a:custGeom>
            <a:avLst/>
            <a:gdLst/>
            <a:ahLst/>
            <a:cxnLst/>
            <a:rect l="l" t="t" r="r" b="b"/>
            <a:pathLst>
              <a:path w="7201" h="58293">
                <a:moveTo>
                  <a:pt x="0" y="0"/>
                </a:moveTo>
                <a:lnTo>
                  <a:pt x="7201" y="0"/>
                </a:lnTo>
                <a:lnTo>
                  <a:pt x="7201" y="58293"/>
                </a:lnTo>
                <a:lnTo>
                  <a:pt x="0" y="58293"/>
                </a:ln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210" name="Freihandform 209"/>
          <p:cNvSpPr/>
          <p:nvPr userDrawn="1"/>
        </p:nvSpPr>
        <p:spPr>
          <a:xfrm>
            <a:off x="1947157" y="727582"/>
            <a:ext cx="53561" cy="58293"/>
          </a:xfrm>
          <a:custGeom>
            <a:avLst/>
            <a:gdLst/>
            <a:ahLst/>
            <a:cxnLst/>
            <a:rect l="l" t="t" r="r" b="b"/>
            <a:pathLst>
              <a:path w="48692" h="58293">
                <a:moveTo>
                  <a:pt x="0" y="0"/>
                </a:moveTo>
                <a:lnTo>
                  <a:pt x="7886" y="0"/>
                </a:lnTo>
                <a:lnTo>
                  <a:pt x="24003" y="50406"/>
                </a:lnTo>
                <a:lnTo>
                  <a:pt x="24231" y="50406"/>
                </a:lnTo>
                <a:lnTo>
                  <a:pt x="41148" y="0"/>
                </a:lnTo>
                <a:lnTo>
                  <a:pt x="48692" y="0"/>
                </a:lnTo>
                <a:lnTo>
                  <a:pt x="28232" y="58293"/>
                </a:lnTo>
                <a:lnTo>
                  <a:pt x="19774" y="58293"/>
                </a:ln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211" name="Freihandform 210"/>
          <p:cNvSpPr/>
          <p:nvPr userDrawn="1"/>
        </p:nvSpPr>
        <p:spPr>
          <a:xfrm>
            <a:off x="2010573" y="727582"/>
            <a:ext cx="7921" cy="58293"/>
          </a:xfrm>
          <a:custGeom>
            <a:avLst/>
            <a:gdLst/>
            <a:ahLst/>
            <a:cxnLst/>
            <a:rect l="l" t="t" r="r" b="b"/>
            <a:pathLst>
              <a:path w="7201" h="58293">
                <a:moveTo>
                  <a:pt x="0" y="0"/>
                </a:moveTo>
                <a:lnTo>
                  <a:pt x="7201" y="0"/>
                </a:lnTo>
                <a:lnTo>
                  <a:pt x="7201" y="58293"/>
                </a:lnTo>
                <a:lnTo>
                  <a:pt x="0" y="58293"/>
                </a:ln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212" name="Freihandform 211"/>
          <p:cNvSpPr/>
          <p:nvPr userDrawn="1"/>
        </p:nvSpPr>
        <p:spPr>
          <a:xfrm>
            <a:off x="2037679" y="727582"/>
            <a:ext cx="47777" cy="58293"/>
          </a:xfrm>
          <a:custGeom>
            <a:avLst/>
            <a:gdLst/>
            <a:ahLst/>
            <a:cxnLst/>
            <a:rect l="l" t="t" r="r" b="b"/>
            <a:pathLst>
              <a:path w="43434" h="58293">
                <a:moveTo>
                  <a:pt x="1371" y="0"/>
                </a:moveTo>
                <a:lnTo>
                  <a:pt x="43434" y="0"/>
                </a:lnTo>
                <a:lnTo>
                  <a:pt x="43434" y="6172"/>
                </a:lnTo>
                <a:lnTo>
                  <a:pt x="8344" y="52121"/>
                </a:lnTo>
                <a:lnTo>
                  <a:pt x="43434" y="52121"/>
                </a:lnTo>
                <a:lnTo>
                  <a:pt x="43434" y="58293"/>
                </a:lnTo>
                <a:lnTo>
                  <a:pt x="0" y="58293"/>
                </a:lnTo>
                <a:lnTo>
                  <a:pt x="0" y="52235"/>
                </a:lnTo>
                <a:lnTo>
                  <a:pt x="35090" y="6172"/>
                </a:lnTo>
                <a:lnTo>
                  <a:pt x="1371" y="6172"/>
                </a:lnTo>
                <a:lnTo>
                  <a:pt x="1371"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213" name="Freihandform 212"/>
          <p:cNvSpPr/>
          <p:nvPr userDrawn="1"/>
        </p:nvSpPr>
        <p:spPr>
          <a:xfrm>
            <a:off x="2094829" y="727582"/>
            <a:ext cx="47777" cy="58293"/>
          </a:xfrm>
          <a:custGeom>
            <a:avLst/>
            <a:gdLst/>
            <a:ahLst/>
            <a:cxnLst/>
            <a:rect l="l" t="t" r="r" b="b"/>
            <a:pathLst>
              <a:path w="43434" h="58293">
                <a:moveTo>
                  <a:pt x="1371" y="0"/>
                </a:moveTo>
                <a:lnTo>
                  <a:pt x="43434" y="0"/>
                </a:lnTo>
                <a:lnTo>
                  <a:pt x="43434" y="6172"/>
                </a:lnTo>
                <a:lnTo>
                  <a:pt x="8344" y="52121"/>
                </a:lnTo>
                <a:lnTo>
                  <a:pt x="43434" y="52121"/>
                </a:lnTo>
                <a:lnTo>
                  <a:pt x="43434" y="58293"/>
                </a:lnTo>
                <a:lnTo>
                  <a:pt x="0" y="58293"/>
                </a:lnTo>
                <a:lnTo>
                  <a:pt x="0" y="52235"/>
                </a:lnTo>
                <a:lnTo>
                  <a:pt x="35090" y="6172"/>
                </a:lnTo>
                <a:lnTo>
                  <a:pt x="1371" y="6172"/>
                </a:lnTo>
                <a:lnTo>
                  <a:pt x="1371"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214" name="Freihandform 213"/>
          <p:cNvSpPr/>
          <p:nvPr userDrawn="1"/>
        </p:nvSpPr>
        <p:spPr>
          <a:xfrm>
            <a:off x="1185132" y="851178"/>
            <a:ext cx="37342" cy="87097"/>
          </a:xfrm>
          <a:custGeom>
            <a:avLst/>
            <a:gdLst/>
            <a:ahLst/>
            <a:cxnLst/>
            <a:rect l="l" t="t" r="r" b="b"/>
            <a:pathLst>
              <a:path w="33947" h="87097">
                <a:moveTo>
                  <a:pt x="27203" y="0"/>
                </a:moveTo>
                <a:cubicBezTo>
                  <a:pt x="28422" y="0"/>
                  <a:pt x="29680" y="39"/>
                  <a:pt x="30975" y="115"/>
                </a:cubicBezTo>
                <a:cubicBezTo>
                  <a:pt x="32271" y="343"/>
                  <a:pt x="33261" y="686"/>
                  <a:pt x="33947" y="1143"/>
                </a:cubicBezTo>
                <a:lnTo>
                  <a:pt x="33490" y="7316"/>
                </a:lnTo>
                <a:cubicBezTo>
                  <a:pt x="31889" y="6554"/>
                  <a:pt x="29984" y="6173"/>
                  <a:pt x="27775" y="6173"/>
                </a:cubicBezTo>
                <a:cubicBezTo>
                  <a:pt x="25412" y="6173"/>
                  <a:pt x="23622" y="6706"/>
                  <a:pt x="22403" y="7773"/>
                </a:cubicBezTo>
                <a:cubicBezTo>
                  <a:pt x="21107" y="8992"/>
                  <a:pt x="20231" y="10478"/>
                  <a:pt x="19774" y="12231"/>
                </a:cubicBezTo>
                <a:cubicBezTo>
                  <a:pt x="19316" y="13983"/>
                  <a:pt x="19088" y="15850"/>
                  <a:pt x="19088" y="17831"/>
                </a:cubicBezTo>
                <a:cubicBezTo>
                  <a:pt x="19012" y="19889"/>
                  <a:pt x="18974" y="21870"/>
                  <a:pt x="18974" y="23775"/>
                </a:cubicBezTo>
                <a:lnTo>
                  <a:pt x="18974" y="28804"/>
                </a:lnTo>
                <a:lnTo>
                  <a:pt x="32118" y="28804"/>
                </a:lnTo>
                <a:lnTo>
                  <a:pt x="32118" y="34976"/>
                </a:lnTo>
                <a:lnTo>
                  <a:pt x="18974" y="34976"/>
                </a:lnTo>
                <a:lnTo>
                  <a:pt x="18974" y="87097"/>
                </a:lnTo>
                <a:lnTo>
                  <a:pt x="11773" y="87097"/>
                </a:lnTo>
                <a:lnTo>
                  <a:pt x="11773" y="34976"/>
                </a:lnTo>
                <a:lnTo>
                  <a:pt x="0" y="34976"/>
                </a:lnTo>
                <a:lnTo>
                  <a:pt x="0" y="28804"/>
                </a:lnTo>
                <a:lnTo>
                  <a:pt x="11773" y="28804"/>
                </a:lnTo>
                <a:lnTo>
                  <a:pt x="11773" y="24575"/>
                </a:lnTo>
                <a:cubicBezTo>
                  <a:pt x="11773" y="21451"/>
                  <a:pt x="11925" y="18403"/>
                  <a:pt x="12230" y="15431"/>
                </a:cubicBezTo>
                <a:cubicBezTo>
                  <a:pt x="12382" y="12535"/>
                  <a:pt x="12954" y="9945"/>
                  <a:pt x="13944" y="7659"/>
                </a:cubicBezTo>
                <a:cubicBezTo>
                  <a:pt x="14935" y="5296"/>
                  <a:pt x="16497" y="3429"/>
                  <a:pt x="18631" y="2058"/>
                </a:cubicBezTo>
                <a:cubicBezTo>
                  <a:pt x="20688" y="686"/>
                  <a:pt x="23546" y="0"/>
                  <a:pt x="27203" y="0"/>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215" name="Freihandform 214"/>
          <p:cNvSpPr/>
          <p:nvPr userDrawn="1"/>
        </p:nvSpPr>
        <p:spPr>
          <a:xfrm>
            <a:off x="1296361" y="852549"/>
            <a:ext cx="54569" cy="87098"/>
          </a:xfrm>
          <a:custGeom>
            <a:avLst/>
            <a:gdLst/>
            <a:ahLst/>
            <a:cxnLst/>
            <a:rect l="l" t="t" r="r" b="b"/>
            <a:pathLst>
              <a:path w="49608" h="87098">
                <a:moveTo>
                  <a:pt x="42407" y="0"/>
                </a:moveTo>
                <a:lnTo>
                  <a:pt x="49608" y="0"/>
                </a:lnTo>
                <a:lnTo>
                  <a:pt x="49608" y="85725"/>
                </a:lnTo>
                <a:lnTo>
                  <a:pt x="42407" y="85725"/>
                </a:lnTo>
                <a:lnTo>
                  <a:pt x="42407" y="76467"/>
                </a:lnTo>
                <a:lnTo>
                  <a:pt x="42178" y="76467"/>
                </a:lnTo>
                <a:cubicBezTo>
                  <a:pt x="38368" y="83630"/>
                  <a:pt x="32311" y="87173"/>
                  <a:pt x="24005" y="87097"/>
                </a:cubicBezTo>
                <a:cubicBezTo>
                  <a:pt x="16004" y="86944"/>
                  <a:pt x="10022" y="84011"/>
                  <a:pt x="6060" y="78295"/>
                </a:cubicBezTo>
                <a:cubicBezTo>
                  <a:pt x="2021" y="72581"/>
                  <a:pt x="2" y="65342"/>
                  <a:pt x="2" y="56579"/>
                </a:cubicBezTo>
                <a:cubicBezTo>
                  <a:pt x="-74" y="47511"/>
                  <a:pt x="1792" y="40196"/>
                  <a:pt x="5602" y="34633"/>
                </a:cubicBezTo>
                <a:cubicBezTo>
                  <a:pt x="9412" y="28994"/>
                  <a:pt x="15547" y="26137"/>
                  <a:pt x="24005" y="26060"/>
                </a:cubicBezTo>
                <a:cubicBezTo>
                  <a:pt x="26900" y="26060"/>
                  <a:pt x="29415" y="26480"/>
                  <a:pt x="31549" y="27318"/>
                </a:cubicBezTo>
                <a:cubicBezTo>
                  <a:pt x="33758" y="28156"/>
                  <a:pt x="35587" y="29223"/>
                  <a:pt x="37035" y="30518"/>
                </a:cubicBezTo>
                <a:cubicBezTo>
                  <a:pt x="40007" y="33185"/>
                  <a:pt x="41721" y="35433"/>
                  <a:pt x="42178" y="37262"/>
                </a:cubicBezTo>
                <a:lnTo>
                  <a:pt x="42407" y="37262"/>
                </a:lnTo>
                <a:lnTo>
                  <a:pt x="42407" y="0"/>
                </a:lnTo>
                <a:close/>
                <a:moveTo>
                  <a:pt x="25148" y="32233"/>
                </a:moveTo>
                <a:cubicBezTo>
                  <a:pt x="21719" y="32233"/>
                  <a:pt x="18937" y="32957"/>
                  <a:pt x="16804" y="34404"/>
                </a:cubicBezTo>
                <a:cubicBezTo>
                  <a:pt x="14594" y="35776"/>
                  <a:pt x="12803" y="37681"/>
                  <a:pt x="11432" y="40119"/>
                </a:cubicBezTo>
                <a:cubicBezTo>
                  <a:pt x="10213" y="42405"/>
                  <a:pt x="9298" y="44996"/>
                  <a:pt x="8689" y="47892"/>
                </a:cubicBezTo>
                <a:cubicBezTo>
                  <a:pt x="8155" y="50787"/>
                  <a:pt x="7888" y="53683"/>
                  <a:pt x="7888" y="56579"/>
                </a:cubicBezTo>
                <a:cubicBezTo>
                  <a:pt x="7888" y="59322"/>
                  <a:pt x="8155" y="62103"/>
                  <a:pt x="8689" y="64922"/>
                </a:cubicBezTo>
                <a:cubicBezTo>
                  <a:pt x="9298" y="67818"/>
                  <a:pt x="10213" y="70485"/>
                  <a:pt x="11432" y="72923"/>
                </a:cubicBezTo>
                <a:cubicBezTo>
                  <a:pt x="12803" y="75209"/>
                  <a:pt x="14594" y="77076"/>
                  <a:pt x="16804" y="78524"/>
                </a:cubicBezTo>
                <a:cubicBezTo>
                  <a:pt x="18937" y="80124"/>
                  <a:pt x="21719" y="80924"/>
                  <a:pt x="25148" y="80924"/>
                </a:cubicBezTo>
                <a:cubicBezTo>
                  <a:pt x="28348" y="80924"/>
                  <a:pt x="31091" y="80124"/>
                  <a:pt x="33377" y="78524"/>
                </a:cubicBezTo>
                <a:cubicBezTo>
                  <a:pt x="35511" y="77076"/>
                  <a:pt x="37264" y="75133"/>
                  <a:pt x="38635" y="72695"/>
                </a:cubicBezTo>
                <a:cubicBezTo>
                  <a:pt x="41226" y="67513"/>
                  <a:pt x="42483" y="62141"/>
                  <a:pt x="42407" y="56579"/>
                </a:cubicBezTo>
                <a:cubicBezTo>
                  <a:pt x="42407" y="53835"/>
                  <a:pt x="42140" y="51016"/>
                  <a:pt x="41607" y="48120"/>
                </a:cubicBezTo>
                <a:cubicBezTo>
                  <a:pt x="40997" y="45377"/>
                  <a:pt x="40007" y="42786"/>
                  <a:pt x="38635" y="40348"/>
                </a:cubicBezTo>
                <a:cubicBezTo>
                  <a:pt x="37264" y="37910"/>
                  <a:pt x="35511" y="35928"/>
                  <a:pt x="33377" y="34404"/>
                </a:cubicBezTo>
                <a:cubicBezTo>
                  <a:pt x="31091" y="32957"/>
                  <a:pt x="28348" y="32233"/>
                  <a:pt x="25148" y="32233"/>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216" name="Freihandform 215"/>
          <p:cNvSpPr/>
          <p:nvPr userDrawn="1"/>
        </p:nvSpPr>
        <p:spPr>
          <a:xfrm>
            <a:off x="1608618" y="854836"/>
            <a:ext cx="7921" cy="9601"/>
          </a:xfrm>
          <a:custGeom>
            <a:avLst/>
            <a:gdLst/>
            <a:ahLst/>
            <a:cxnLst/>
            <a:rect l="l" t="t" r="r" b="b"/>
            <a:pathLst>
              <a:path w="7201" h="9601">
                <a:moveTo>
                  <a:pt x="0" y="0"/>
                </a:moveTo>
                <a:lnTo>
                  <a:pt x="7201" y="0"/>
                </a:lnTo>
                <a:lnTo>
                  <a:pt x="7201" y="9601"/>
                </a:lnTo>
                <a:lnTo>
                  <a:pt x="0" y="9601"/>
                </a:ln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217" name="Freihandform 216"/>
          <p:cNvSpPr/>
          <p:nvPr userDrawn="1"/>
        </p:nvSpPr>
        <p:spPr>
          <a:xfrm>
            <a:off x="1936278" y="854836"/>
            <a:ext cx="7921" cy="9601"/>
          </a:xfrm>
          <a:custGeom>
            <a:avLst/>
            <a:gdLst/>
            <a:ahLst/>
            <a:cxnLst/>
            <a:rect l="l" t="t" r="r" b="b"/>
            <a:pathLst>
              <a:path w="7201" h="9601">
                <a:moveTo>
                  <a:pt x="0" y="0"/>
                </a:moveTo>
                <a:lnTo>
                  <a:pt x="7201" y="0"/>
                </a:lnTo>
                <a:lnTo>
                  <a:pt x="7201" y="9601"/>
                </a:lnTo>
                <a:lnTo>
                  <a:pt x="0" y="9601"/>
                </a:ln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218" name="Freihandform 217"/>
          <p:cNvSpPr/>
          <p:nvPr userDrawn="1"/>
        </p:nvSpPr>
        <p:spPr>
          <a:xfrm>
            <a:off x="965626" y="857122"/>
            <a:ext cx="64374" cy="82525"/>
          </a:xfrm>
          <a:custGeom>
            <a:avLst/>
            <a:gdLst/>
            <a:ahLst/>
            <a:cxnLst/>
            <a:rect l="l" t="t" r="r" b="b"/>
            <a:pathLst>
              <a:path w="58522" h="82525">
                <a:moveTo>
                  <a:pt x="40234" y="0"/>
                </a:moveTo>
                <a:cubicBezTo>
                  <a:pt x="42825" y="0"/>
                  <a:pt x="45987" y="191"/>
                  <a:pt x="49721" y="572"/>
                </a:cubicBezTo>
                <a:cubicBezTo>
                  <a:pt x="53378" y="1029"/>
                  <a:pt x="56312" y="1829"/>
                  <a:pt x="58522" y="2972"/>
                </a:cubicBezTo>
                <a:lnTo>
                  <a:pt x="58065" y="10287"/>
                </a:lnTo>
                <a:cubicBezTo>
                  <a:pt x="55474" y="8915"/>
                  <a:pt x="52616" y="7963"/>
                  <a:pt x="49492" y="7430"/>
                </a:cubicBezTo>
                <a:cubicBezTo>
                  <a:pt x="46215" y="7049"/>
                  <a:pt x="43129" y="6858"/>
                  <a:pt x="40234" y="6858"/>
                </a:cubicBezTo>
                <a:cubicBezTo>
                  <a:pt x="29871" y="7010"/>
                  <a:pt x="21908" y="10249"/>
                  <a:pt x="16345" y="16574"/>
                </a:cubicBezTo>
                <a:cubicBezTo>
                  <a:pt x="10706" y="22898"/>
                  <a:pt x="7887" y="31128"/>
                  <a:pt x="7887" y="41262"/>
                </a:cubicBezTo>
                <a:cubicBezTo>
                  <a:pt x="7887" y="51473"/>
                  <a:pt x="10668" y="59703"/>
                  <a:pt x="16231" y="65951"/>
                </a:cubicBezTo>
                <a:cubicBezTo>
                  <a:pt x="21717" y="72352"/>
                  <a:pt x="29718" y="75590"/>
                  <a:pt x="40234" y="75667"/>
                </a:cubicBezTo>
                <a:cubicBezTo>
                  <a:pt x="42977" y="75667"/>
                  <a:pt x="46063" y="75400"/>
                  <a:pt x="49492" y="74867"/>
                </a:cubicBezTo>
                <a:cubicBezTo>
                  <a:pt x="52845" y="74409"/>
                  <a:pt x="55702" y="73533"/>
                  <a:pt x="58065" y="72238"/>
                </a:cubicBezTo>
                <a:lnTo>
                  <a:pt x="58522" y="79096"/>
                </a:lnTo>
                <a:cubicBezTo>
                  <a:pt x="56160" y="80315"/>
                  <a:pt x="53226" y="81191"/>
                  <a:pt x="49721" y="81725"/>
                </a:cubicBezTo>
                <a:cubicBezTo>
                  <a:pt x="46139" y="82258"/>
                  <a:pt x="42977" y="82525"/>
                  <a:pt x="40234" y="82525"/>
                </a:cubicBezTo>
                <a:cubicBezTo>
                  <a:pt x="27585" y="82372"/>
                  <a:pt x="17755" y="78562"/>
                  <a:pt x="10744" y="71095"/>
                </a:cubicBezTo>
                <a:cubicBezTo>
                  <a:pt x="3582" y="63703"/>
                  <a:pt x="0" y="53759"/>
                  <a:pt x="0" y="41262"/>
                </a:cubicBezTo>
                <a:cubicBezTo>
                  <a:pt x="76" y="28918"/>
                  <a:pt x="3696" y="18974"/>
                  <a:pt x="10859" y="11430"/>
                </a:cubicBezTo>
                <a:cubicBezTo>
                  <a:pt x="17945" y="3962"/>
                  <a:pt x="27737" y="152"/>
                  <a:pt x="40234" y="0"/>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219" name="Freihandform 218"/>
          <p:cNvSpPr/>
          <p:nvPr userDrawn="1"/>
        </p:nvSpPr>
        <p:spPr>
          <a:xfrm>
            <a:off x="1040255" y="878610"/>
            <a:ext cx="59848" cy="61037"/>
          </a:xfrm>
          <a:custGeom>
            <a:avLst/>
            <a:gdLst/>
            <a:ahLst/>
            <a:cxnLst/>
            <a:rect l="l" t="t" r="r" b="b"/>
            <a:pathLst>
              <a:path w="54407" h="61037">
                <a:moveTo>
                  <a:pt x="27203" y="0"/>
                </a:moveTo>
                <a:cubicBezTo>
                  <a:pt x="36652" y="153"/>
                  <a:pt x="43586" y="3239"/>
                  <a:pt x="48006" y="9259"/>
                </a:cubicBezTo>
                <a:cubicBezTo>
                  <a:pt x="52273" y="15126"/>
                  <a:pt x="54407" y="22213"/>
                  <a:pt x="54407" y="30519"/>
                </a:cubicBezTo>
                <a:cubicBezTo>
                  <a:pt x="54407" y="38672"/>
                  <a:pt x="52273" y="45720"/>
                  <a:pt x="48006" y="51664"/>
                </a:cubicBezTo>
                <a:cubicBezTo>
                  <a:pt x="43586" y="57760"/>
                  <a:pt x="36652" y="60884"/>
                  <a:pt x="27203" y="61037"/>
                </a:cubicBezTo>
                <a:cubicBezTo>
                  <a:pt x="17907" y="60884"/>
                  <a:pt x="11049" y="57760"/>
                  <a:pt x="6629" y="51664"/>
                </a:cubicBezTo>
                <a:cubicBezTo>
                  <a:pt x="2210" y="45720"/>
                  <a:pt x="0" y="38672"/>
                  <a:pt x="0" y="30519"/>
                </a:cubicBezTo>
                <a:cubicBezTo>
                  <a:pt x="0" y="22213"/>
                  <a:pt x="2210" y="15126"/>
                  <a:pt x="6629" y="9259"/>
                </a:cubicBezTo>
                <a:cubicBezTo>
                  <a:pt x="11049" y="3239"/>
                  <a:pt x="17907" y="153"/>
                  <a:pt x="27203" y="0"/>
                </a:cubicBezTo>
                <a:close/>
                <a:moveTo>
                  <a:pt x="27203" y="6173"/>
                </a:moveTo>
                <a:cubicBezTo>
                  <a:pt x="20879" y="6249"/>
                  <a:pt x="16116" y="8573"/>
                  <a:pt x="12916" y="13145"/>
                </a:cubicBezTo>
                <a:cubicBezTo>
                  <a:pt x="9563" y="17793"/>
                  <a:pt x="7887" y="23584"/>
                  <a:pt x="7887" y="30519"/>
                </a:cubicBezTo>
                <a:cubicBezTo>
                  <a:pt x="7887" y="37453"/>
                  <a:pt x="9563" y="43168"/>
                  <a:pt x="12916" y="47664"/>
                </a:cubicBezTo>
                <a:cubicBezTo>
                  <a:pt x="16116" y="52388"/>
                  <a:pt x="20879" y="54788"/>
                  <a:pt x="27203" y="54864"/>
                </a:cubicBezTo>
                <a:cubicBezTo>
                  <a:pt x="33528" y="54788"/>
                  <a:pt x="38367" y="52388"/>
                  <a:pt x="41720" y="47664"/>
                </a:cubicBezTo>
                <a:cubicBezTo>
                  <a:pt x="44920" y="43168"/>
                  <a:pt x="46520" y="37453"/>
                  <a:pt x="46520" y="30519"/>
                </a:cubicBezTo>
                <a:cubicBezTo>
                  <a:pt x="46520" y="23584"/>
                  <a:pt x="44920" y="17793"/>
                  <a:pt x="41720" y="13145"/>
                </a:cubicBezTo>
                <a:cubicBezTo>
                  <a:pt x="38367" y="8573"/>
                  <a:pt x="33528" y="6249"/>
                  <a:pt x="27203" y="6173"/>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220" name="Freihandform 219"/>
          <p:cNvSpPr/>
          <p:nvPr userDrawn="1"/>
        </p:nvSpPr>
        <p:spPr>
          <a:xfrm>
            <a:off x="1118543" y="878610"/>
            <a:ext cx="50543" cy="59665"/>
          </a:xfrm>
          <a:custGeom>
            <a:avLst/>
            <a:gdLst/>
            <a:ahLst/>
            <a:cxnLst/>
            <a:rect l="l" t="t" r="r" b="b"/>
            <a:pathLst>
              <a:path w="45948" h="59665">
                <a:moveTo>
                  <a:pt x="26060" y="0"/>
                </a:moveTo>
                <a:cubicBezTo>
                  <a:pt x="33223" y="77"/>
                  <a:pt x="38366" y="2210"/>
                  <a:pt x="41490" y="6401"/>
                </a:cubicBezTo>
                <a:cubicBezTo>
                  <a:pt x="44462" y="10516"/>
                  <a:pt x="45948" y="15850"/>
                  <a:pt x="45948" y="22403"/>
                </a:cubicBezTo>
                <a:lnTo>
                  <a:pt x="45948" y="59665"/>
                </a:lnTo>
                <a:lnTo>
                  <a:pt x="38747" y="59665"/>
                </a:lnTo>
                <a:lnTo>
                  <a:pt x="38747" y="24232"/>
                </a:lnTo>
                <a:cubicBezTo>
                  <a:pt x="38747" y="18669"/>
                  <a:pt x="37719" y="14250"/>
                  <a:pt x="35661" y="10973"/>
                </a:cubicBezTo>
                <a:cubicBezTo>
                  <a:pt x="33451" y="7849"/>
                  <a:pt x="29870" y="6249"/>
                  <a:pt x="24917" y="6173"/>
                </a:cubicBezTo>
                <a:cubicBezTo>
                  <a:pt x="18516" y="6325"/>
                  <a:pt x="14020" y="8611"/>
                  <a:pt x="11430" y="13031"/>
                </a:cubicBezTo>
                <a:cubicBezTo>
                  <a:pt x="10058" y="15088"/>
                  <a:pt x="9106" y="17336"/>
                  <a:pt x="8572" y="19774"/>
                </a:cubicBezTo>
                <a:cubicBezTo>
                  <a:pt x="7963" y="22289"/>
                  <a:pt x="7658" y="24842"/>
                  <a:pt x="7658" y="27432"/>
                </a:cubicBezTo>
                <a:lnTo>
                  <a:pt x="7658" y="59665"/>
                </a:lnTo>
                <a:lnTo>
                  <a:pt x="457" y="59665"/>
                </a:lnTo>
                <a:lnTo>
                  <a:pt x="457" y="15088"/>
                </a:lnTo>
                <a:cubicBezTo>
                  <a:pt x="457" y="10592"/>
                  <a:pt x="304" y="6020"/>
                  <a:pt x="0" y="1372"/>
                </a:cubicBezTo>
                <a:lnTo>
                  <a:pt x="6972" y="1372"/>
                </a:lnTo>
                <a:lnTo>
                  <a:pt x="6972" y="11773"/>
                </a:lnTo>
                <a:lnTo>
                  <a:pt x="7201" y="11773"/>
                </a:lnTo>
                <a:cubicBezTo>
                  <a:pt x="7886" y="10402"/>
                  <a:pt x="8686" y="9030"/>
                  <a:pt x="9601" y="7659"/>
                </a:cubicBezTo>
                <a:cubicBezTo>
                  <a:pt x="10515" y="6287"/>
                  <a:pt x="11658" y="5030"/>
                  <a:pt x="13030" y="3887"/>
                </a:cubicBezTo>
                <a:cubicBezTo>
                  <a:pt x="14478" y="2667"/>
                  <a:pt x="16268" y="1715"/>
                  <a:pt x="18402" y="1029"/>
                </a:cubicBezTo>
                <a:cubicBezTo>
                  <a:pt x="20535" y="343"/>
                  <a:pt x="23088" y="0"/>
                  <a:pt x="26060" y="0"/>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221" name="Freihandform 220"/>
          <p:cNvSpPr/>
          <p:nvPr userDrawn="1"/>
        </p:nvSpPr>
        <p:spPr>
          <a:xfrm>
            <a:off x="1228862" y="878610"/>
            <a:ext cx="52558" cy="61037"/>
          </a:xfrm>
          <a:custGeom>
            <a:avLst/>
            <a:gdLst/>
            <a:ahLst/>
            <a:cxnLst/>
            <a:rect l="l" t="t" r="r" b="b"/>
            <a:pathLst>
              <a:path w="47780" h="61037">
                <a:moveTo>
                  <a:pt x="24577" y="0"/>
                </a:moveTo>
                <a:cubicBezTo>
                  <a:pt x="32730" y="153"/>
                  <a:pt x="38674" y="3010"/>
                  <a:pt x="42408" y="8573"/>
                </a:cubicBezTo>
                <a:cubicBezTo>
                  <a:pt x="45989" y="14059"/>
                  <a:pt x="47780" y="20841"/>
                  <a:pt x="47780" y="28918"/>
                </a:cubicBezTo>
                <a:lnTo>
                  <a:pt x="47780" y="32576"/>
                </a:lnTo>
                <a:lnTo>
                  <a:pt x="7889" y="32576"/>
                </a:lnTo>
                <a:cubicBezTo>
                  <a:pt x="7889" y="38901"/>
                  <a:pt x="9527" y="44120"/>
                  <a:pt x="12804" y="48235"/>
                </a:cubicBezTo>
                <a:cubicBezTo>
                  <a:pt x="16004" y="52578"/>
                  <a:pt x="20767" y="54788"/>
                  <a:pt x="27091" y="54864"/>
                </a:cubicBezTo>
                <a:cubicBezTo>
                  <a:pt x="29911" y="54864"/>
                  <a:pt x="32883" y="54369"/>
                  <a:pt x="36007" y="53379"/>
                </a:cubicBezTo>
                <a:cubicBezTo>
                  <a:pt x="39131" y="52540"/>
                  <a:pt x="41608" y="51588"/>
                  <a:pt x="43436" y="50521"/>
                </a:cubicBezTo>
                <a:lnTo>
                  <a:pt x="43436" y="57836"/>
                </a:lnTo>
                <a:cubicBezTo>
                  <a:pt x="37950" y="59894"/>
                  <a:pt x="32311" y="60960"/>
                  <a:pt x="26520" y="61037"/>
                </a:cubicBezTo>
                <a:cubicBezTo>
                  <a:pt x="16995" y="60884"/>
                  <a:pt x="10175" y="57951"/>
                  <a:pt x="6060" y="52235"/>
                </a:cubicBezTo>
                <a:cubicBezTo>
                  <a:pt x="1945" y="46673"/>
                  <a:pt x="-74" y="39434"/>
                  <a:pt x="2" y="30519"/>
                </a:cubicBezTo>
                <a:cubicBezTo>
                  <a:pt x="79" y="21451"/>
                  <a:pt x="2365" y="14097"/>
                  <a:pt x="6860" y="8459"/>
                </a:cubicBezTo>
                <a:cubicBezTo>
                  <a:pt x="11204" y="2896"/>
                  <a:pt x="17109" y="77"/>
                  <a:pt x="24577" y="0"/>
                </a:cubicBezTo>
                <a:close/>
                <a:moveTo>
                  <a:pt x="25034" y="6173"/>
                </a:moveTo>
                <a:cubicBezTo>
                  <a:pt x="19776" y="6325"/>
                  <a:pt x="15623" y="8459"/>
                  <a:pt x="12575" y="12573"/>
                </a:cubicBezTo>
                <a:cubicBezTo>
                  <a:pt x="9451" y="16688"/>
                  <a:pt x="7889" y="21298"/>
                  <a:pt x="7889" y="26404"/>
                </a:cubicBezTo>
                <a:lnTo>
                  <a:pt x="39893" y="26404"/>
                </a:lnTo>
                <a:cubicBezTo>
                  <a:pt x="39893" y="21070"/>
                  <a:pt x="38788" y="16422"/>
                  <a:pt x="36578" y="12459"/>
                </a:cubicBezTo>
                <a:cubicBezTo>
                  <a:pt x="34216" y="8421"/>
                  <a:pt x="30368" y="6325"/>
                  <a:pt x="25034" y="6173"/>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222" name="Freihandform 221"/>
          <p:cNvSpPr/>
          <p:nvPr userDrawn="1"/>
        </p:nvSpPr>
        <p:spPr>
          <a:xfrm>
            <a:off x="1367927" y="878610"/>
            <a:ext cx="52558" cy="61037"/>
          </a:xfrm>
          <a:custGeom>
            <a:avLst/>
            <a:gdLst/>
            <a:ahLst/>
            <a:cxnLst/>
            <a:rect l="l" t="t" r="r" b="b"/>
            <a:pathLst>
              <a:path w="47780" h="61037">
                <a:moveTo>
                  <a:pt x="24577" y="0"/>
                </a:moveTo>
                <a:cubicBezTo>
                  <a:pt x="32730" y="153"/>
                  <a:pt x="38674" y="3010"/>
                  <a:pt x="42408" y="8573"/>
                </a:cubicBezTo>
                <a:cubicBezTo>
                  <a:pt x="45989" y="14059"/>
                  <a:pt x="47780" y="20841"/>
                  <a:pt x="47780" y="28918"/>
                </a:cubicBezTo>
                <a:lnTo>
                  <a:pt x="47780" y="32576"/>
                </a:lnTo>
                <a:lnTo>
                  <a:pt x="7889" y="32576"/>
                </a:lnTo>
                <a:cubicBezTo>
                  <a:pt x="7889" y="38901"/>
                  <a:pt x="9527" y="44120"/>
                  <a:pt x="12804" y="48235"/>
                </a:cubicBezTo>
                <a:cubicBezTo>
                  <a:pt x="16004" y="52578"/>
                  <a:pt x="20767" y="54788"/>
                  <a:pt x="27092" y="54864"/>
                </a:cubicBezTo>
                <a:cubicBezTo>
                  <a:pt x="29911" y="54864"/>
                  <a:pt x="32883" y="54369"/>
                  <a:pt x="36007" y="53379"/>
                </a:cubicBezTo>
                <a:cubicBezTo>
                  <a:pt x="39131" y="52540"/>
                  <a:pt x="41608" y="51588"/>
                  <a:pt x="43436" y="50521"/>
                </a:cubicBezTo>
                <a:lnTo>
                  <a:pt x="43436" y="57836"/>
                </a:lnTo>
                <a:cubicBezTo>
                  <a:pt x="37950" y="59894"/>
                  <a:pt x="32311" y="60960"/>
                  <a:pt x="26520" y="61037"/>
                </a:cubicBezTo>
                <a:cubicBezTo>
                  <a:pt x="16995" y="60884"/>
                  <a:pt x="10175" y="57951"/>
                  <a:pt x="6060" y="52235"/>
                </a:cubicBezTo>
                <a:cubicBezTo>
                  <a:pt x="1945" y="46673"/>
                  <a:pt x="-74" y="39434"/>
                  <a:pt x="2" y="30519"/>
                </a:cubicBezTo>
                <a:cubicBezTo>
                  <a:pt x="79" y="21451"/>
                  <a:pt x="2365" y="14097"/>
                  <a:pt x="6860" y="8459"/>
                </a:cubicBezTo>
                <a:cubicBezTo>
                  <a:pt x="11204" y="2896"/>
                  <a:pt x="17109" y="77"/>
                  <a:pt x="24577" y="0"/>
                </a:cubicBezTo>
                <a:close/>
                <a:moveTo>
                  <a:pt x="25034" y="6173"/>
                </a:moveTo>
                <a:cubicBezTo>
                  <a:pt x="19776" y="6325"/>
                  <a:pt x="15623" y="8459"/>
                  <a:pt x="12575" y="12573"/>
                </a:cubicBezTo>
                <a:cubicBezTo>
                  <a:pt x="9451" y="16688"/>
                  <a:pt x="7889" y="21298"/>
                  <a:pt x="7889" y="26404"/>
                </a:cubicBezTo>
                <a:lnTo>
                  <a:pt x="39893" y="26404"/>
                </a:lnTo>
                <a:cubicBezTo>
                  <a:pt x="39893" y="21070"/>
                  <a:pt x="38788" y="16422"/>
                  <a:pt x="36578" y="12459"/>
                </a:cubicBezTo>
                <a:cubicBezTo>
                  <a:pt x="34216" y="8421"/>
                  <a:pt x="30368" y="6325"/>
                  <a:pt x="25034" y="6173"/>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223" name="Freihandform 222"/>
          <p:cNvSpPr/>
          <p:nvPr userDrawn="1"/>
        </p:nvSpPr>
        <p:spPr>
          <a:xfrm>
            <a:off x="1439509" y="878610"/>
            <a:ext cx="30175" cy="59665"/>
          </a:xfrm>
          <a:custGeom>
            <a:avLst/>
            <a:gdLst/>
            <a:ahLst/>
            <a:cxnLst/>
            <a:rect l="l" t="t" r="r" b="b"/>
            <a:pathLst>
              <a:path w="27432" h="59665">
                <a:moveTo>
                  <a:pt x="22402" y="0"/>
                </a:moveTo>
                <a:cubicBezTo>
                  <a:pt x="24307" y="77"/>
                  <a:pt x="25984" y="305"/>
                  <a:pt x="27432" y="686"/>
                </a:cubicBezTo>
                <a:lnTo>
                  <a:pt x="27432" y="8230"/>
                </a:lnTo>
                <a:cubicBezTo>
                  <a:pt x="25831" y="7773"/>
                  <a:pt x="24079" y="7544"/>
                  <a:pt x="22174" y="7544"/>
                </a:cubicBezTo>
                <a:cubicBezTo>
                  <a:pt x="19354" y="7620"/>
                  <a:pt x="17030" y="8306"/>
                  <a:pt x="15201" y="9602"/>
                </a:cubicBezTo>
                <a:cubicBezTo>
                  <a:pt x="13373" y="10973"/>
                  <a:pt x="11887" y="12840"/>
                  <a:pt x="10744" y="15202"/>
                </a:cubicBezTo>
                <a:cubicBezTo>
                  <a:pt x="9677" y="17488"/>
                  <a:pt x="8915" y="19965"/>
                  <a:pt x="8458" y="22632"/>
                </a:cubicBezTo>
                <a:cubicBezTo>
                  <a:pt x="7924" y="25451"/>
                  <a:pt x="7658" y="28194"/>
                  <a:pt x="7658" y="30861"/>
                </a:cubicBezTo>
                <a:lnTo>
                  <a:pt x="7658" y="59665"/>
                </a:lnTo>
                <a:lnTo>
                  <a:pt x="457" y="59665"/>
                </a:lnTo>
                <a:lnTo>
                  <a:pt x="457" y="14402"/>
                </a:lnTo>
                <a:cubicBezTo>
                  <a:pt x="457" y="8992"/>
                  <a:pt x="304" y="4649"/>
                  <a:pt x="0" y="1372"/>
                </a:cubicBezTo>
                <a:lnTo>
                  <a:pt x="7200" y="1372"/>
                </a:lnTo>
                <a:lnTo>
                  <a:pt x="7200" y="12573"/>
                </a:lnTo>
                <a:lnTo>
                  <a:pt x="7429" y="12573"/>
                </a:lnTo>
                <a:cubicBezTo>
                  <a:pt x="8801" y="9144"/>
                  <a:pt x="10744" y="6211"/>
                  <a:pt x="13258" y="3772"/>
                </a:cubicBezTo>
                <a:cubicBezTo>
                  <a:pt x="15697" y="1334"/>
                  <a:pt x="18745" y="77"/>
                  <a:pt x="22402" y="0"/>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224" name="Freihandform 223"/>
          <p:cNvSpPr/>
          <p:nvPr userDrawn="1"/>
        </p:nvSpPr>
        <p:spPr>
          <a:xfrm>
            <a:off x="1480334" y="878606"/>
            <a:ext cx="49552" cy="61040"/>
          </a:xfrm>
          <a:custGeom>
            <a:avLst/>
            <a:gdLst/>
            <a:ahLst/>
            <a:cxnLst/>
            <a:rect l="l" t="t" r="r" b="b"/>
            <a:pathLst>
              <a:path w="45047" h="61040">
                <a:moveTo>
                  <a:pt x="24016" y="3"/>
                </a:moveTo>
                <a:cubicBezTo>
                  <a:pt x="37808" y="-149"/>
                  <a:pt x="44628" y="7090"/>
                  <a:pt x="44476" y="21720"/>
                </a:cubicBezTo>
                <a:lnTo>
                  <a:pt x="44476" y="47438"/>
                </a:lnTo>
                <a:cubicBezTo>
                  <a:pt x="44400" y="51858"/>
                  <a:pt x="44590" y="55934"/>
                  <a:pt x="45047" y="59668"/>
                </a:cubicBezTo>
                <a:lnTo>
                  <a:pt x="37961" y="59668"/>
                </a:lnTo>
                <a:lnTo>
                  <a:pt x="37961" y="50295"/>
                </a:lnTo>
                <a:lnTo>
                  <a:pt x="37732" y="50295"/>
                </a:lnTo>
                <a:cubicBezTo>
                  <a:pt x="36056" y="53724"/>
                  <a:pt x="33503" y="56353"/>
                  <a:pt x="30074" y="58182"/>
                </a:cubicBezTo>
                <a:cubicBezTo>
                  <a:pt x="26645" y="60011"/>
                  <a:pt x="23026" y="60963"/>
                  <a:pt x="19216" y="61040"/>
                </a:cubicBezTo>
                <a:cubicBezTo>
                  <a:pt x="15177" y="60963"/>
                  <a:pt x="11900" y="60316"/>
                  <a:pt x="9386" y="59097"/>
                </a:cubicBezTo>
                <a:cubicBezTo>
                  <a:pt x="6795" y="57954"/>
                  <a:pt x="4814" y="56506"/>
                  <a:pt x="3442" y="54753"/>
                </a:cubicBezTo>
                <a:cubicBezTo>
                  <a:pt x="1004" y="50943"/>
                  <a:pt x="-139" y="47552"/>
                  <a:pt x="13" y="44580"/>
                </a:cubicBezTo>
                <a:cubicBezTo>
                  <a:pt x="13" y="39704"/>
                  <a:pt x="1194" y="35856"/>
                  <a:pt x="3556" y="33036"/>
                </a:cubicBezTo>
                <a:cubicBezTo>
                  <a:pt x="5842" y="30217"/>
                  <a:pt x="8776" y="28197"/>
                  <a:pt x="12357" y="26978"/>
                </a:cubicBezTo>
                <a:cubicBezTo>
                  <a:pt x="15939" y="25683"/>
                  <a:pt x="19825" y="24845"/>
                  <a:pt x="24016" y="24464"/>
                </a:cubicBezTo>
                <a:cubicBezTo>
                  <a:pt x="28131" y="24235"/>
                  <a:pt x="32093" y="24121"/>
                  <a:pt x="35903" y="24121"/>
                </a:cubicBezTo>
                <a:lnTo>
                  <a:pt x="37275" y="24121"/>
                </a:lnTo>
                <a:lnTo>
                  <a:pt x="37275" y="21149"/>
                </a:lnTo>
                <a:cubicBezTo>
                  <a:pt x="37503" y="11167"/>
                  <a:pt x="33084" y="6176"/>
                  <a:pt x="24016" y="6176"/>
                </a:cubicBezTo>
                <a:cubicBezTo>
                  <a:pt x="17996" y="6099"/>
                  <a:pt x="12281" y="7700"/>
                  <a:pt x="6871" y="10976"/>
                </a:cubicBezTo>
                <a:lnTo>
                  <a:pt x="6871" y="4118"/>
                </a:lnTo>
                <a:cubicBezTo>
                  <a:pt x="12281" y="1532"/>
                  <a:pt x="17996" y="161"/>
                  <a:pt x="24016" y="3"/>
                </a:cubicBezTo>
                <a:close/>
                <a:moveTo>
                  <a:pt x="35218" y="30293"/>
                </a:moveTo>
                <a:cubicBezTo>
                  <a:pt x="32093" y="30293"/>
                  <a:pt x="28969" y="30369"/>
                  <a:pt x="25845" y="30522"/>
                </a:cubicBezTo>
                <a:cubicBezTo>
                  <a:pt x="22568" y="30826"/>
                  <a:pt x="19597" y="31474"/>
                  <a:pt x="16929" y="32465"/>
                </a:cubicBezTo>
                <a:cubicBezTo>
                  <a:pt x="14263" y="33379"/>
                  <a:pt x="12129" y="34789"/>
                  <a:pt x="10529" y="36694"/>
                </a:cubicBezTo>
                <a:cubicBezTo>
                  <a:pt x="8776" y="38599"/>
                  <a:pt x="7900" y="41151"/>
                  <a:pt x="7900" y="44352"/>
                </a:cubicBezTo>
                <a:cubicBezTo>
                  <a:pt x="7900" y="48086"/>
                  <a:pt x="9119" y="50753"/>
                  <a:pt x="11557" y="52353"/>
                </a:cubicBezTo>
                <a:cubicBezTo>
                  <a:pt x="13843" y="54029"/>
                  <a:pt x="16663" y="54867"/>
                  <a:pt x="20016" y="54867"/>
                </a:cubicBezTo>
                <a:cubicBezTo>
                  <a:pt x="24207" y="54867"/>
                  <a:pt x="27521" y="54029"/>
                  <a:pt x="29960" y="52353"/>
                </a:cubicBezTo>
                <a:cubicBezTo>
                  <a:pt x="32322" y="50753"/>
                  <a:pt x="34036" y="48848"/>
                  <a:pt x="35103" y="46638"/>
                </a:cubicBezTo>
                <a:cubicBezTo>
                  <a:pt x="36246" y="44276"/>
                  <a:pt x="36894" y="41952"/>
                  <a:pt x="37046" y="39666"/>
                </a:cubicBezTo>
                <a:cubicBezTo>
                  <a:pt x="37199" y="37303"/>
                  <a:pt x="37275" y="35360"/>
                  <a:pt x="37275" y="33836"/>
                </a:cubicBezTo>
                <a:lnTo>
                  <a:pt x="37275" y="30293"/>
                </a:lnTo>
                <a:lnTo>
                  <a:pt x="35218" y="30293"/>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225" name="Freihandform 224"/>
          <p:cNvSpPr/>
          <p:nvPr userDrawn="1"/>
        </p:nvSpPr>
        <p:spPr>
          <a:xfrm>
            <a:off x="1712903" y="878610"/>
            <a:ext cx="50543" cy="59665"/>
          </a:xfrm>
          <a:custGeom>
            <a:avLst/>
            <a:gdLst/>
            <a:ahLst/>
            <a:cxnLst/>
            <a:rect l="l" t="t" r="r" b="b"/>
            <a:pathLst>
              <a:path w="45948" h="59665">
                <a:moveTo>
                  <a:pt x="26060" y="0"/>
                </a:moveTo>
                <a:cubicBezTo>
                  <a:pt x="33223" y="77"/>
                  <a:pt x="38366" y="2210"/>
                  <a:pt x="41490" y="6401"/>
                </a:cubicBezTo>
                <a:cubicBezTo>
                  <a:pt x="44462" y="10516"/>
                  <a:pt x="45948" y="15850"/>
                  <a:pt x="45948" y="22403"/>
                </a:cubicBezTo>
                <a:lnTo>
                  <a:pt x="45948" y="59665"/>
                </a:lnTo>
                <a:lnTo>
                  <a:pt x="38747" y="59665"/>
                </a:lnTo>
                <a:lnTo>
                  <a:pt x="38747" y="24232"/>
                </a:lnTo>
                <a:cubicBezTo>
                  <a:pt x="38747" y="18669"/>
                  <a:pt x="37719" y="14250"/>
                  <a:pt x="35661" y="10973"/>
                </a:cubicBezTo>
                <a:cubicBezTo>
                  <a:pt x="33451" y="7849"/>
                  <a:pt x="29870" y="6249"/>
                  <a:pt x="24917" y="6173"/>
                </a:cubicBezTo>
                <a:cubicBezTo>
                  <a:pt x="18516" y="6325"/>
                  <a:pt x="14020" y="8611"/>
                  <a:pt x="11430" y="13031"/>
                </a:cubicBezTo>
                <a:cubicBezTo>
                  <a:pt x="10058" y="15088"/>
                  <a:pt x="9105" y="17336"/>
                  <a:pt x="8572" y="19774"/>
                </a:cubicBezTo>
                <a:cubicBezTo>
                  <a:pt x="7962" y="22289"/>
                  <a:pt x="7658" y="24842"/>
                  <a:pt x="7658" y="27432"/>
                </a:cubicBezTo>
                <a:lnTo>
                  <a:pt x="7658" y="59665"/>
                </a:lnTo>
                <a:lnTo>
                  <a:pt x="457" y="59665"/>
                </a:lnTo>
                <a:lnTo>
                  <a:pt x="457" y="15088"/>
                </a:lnTo>
                <a:cubicBezTo>
                  <a:pt x="457" y="10592"/>
                  <a:pt x="304" y="6020"/>
                  <a:pt x="0" y="1372"/>
                </a:cubicBezTo>
                <a:lnTo>
                  <a:pt x="6972" y="1372"/>
                </a:lnTo>
                <a:lnTo>
                  <a:pt x="6972" y="11773"/>
                </a:lnTo>
                <a:lnTo>
                  <a:pt x="7200" y="11773"/>
                </a:lnTo>
                <a:cubicBezTo>
                  <a:pt x="7886" y="10402"/>
                  <a:pt x="8686" y="9030"/>
                  <a:pt x="9601" y="7659"/>
                </a:cubicBezTo>
                <a:cubicBezTo>
                  <a:pt x="10515" y="6287"/>
                  <a:pt x="11658" y="5030"/>
                  <a:pt x="13030" y="3887"/>
                </a:cubicBezTo>
                <a:cubicBezTo>
                  <a:pt x="14478" y="2667"/>
                  <a:pt x="16268" y="1715"/>
                  <a:pt x="18402" y="1029"/>
                </a:cubicBezTo>
                <a:cubicBezTo>
                  <a:pt x="20535" y="343"/>
                  <a:pt x="23088" y="0"/>
                  <a:pt x="26060" y="0"/>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226" name="Freihandform 225"/>
          <p:cNvSpPr/>
          <p:nvPr userDrawn="1"/>
        </p:nvSpPr>
        <p:spPr>
          <a:xfrm>
            <a:off x="1815359" y="878610"/>
            <a:ext cx="40360" cy="61037"/>
          </a:xfrm>
          <a:custGeom>
            <a:avLst/>
            <a:gdLst/>
            <a:ahLst/>
            <a:cxnLst/>
            <a:rect l="l" t="t" r="r" b="b"/>
            <a:pathLst>
              <a:path w="36691" h="61037">
                <a:moveTo>
                  <a:pt x="19774" y="0"/>
                </a:moveTo>
                <a:cubicBezTo>
                  <a:pt x="21451" y="0"/>
                  <a:pt x="23622" y="159"/>
                  <a:pt x="26289" y="477"/>
                </a:cubicBezTo>
                <a:cubicBezTo>
                  <a:pt x="28956" y="955"/>
                  <a:pt x="31585" y="1710"/>
                  <a:pt x="34176" y="2744"/>
                </a:cubicBezTo>
                <a:lnTo>
                  <a:pt x="33490" y="8916"/>
                </a:lnTo>
                <a:cubicBezTo>
                  <a:pt x="29299" y="7163"/>
                  <a:pt x="24994" y="6249"/>
                  <a:pt x="20574" y="6173"/>
                </a:cubicBezTo>
                <a:cubicBezTo>
                  <a:pt x="16841" y="6173"/>
                  <a:pt x="13869" y="6854"/>
                  <a:pt x="11659" y="8218"/>
                </a:cubicBezTo>
                <a:cubicBezTo>
                  <a:pt x="10516" y="8899"/>
                  <a:pt x="9640" y="9845"/>
                  <a:pt x="9030" y="11057"/>
                </a:cubicBezTo>
                <a:cubicBezTo>
                  <a:pt x="8344" y="12268"/>
                  <a:pt x="8001" y="13858"/>
                  <a:pt x="8001" y="15827"/>
                </a:cubicBezTo>
                <a:cubicBezTo>
                  <a:pt x="8001" y="17039"/>
                  <a:pt x="8420" y="18175"/>
                  <a:pt x="9259" y="19235"/>
                </a:cubicBezTo>
                <a:cubicBezTo>
                  <a:pt x="10097" y="20220"/>
                  <a:pt x="11202" y="21128"/>
                  <a:pt x="12573" y="21960"/>
                </a:cubicBezTo>
                <a:cubicBezTo>
                  <a:pt x="13945" y="22718"/>
                  <a:pt x="15507" y="23513"/>
                  <a:pt x="17260" y="24346"/>
                </a:cubicBezTo>
                <a:cubicBezTo>
                  <a:pt x="19012" y="25111"/>
                  <a:pt x="20727" y="25951"/>
                  <a:pt x="22403" y="26868"/>
                </a:cubicBezTo>
                <a:cubicBezTo>
                  <a:pt x="26213" y="28474"/>
                  <a:pt x="29528" y="30615"/>
                  <a:pt x="32347" y="33290"/>
                </a:cubicBezTo>
                <a:cubicBezTo>
                  <a:pt x="35167" y="35966"/>
                  <a:pt x="36614" y="39673"/>
                  <a:pt x="36691" y="44411"/>
                </a:cubicBezTo>
                <a:cubicBezTo>
                  <a:pt x="36691" y="47469"/>
                  <a:pt x="36081" y="50029"/>
                  <a:pt x="34862" y="52093"/>
                </a:cubicBezTo>
                <a:cubicBezTo>
                  <a:pt x="33566" y="54233"/>
                  <a:pt x="31928" y="55953"/>
                  <a:pt x="29947" y="57252"/>
                </a:cubicBezTo>
                <a:cubicBezTo>
                  <a:pt x="25680" y="59775"/>
                  <a:pt x="21146" y="61037"/>
                  <a:pt x="16345" y="61037"/>
                </a:cubicBezTo>
                <a:cubicBezTo>
                  <a:pt x="10706" y="61037"/>
                  <a:pt x="5258" y="60122"/>
                  <a:pt x="0" y="58293"/>
                </a:cubicBezTo>
                <a:lnTo>
                  <a:pt x="686" y="51207"/>
                </a:lnTo>
                <a:cubicBezTo>
                  <a:pt x="5106" y="53569"/>
                  <a:pt x="10173" y="54788"/>
                  <a:pt x="15888" y="54864"/>
                </a:cubicBezTo>
                <a:cubicBezTo>
                  <a:pt x="19469" y="54864"/>
                  <a:pt x="22517" y="53912"/>
                  <a:pt x="25032" y="52007"/>
                </a:cubicBezTo>
                <a:cubicBezTo>
                  <a:pt x="27470" y="50254"/>
                  <a:pt x="28728" y="47740"/>
                  <a:pt x="28804" y="44463"/>
                </a:cubicBezTo>
                <a:cubicBezTo>
                  <a:pt x="28728" y="41034"/>
                  <a:pt x="27318" y="38329"/>
                  <a:pt x="24575" y="36348"/>
                </a:cubicBezTo>
                <a:cubicBezTo>
                  <a:pt x="21832" y="34443"/>
                  <a:pt x="18593" y="32728"/>
                  <a:pt x="14859" y="31204"/>
                </a:cubicBezTo>
                <a:cubicBezTo>
                  <a:pt x="13107" y="30366"/>
                  <a:pt x="11430" y="29490"/>
                  <a:pt x="9830" y="28575"/>
                </a:cubicBezTo>
                <a:cubicBezTo>
                  <a:pt x="8230" y="27661"/>
                  <a:pt x="6706" y="26632"/>
                  <a:pt x="5258" y="25489"/>
                </a:cubicBezTo>
                <a:cubicBezTo>
                  <a:pt x="3963" y="24270"/>
                  <a:pt x="2896" y="22860"/>
                  <a:pt x="2058" y="21260"/>
                </a:cubicBezTo>
                <a:cubicBezTo>
                  <a:pt x="1220" y="19736"/>
                  <a:pt x="800" y="17946"/>
                  <a:pt x="800" y="15888"/>
                </a:cubicBezTo>
                <a:cubicBezTo>
                  <a:pt x="877" y="10097"/>
                  <a:pt x="2858" y="5982"/>
                  <a:pt x="6744" y="3544"/>
                </a:cubicBezTo>
                <a:cubicBezTo>
                  <a:pt x="10478" y="1182"/>
                  <a:pt x="14821" y="0"/>
                  <a:pt x="19774" y="0"/>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227" name="Freihandform 226"/>
          <p:cNvSpPr/>
          <p:nvPr userDrawn="1"/>
        </p:nvSpPr>
        <p:spPr>
          <a:xfrm>
            <a:off x="2024344" y="878610"/>
            <a:ext cx="30175" cy="59665"/>
          </a:xfrm>
          <a:custGeom>
            <a:avLst/>
            <a:gdLst/>
            <a:ahLst/>
            <a:cxnLst/>
            <a:rect l="l" t="t" r="r" b="b"/>
            <a:pathLst>
              <a:path w="27432" h="59665">
                <a:moveTo>
                  <a:pt x="22402" y="0"/>
                </a:moveTo>
                <a:cubicBezTo>
                  <a:pt x="24308" y="77"/>
                  <a:pt x="25984" y="305"/>
                  <a:pt x="27432" y="686"/>
                </a:cubicBezTo>
                <a:lnTo>
                  <a:pt x="27432" y="8230"/>
                </a:lnTo>
                <a:cubicBezTo>
                  <a:pt x="25831" y="7773"/>
                  <a:pt x="24079" y="7544"/>
                  <a:pt x="22174" y="7544"/>
                </a:cubicBezTo>
                <a:cubicBezTo>
                  <a:pt x="19354" y="7620"/>
                  <a:pt x="17030" y="8306"/>
                  <a:pt x="15202" y="9602"/>
                </a:cubicBezTo>
                <a:cubicBezTo>
                  <a:pt x="13373" y="10973"/>
                  <a:pt x="11887" y="12840"/>
                  <a:pt x="10744" y="15202"/>
                </a:cubicBezTo>
                <a:cubicBezTo>
                  <a:pt x="9677" y="17488"/>
                  <a:pt x="8915" y="19965"/>
                  <a:pt x="8458" y="22632"/>
                </a:cubicBezTo>
                <a:cubicBezTo>
                  <a:pt x="7924" y="25451"/>
                  <a:pt x="7658" y="28194"/>
                  <a:pt x="7658" y="30861"/>
                </a:cubicBezTo>
                <a:lnTo>
                  <a:pt x="7658" y="59665"/>
                </a:lnTo>
                <a:lnTo>
                  <a:pt x="457" y="59665"/>
                </a:lnTo>
                <a:lnTo>
                  <a:pt x="457" y="14402"/>
                </a:lnTo>
                <a:cubicBezTo>
                  <a:pt x="457" y="8992"/>
                  <a:pt x="304" y="4649"/>
                  <a:pt x="0" y="1372"/>
                </a:cubicBezTo>
                <a:lnTo>
                  <a:pt x="7201" y="1372"/>
                </a:lnTo>
                <a:lnTo>
                  <a:pt x="7201" y="12573"/>
                </a:lnTo>
                <a:lnTo>
                  <a:pt x="7429" y="12573"/>
                </a:lnTo>
                <a:cubicBezTo>
                  <a:pt x="8801" y="9144"/>
                  <a:pt x="10744" y="6211"/>
                  <a:pt x="13258" y="3772"/>
                </a:cubicBezTo>
                <a:cubicBezTo>
                  <a:pt x="15697" y="1334"/>
                  <a:pt x="18745" y="77"/>
                  <a:pt x="22402" y="0"/>
                </a:cubicBez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228" name="Freihandform 227"/>
          <p:cNvSpPr/>
          <p:nvPr userDrawn="1"/>
        </p:nvSpPr>
        <p:spPr>
          <a:xfrm>
            <a:off x="2067074" y="878606"/>
            <a:ext cx="49552" cy="61040"/>
          </a:xfrm>
          <a:custGeom>
            <a:avLst/>
            <a:gdLst/>
            <a:ahLst/>
            <a:cxnLst/>
            <a:rect l="l" t="t" r="r" b="b"/>
            <a:pathLst>
              <a:path w="45047" h="61040">
                <a:moveTo>
                  <a:pt x="24016" y="3"/>
                </a:moveTo>
                <a:cubicBezTo>
                  <a:pt x="37808" y="-149"/>
                  <a:pt x="44628" y="7090"/>
                  <a:pt x="44476" y="21720"/>
                </a:cubicBezTo>
                <a:lnTo>
                  <a:pt x="44476" y="47438"/>
                </a:lnTo>
                <a:cubicBezTo>
                  <a:pt x="44400" y="51858"/>
                  <a:pt x="44590" y="55934"/>
                  <a:pt x="45047" y="59668"/>
                </a:cubicBezTo>
                <a:lnTo>
                  <a:pt x="37961" y="59668"/>
                </a:lnTo>
                <a:lnTo>
                  <a:pt x="37961" y="50295"/>
                </a:lnTo>
                <a:lnTo>
                  <a:pt x="37732" y="50295"/>
                </a:lnTo>
                <a:cubicBezTo>
                  <a:pt x="36056" y="53724"/>
                  <a:pt x="33503" y="56353"/>
                  <a:pt x="30074" y="58182"/>
                </a:cubicBezTo>
                <a:cubicBezTo>
                  <a:pt x="26645" y="60011"/>
                  <a:pt x="23026" y="60963"/>
                  <a:pt x="19216" y="61040"/>
                </a:cubicBezTo>
                <a:cubicBezTo>
                  <a:pt x="15177" y="60963"/>
                  <a:pt x="11900" y="60316"/>
                  <a:pt x="9386" y="59097"/>
                </a:cubicBezTo>
                <a:cubicBezTo>
                  <a:pt x="6795" y="57954"/>
                  <a:pt x="4814" y="56506"/>
                  <a:pt x="3442" y="54753"/>
                </a:cubicBezTo>
                <a:cubicBezTo>
                  <a:pt x="1004" y="50943"/>
                  <a:pt x="-139" y="47552"/>
                  <a:pt x="13" y="44580"/>
                </a:cubicBezTo>
                <a:cubicBezTo>
                  <a:pt x="13" y="39704"/>
                  <a:pt x="1194" y="35856"/>
                  <a:pt x="3556" y="33036"/>
                </a:cubicBezTo>
                <a:cubicBezTo>
                  <a:pt x="5843" y="30217"/>
                  <a:pt x="8776" y="28197"/>
                  <a:pt x="12358" y="26978"/>
                </a:cubicBezTo>
                <a:cubicBezTo>
                  <a:pt x="15939" y="25683"/>
                  <a:pt x="19825" y="24845"/>
                  <a:pt x="24016" y="24464"/>
                </a:cubicBezTo>
                <a:cubicBezTo>
                  <a:pt x="28131" y="24235"/>
                  <a:pt x="32093" y="24121"/>
                  <a:pt x="35903" y="24121"/>
                </a:cubicBezTo>
                <a:lnTo>
                  <a:pt x="37275" y="24121"/>
                </a:lnTo>
                <a:lnTo>
                  <a:pt x="37275" y="21149"/>
                </a:lnTo>
                <a:cubicBezTo>
                  <a:pt x="37504" y="11167"/>
                  <a:pt x="33084" y="6176"/>
                  <a:pt x="24016" y="6176"/>
                </a:cubicBezTo>
                <a:cubicBezTo>
                  <a:pt x="17996" y="6099"/>
                  <a:pt x="12281" y="7700"/>
                  <a:pt x="6871" y="10976"/>
                </a:cubicBezTo>
                <a:lnTo>
                  <a:pt x="6871" y="4118"/>
                </a:lnTo>
                <a:cubicBezTo>
                  <a:pt x="12281" y="1532"/>
                  <a:pt x="17996" y="161"/>
                  <a:pt x="24016" y="3"/>
                </a:cubicBezTo>
                <a:close/>
                <a:moveTo>
                  <a:pt x="35218" y="30293"/>
                </a:moveTo>
                <a:cubicBezTo>
                  <a:pt x="32093" y="30293"/>
                  <a:pt x="28969" y="30369"/>
                  <a:pt x="25845" y="30522"/>
                </a:cubicBezTo>
                <a:cubicBezTo>
                  <a:pt x="22568" y="30826"/>
                  <a:pt x="19597" y="31474"/>
                  <a:pt x="16930" y="32465"/>
                </a:cubicBezTo>
                <a:cubicBezTo>
                  <a:pt x="14263" y="33379"/>
                  <a:pt x="12129" y="34789"/>
                  <a:pt x="10529" y="36694"/>
                </a:cubicBezTo>
                <a:cubicBezTo>
                  <a:pt x="8776" y="38599"/>
                  <a:pt x="7900" y="41151"/>
                  <a:pt x="7900" y="44352"/>
                </a:cubicBezTo>
                <a:cubicBezTo>
                  <a:pt x="7900" y="48086"/>
                  <a:pt x="9119" y="50753"/>
                  <a:pt x="11557" y="52353"/>
                </a:cubicBezTo>
                <a:cubicBezTo>
                  <a:pt x="13843" y="54029"/>
                  <a:pt x="16663" y="54867"/>
                  <a:pt x="20016" y="54867"/>
                </a:cubicBezTo>
                <a:cubicBezTo>
                  <a:pt x="24207" y="54867"/>
                  <a:pt x="27521" y="54029"/>
                  <a:pt x="29960" y="52353"/>
                </a:cubicBezTo>
                <a:cubicBezTo>
                  <a:pt x="32322" y="50753"/>
                  <a:pt x="34036" y="48848"/>
                  <a:pt x="35103" y="46638"/>
                </a:cubicBezTo>
                <a:cubicBezTo>
                  <a:pt x="36246" y="44276"/>
                  <a:pt x="36894" y="41952"/>
                  <a:pt x="37046" y="39666"/>
                </a:cubicBezTo>
                <a:cubicBezTo>
                  <a:pt x="37199" y="37303"/>
                  <a:pt x="37275" y="35360"/>
                  <a:pt x="37275" y="33836"/>
                </a:cubicBezTo>
                <a:lnTo>
                  <a:pt x="37275" y="30293"/>
                </a:lnTo>
                <a:lnTo>
                  <a:pt x="35218" y="30293"/>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229" name="Freihandform 228"/>
          <p:cNvSpPr/>
          <p:nvPr userDrawn="1"/>
        </p:nvSpPr>
        <p:spPr>
          <a:xfrm>
            <a:off x="1548094" y="879982"/>
            <a:ext cx="47777" cy="58293"/>
          </a:xfrm>
          <a:custGeom>
            <a:avLst/>
            <a:gdLst/>
            <a:ahLst/>
            <a:cxnLst/>
            <a:rect l="l" t="t" r="r" b="b"/>
            <a:pathLst>
              <a:path w="43434" h="58293">
                <a:moveTo>
                  <a:pt x="1371" y="0"/>
                </a:moveTo>
                <a:lnTo>
                  <a:pt x="43434" y="0"/>
                </a:lnTo>
                <a:lnTo>
                  <a:pt x="43434" y="6172"/>
                </a:lnTo>
                <a:lnTo>
                  <a:pt x="8344" y="52121"/>
                </a:lnTo>
                <a:lnTo>
                  <a:pt x="43434" y="52121"/>
                </a:lnTo>
                <a:lnTo>
                  <a:pt x="43434" y="58293"/>
                </a:lnTo>
                <a:lnTo>
                  <a:pt x="0" y="58293"/>
                </a:lnTo>
                <a:lnTo>
                  <a:pt x="0" y="52235"/>
                </a:lnTo>
                <a:lnTo>
                  <a:pt x="35090" y="6172"/>
                </a:lnTo>
                <a:lnTo>
                  <a:pt x="1371" y="6172"/>
                </a:lnTo>
                <a:lnTo>
                  <a:pt x="1371"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230" name="Freihandform 229"/>
          <p:cNvSpPr/>
          <p:nvPr userDrawn="1"/>
        </p:nvSpPr>
        <p:spPr>
          <a:xfrm>
            <a:off x="1608618" y="879982"/>
            <a:ext cx="7921" cy="58293"/>
          </a:xfrm>
          <a:custGeom>
            <a:avLst/>
            <a:gdLst/>
            <a:ahLst/>
            <a:cxnLst/>
            <a:rect l="l" t="t" r="r" b="b"/>
            <a:pathLst>
              <a:path w="7201" h="58293">
                <a:moveTo>
                  <a:pt x="0" y="0"/>
                </a:moveTo>
                <a:lnTo>
                  <a:pt x="7201" y="0"/>
                </a:lnTo>
                <a:lnTo>
                  <a:pt x="7201" y="58293"/>
                </a:lnTo>
                <a:lnTo>
                  <a:pt x="0" y="58293"/>
                </a:ln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231" name="Freihandform 230"/>
          <p:cNvSpPr/>
          <p:nvPr userDrawn="1"/>
        </p:nvSpPr>
        <p:spPr>
          <a:xfrm>
            <a:off x="1642873" y="879982"/>
            <a:ext cx="50545" cy="59665"/>
          </a:xfrm>
          <a:custGeom>
            <a:avLst/>
            <a:gdLst/>
            <a:ahLst/>
            <a:cxnLst/>
            <a:rect l="l" t="t" r="r" b="b"/>
            <a:pathLst>
              <a:path w="45950" h="59665">
                <a:moveTo>
                  <a:pt x="2" y="0"/>
                </a:moveTo>
                <a:lnTo>
                  <a:pt x="7203" y="0"/>
                </a:lnTo>
                <a:lnTo>
                  <a:pt x="7203" y="35433"/>
                </a:lnTo>
                <a:cubicBezTo>
                  <a:pt x="7203" y="40996"/>
                  <a:pt x="8308" y="45339"/>
                  <a:pt x="10517" y="48463"/>
                </a:cubicBezTo>
                <a:cubicBezTo>
                  <a:pt x="12651" y="51816"/>
                  <a:pt x="16156" y="53492"/>
                  <a:pt x="21033" y="53492"/>
                </a:cubicBezTo>
                <a:cubicBezTo>
                  <a:pt x="24310" y="53492"/>
                  <a:pt x="27091" y="52807"/>
                  <a:pt x="29377" y="51435"/>
                </a:cubicBezTo>
                <a:cubicBezTo>
                  <a:pt x="31663" y="50140"/>
                  <a:pt x="33415" y="48463"/>
                  <a:pt x="34635" y="46406"/>
                </a:cubicBezTo>
                <a:cubicBezTo>
                  <a:pt x="36006" y="44272"/>
                  <a:pt x="36959" y="41986"/>
                  <a:pt x="37492" y="39548"/>
                </a:cubicBezTo>
                <a:cubicBezTo>
                  <a:pt x="38026" y="37109"/>
                  <a:pt x="38292" y="34671"/>
                  <a:pt x="38292" y="32233"/>
                </a:cubicBezTo>
                <a:lnTo>
                  <a:pt x="38292" y="0"/>
                </a:lnTo>
                <a:lnTo>
                  <a:pt x="45493" y="0"/>
                </a:lnTo>
                <a:lnTo>
                  <a:pt x="45493" y="44577"/>
                </a:lnTo>
                <a:cubicBezTo>
                  <a:pt x="45417" y="48997"/>
                  <a:pt x="45569" y="53569"/>
                  <a:pt x="45950" y="58293"/>
                </a:cubicBezTo>
                <a:lnTo>
                  <a:pt x="38978" y="58293"/>
                </a:lnTo>
                <a:lnTo>
                  <a:pt x="38978" y="47892"/>
                </a:lnTo>
                <a:lnTo>
                  <a:pt x="38749" y="47892"/>
                </a:lnTo>
                <a:cubicBezTo>
                  <a:pt x="38216" y="49187"/>
                  <a:pt x="37492" y="50483"/>
                  <a:pt x="36578" y="51778"/>
                </a:cubicBezTo>
                <a:cubicBezTo>
                  <a:pt x="35663" y="53150"/>
                  <a:pt x="34482" y="54445"/>
                  <a:pt x="33034" y="55664"/>
                </a:cubicBezTo>
                <a:cubicBezTo>
                  <a:pt x="31587" y="56807"/>
                  <a:pt x="29796" y="57722"/>
                  <a:pt x="27662" y="58407"/>
                </a:cubicBezTo>
                <a:cubicBezTo>
                  <a:pt x="25529" y="59246"/>
                  <a:pt x="22938" y="59665"/>
                  <a:pt x="19890" y="59665"/>
                </a:cubicBezTo>
                <a:cubicBezTo>
                  <a:pt x="12803" y="59588"/>
                  <a:pt x="7698" y="57455"/>
                  <a:pt x="4574" y="53264"/>
                </a:cubicBezTo>
                <a:cubicBezTo>
                  <a:pt x="1450" y="49149"/>
                  <a:pt x="-74" y="43815"/>
                  <a:pt x="2" y="37262"/>
                </a:cubicBezTo>
                <a:lnTo>
                  <a:pt x="2"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232" name="Freihandform 231"/>
          <p:cNvSpPr/>
          <p:nvPr userDrawn="1"/>
        </p:nvSpPr>
        <p:spPr>
          <a:xfrm>
            <a:off x="1869052" y="879982"/>
            <a:ext cx="53561" cy="58293"/>
          </a:xfrm>
          <a:custGeom>
            <a:avLst/>
            <a:gdLst/>
            <a:ahLst/>
            <a:cxnLst/>
            <a:rect l="l" t="t" r="r" b="b"/>
            <a:pathLst>
              <a:path w="48692" h="58293">
                <a:moveTo>
                  <a:pt x="0" y="0"/>
                </a:moveTo>
                <a:lnTo>
                  <a:pt x="7887" y="0"/>
                </a:lnTo>
                <a:lnTo>
                  <a:pt x="24003" y="50406"/>
                </a:lnTo>
                <a:lnTo>
                  <a:pt x="24231" y="50406"/>
                </a:lnTo>
                <a:lnTo>
                  <a:pt x="41148" y="0"/>
                </a:lnTo>
                <a:lnTo>
                  <a:pt x="48692" y="0"/>
                </a:lnTo>
                <a:lnTo>
                  <a:pt x="28232" y="58293"/>
                </a:lnTo>
                <a:lnTo>
                  <a:pt x="19774" y="58293"/>
                </a:ln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233" name="Freihandform 232"/>
          <p:cNvSpPr/>
          <p:nvPr userDrawn="1"/>
        </p:nvSpPr>
        <p:spPr>
          <a:xfrm>
            <a:off x="1936278" y="879982"/>
            <a:ext cx="7921" cy="58293"/>
          </a:xfrm>
          <a:custGeom>
            <a:avLst/>
            <a:gdLst/>
            <a:ahLst/>
            <a:cxnLst/>
            <a:rect l="l" t="t" r="r" b="b"/>
            <a:pathLst>
              <a:path w="7201" h="58293">
                <a:moveTo>
                  <a:pt x="0" y="0"/>
                </a:moveTo>
                <a:lnTo>
                  <a:pt x="7201" y="0"/>
                </a:lnTo>
                <a:lnTo>
                  <a:pt x="7201" y="58293"/>
                </a:lnTo>
                <a:lnTo>
                  <a:pt x="0" y="58293"/>
                </a:lnTo>
                <a:lnTo>
                  <a:pt x="0"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sp>
        <p:nvSpPr>
          <p:cNvPr id="234" name="Freihandform 233"/>
          <p:cNvSpPr/>
          <p:nvPr userDrawn="1"/>
        </p:nvSpPr>
        <p:spPr>
          <a:xfrm>
            <a:off x="1967194" y="879982"/>
            <a:ext cx="47777" cy="58293"/>
          </a:xfrm>
          <a:custGeom>
            <a:avLst/>
            <a:gdLst/>
            <a:ahLst/>
            <a:cxnLst/>
            <a:rect l="l" t="t" r="r" b="b"/>
            <a:pathLst>
              <a:path w="43434" h="58293">
                <a:moveTo>
                  <a:pt x="1371" y="0"/>
                </a:moveTo>
                <a:lnTo>
                  <a:pt x="43434" y="0"/>
                </a:lnTo>
                <a:lnTo>
                  <a:pt x="43434" y="6172"/>
                </a:lnTo>
                <a:lnTo>
                  <a:pt x="8344" y="52121"/>
                </a:lnTo>
                <a:lnTo>
                  <a:pt x="43434" y="52121"/>
                </a:lnTo>
                <a:lnTo>
                  <a:pt x="43434" y="58293"/>
                </a:lnTo>
                <a:lnTo>
                  <a:pt x="0" y="58293"/>
                </a:lnTo>
                <a:lnTo>
                  <a:pt x="0" y="52235"/>
                </a:lnTo>
                <a:lnTo>
                  <a:pt x="35090" y="6172"/>
                </a:lnTo>
                <a:lnTo>
                  <a:pt x="1371" y="6172"/>
                </a:lnTo>
                <a:lnTo>
                  <a:pt x="1371"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lumMod val="50000"/>
                </a:schemeClr>
              </a:solidFill>
            </a:endParaRPr>
          </a:p>
        </p:txBody>
      </p:sp>
      <p:pic>
        <p:nvPicPr>
          <p:cNvPr id="235" name="Grafik 234"/>
          <p:cNvPicPr>
            <a:picLocks noChangeAspect="1"/>
          </p:cNvPicPr>
          <p:nvPr userDrawn="1"/>
        </p:nvPicPr>
        <p:blipFill rotWithShape="1">
          <a:blip r:embed="rId2"/>
          <a:srcRect l="-510" t="-5936" r="14490" b="5936"/>
          <a:stretch/>
        </p:blipFill>
        <p:spPr>
          <a:xfrm>
            <a:off x="300395" y="194243"/>
            <a:ext cx="427446" cy="746914"/>
          </a:xfrm>
          <a:prstGeom prst="rect">
            <a:avLst/>
          </a:prstGeom>
        </p:spPr>
      </p:pic>
    </p:spTree>
    <p:extLst>
      <p:ext uri="{BB962C8B-B14F-4D97-AF65-F5344CB8AC3E}">
        <p14:creationId xmlns:p14="http://schemas.microsoft.com/office/powerpoint/2010/main" val="398524336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 Text einspaltig">
    <p:spTree>
      <p:nvGrpSpPr>
        <p:cNvPr id="1" name=""/>
        <p:cNvGrpSpPr/>
        <p:nvPr/>
      </p:nvGrpSpPr>
      <p:grpSpPr>
        <a:xfrm>
          <a:off x="0" y="0"/>
          <a:ext cx="0" cy="0"/>
          <a:chOff x="0" y="0"/>
          <a:chExt cx="0" cy="0"/>
        </a:xfrm>
      </p:grpSpPr>
      <p:sp>
        <p:nvSpPr>
          <p:cNvPr id="8" name="Foliennummernplatzhalter 5"/>
          <p:cNvSpPr>
            <a:spLocks noGrp="1"/>
          </p:cNvSpPr>
          <p:nvPr>
            <p:ph type="sldNum" sz="quarter" idx="12"/>
          </p:nvPr>
        </p:nvSpPr>
        <p:spPr>
          <a:xfrm>
            <a:off x="8352420" y="6408000"/>
            <a:ext cx="540060" cy="288000"/>
          </a:xfrm>
        </p:spPr>
        <p:txBody>
          <a:bodyPr/>
          <a:lstStyle/>
          <a:p>
            <a:fld id="{0F8E3098-57A3-4D80-B720-D688A3E08C54}" type="slidenum">
              <a:rPr lang="de-CH" smtClean="0"/>
              <a:t>‹N›</a:t>
            </a:fld>
            <a:endParaRPr lang="de-CH" dirty="0"/>
          </a:p>
        </p:txBody>
      </p:sp>
      <p:sp>
        <p:nvSpPr>
          <p:cNvPr id="21" name="Titelplatzhalter 1"/>
          <p:cNvSpPr>
            <a:spLocks noGrp="1"/>
          </p:cNvSpPr>
          <p:nvPr>
            <p:ph type="title"/>
          </p:nvPr>
        </p:nvSpPr>
        <p:spPr>
          <a:xfrm>
            <a:off x="971600" y="360001"/>
            <a:ext cx="7939300" cy="828000"/>
          </a:xfrm>
          <a:prstGeom prst="rect">
            <a:avLst/>
          </a:prstGeom>
        </p:spPr>
        <p:txBody>
          <a:bodyPr vert="horz" lIns="0" tIns="0" rIns="0" bIns="0" rtlCol="0" anchor="b" anchorCtr="0">
            <a:noAutofit/>
          </a:bodyPr>
          <a:lstStyle>
            <a:lvl1pPr>
              <a:lnSpc>
                <a:spcPts val="3200"/>
              </a:lnSpc>
              <a:defRPr/>
            </a:lvl1pPr>
          </a:lstStyle>
          <a:p>
            <a:endParaRPr lang="de-CH" dirty="0"/>
          </a:p>
        </p:txBody>
      </p:sp>
      <p:cxnSp>
        <p:nvCxnSpPr>
          <p:cNvPr id="22" name="Gerader Verbinder 21"/>
          <p:cNvCxnSpPr/>
          <p:nvPr userDrawn="1"/>
        </p:nvCxnSpPr>
        <p:spPr>
          <a:xfrm>
            <a:off x="971600" y="1332000"/>
            <a:ext cx="79384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Textplatzhalter 18"/>
          <p:cNvSpPr>
            <a:spLocks noGrp="1"/>
          </p:cNvSpPr>
          <p:nvPr>
            <p:ph type="body" sz="quarter" idx="16"/>
          </p:nvPr>
        </p:nvSpPr>
        <p:spPr>
          <a:xfrm>
            <a:off x="971600" y="1512000"/>
            <a:ext cx="7920880" cy="4644000"/>
          </a:xfrm>
          <a:prstGeom prst="rect">
            <a:avLst/>
          </a:prstGeom>
        </p:spPr>
        <p:txBody>
          <a:bodyPr lIns="0" tIns="0" rIns="0" bIns="0"/>
          <a:lstStyle>
            <a:lvl1pPr marL="457200" indent="-457200">
              <a:lnSpc>
                <a:spcPct val="100000"/>
              </a:lnSpc>
              <a:spcBef>
                <a:spcPts val="0"/>
              </a:spcBef>
              <a:buFont typeface="Wingdings" panose="05000000000000000000" pitchFamily="2" charset="2"/>
              <a:buChar char="§"/>
              <a:defRPr/>
            </a:lvl1pPr>
            <a:lvl2pPr marL="800078" indent="-342900">
              <a:lnSpc>
                <a:spcPct val="100000"/>
              </a:lnSpc>
              <a:spcBef>
                <a:spcPts val="1000"/>
              </a:spcBef>
              <a:buFont typeface="Wingdings" panose="05000000000000000000" pitchFamily="2" charset="2"/>
              <a:buChar char="§"/>
              <a:defRPr/>
            </a:lvl2pPr>
            <a:lvl3pPr marL="1257254" indent="-342900">
              <a:lnSpc>
                <a:spcPct val="100000"/>
              </a:lnSpc>
              <a:spcBef>
                <a:spcPts val="1000"/>
              </a:spcBef>
              <a:buFont typeface="Wingdings" panose="05000000000000000000" pitchFamily="2" charset="2"/>
              <a:buChar char="§"/>
              <a:defRPr/>
            </a:lvl3pPr>
            <a:lvl4pPr marL="1657282" indent="-285750">
              <a:lnSpc>
                <a:spcPct val="100000"/>
              </a:lnSpc>
              <a:spcBef>
                <a:spcPts val="1000"/>
              </a:spcBef>
              <a:buFont typeface="Wingdings" panose="05000000000000000000" pitchFamily="2" charset="2"/>
              <a:buChar char="§"/>
              <a:defRPr/>
            </a:lvl4pPr>
            <a:lvl5pPr marL="2114459" indent="-285750">
              <a:lnSpc>
                <a:spcPct val="100000"/>
              </a:lnSpc>
              <a:spcBef>
                <a:spcPts val="1000"/>
              </a:spcBef>
              <a:buFont typeface="Wingdings" panose="05000000000000000000" pitchFamily="2" charset="2"/>
              <a:buChar char="§"/>
              <a:defRPr/>
            </a:lvl5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CH" dirty="0"/>
          </a:p>
        </p:txBody>
      </p:sp>
      <p:pic>
        <p:nvPicPr>
          <p:cNvPr id="10" name="Grafik 9"/>
          <p:cNvPicPr>
            <a:picLocks noChangeAspect="1"/>
          </p:cNvPicPr>
          <p:nvPr userDrawn="1"/>
        </p:nvPicPr>
        <p:blipFill rotWithShape="1">
          <a:blip r:embed="rId2"/>
          <a:srcRect l="-510" t="-5936" r="14490" b="5936"/>
          <a:stretch/>
        </p:blipFill>
        <p:spPr>
          <a:xfrm>
            <a:off x="300395" y="194243"/>
            <a:ext cx="427446" cy="746914"/>
          </a:xfrm>
          <a:prstGeom prst="rect">
            <a:avLst/>
          </a:prstGeom>
        </p:spPr>
      </p:pic>
    </p:spTree>
    <p:extLst>
      <p:ext uri="{BB962C8B-B14F-4D97-AF65-F5344CB8AC3E}">
        <p14:creationId xmlns:p14="http://schemas.microsoft.com/office/powerpoint/2010/main" val="329306171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 Text zweispaltig">
    <p:spTree>
      <p:nvGrpSpPr>
        <p:cNvPr id="1" name=""/>
        <p:cNvGrpSpPr/>
        <p:nvPr/>
      </p:nvGrpSpPr>
      <p:grpSpPr>
        <a:xfrm>
          <a:off x="0" y="0"/>
          <a:ext cx="0" cy="0"/>
          <a:chOff x="0" y="0"/>
          <a:chExt cx="0" cy="0"/>
        </a:xfrm>
      </p:grpSpPr>
      <p:sp>
        <p:nvSpPr>
          <p:cNvPr id="8" name="Foliennummernplatzhalter 5"/>
          <p:cNvSpPr>
            <a:spLocks noGrp="1"/>
          </p:cNvSpPr>
          <p:nvPr>
            <p:ph type="sldNum" sz="quarter" idx="12"/>
          </p:nvPr>
        </p:nvSpPr>
        <p:spPr>
          <a:xfrm>
            <a:off x="8352420" y="6408000"/>
            <a:ext cx="540060" cy="288000"/>
          </a:xfrm>
        </p:spPr>
        <p:txBody>
          <a:bodyPr/>
          <a:lstStyle/>
          <a:p>
            <a:fld id="{0F8E3098-57A3-4D80-B720-D688A3E08C54}" type="slidenum">
              <a:rPr lang="de-CH" smtClean="0"/>
              <a:t>‹N›</a:t>
            </a:fld>
            <a:endParaRPr lang="de-CH" dirty="0"/>
          </a:p>
        </p:txBody>
      </p:sp>
      <p:sp>
        <p:nvSpPr>
          <p:cNvPr id="16" name="Textplatzhalter 18"/>
          <p:cNvSpPr>
            <a:spLocks noGrp="1"/>
          </p:cNvSpPr>
          <p:nvPr>
            <p:ph type="body" sz="quarter" idx="15"/>
          </p:nvPr>
        </p:nvSpPr>
        <p:spPr>
          <a:xfrm>
            <a:off x="5112060" y="1512000"/>
            <a:ext cx="3780420" cy="4644000"/>
          </a:xfrm>
          <a:prstGeom prst="rect">
            <a:avLst/>
          </a:prstGeom>
        </p:spPr>
        <p:txBody>
          <a:bodyPr lIns="0" tIns="0" rIns="0" bIns="0"/>
          <a:lstStyle>
            <a:lvl1pPr marL="457200" indent="-457200">
              <a:lnSpc>
                <a:spcPct val="100000"/>
              </a:lnSpc>
              <a:spcBef>
                <a:spcPts val="0"/>
              </a:spcBef>
              <a:buFont typeface="Wingdings" panose="05000000000000000000" pitchFamily="2" charset="2"/>
              <a:buChar char="§"/>
              <a:defRPr lang="de-DE" dirty="0" smtClean="0"/>
            </a:lvl1pPr>
            <a:lvl2pPr marL="800078" indent="-342900">
              <a:lnSpc>
                <a:spcPct val="100000"/>
              </a:lnSpc>
              <a:spcBef>
                <a:spcPts val="1000"/>
              </a:spcBef>
              <a:buFont typeface="Wingdings" panose="05000000000000000000" pitchFamily="2" charset="2"/>
              <a:buChar char="§"/>
              <a:defRPr lang="de-DE" dirty="0" smtClean="0"/>
            </a:lvl2pPr>
            <a:lvl3pPr marL="1257254" indent="-342900">
              <a:lnSpc>
                <a:spcPct val="100000"/>
              </a:lnSpc>
              <a:spcBef>
                <a:spcPts val="1000"/>
              </a:spcBef>
              <a:buFont typeface="Wingdings" panose="05000000000000000000" pitchFamily="2" charset="2"/>
              <a:buChar char="§"/>
              <a:defRPr lang="de-DE" dirty="0" smtClean="0"/>
            </a:lvl3pPr>
            <a:lvl4pPr marL="1657282" indent="-285750">
              <a:lnSpc>
                <a:spcPct val="100000"/>
              </a:lnSpc>
              <a:spcBef>
                <a:spcPts val="1000"/>
              </a:spcBef>
              <a:buFont typeface="Wingdings" panose="05000000000000000000" pitchFamily="2" charset="2"/>
              <a:buChar char="§"/>
              <a:defRPr lang="de-DE" dirty="0" smtClean="0"/>
            </a:lvl4pPr>
            <a:lvl5pPr marL="2114459" indent="-285750">
              <a:lnSpc>
                <a:spcPct val="100000"/>
              </a:lnSpc>
              <a:spcBef>
                <a:spcPts val="1000"/>
              </a:spcBef>
              <a:buFont typeface="Wingdings" panose="05000000000000000000" pitchFamily="2" charset="2"/>
              <a:buChar char="§"/>
              <a:defRPr lang="de-CH" dirty="0"/>
            </a:lvl5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CH" dirty="0"/>
          </a:p>
        </p:txBody>
      </p:sp>
      <p:sp>
        <p:nvSpPr>
          <p:cNvPr id="17" name="Textplatzhalter 18"/>
          <p:cNvSpPr>
            <a:spLocks noGrp="1"/>
          </p:cNvSpPr>
          <p:nvPr>
            <p:ph type="body" sz="quarter" idx="16"/>
          </p:nvPr>
        </p:nvSpPr>
        <p:spPr>
          <a:xfrm>
            <a:off x="971600" y="1512000"/>
            <a:ext cx="3762900" cy="4644000"/>
          </a:xfrm>
          <a:prstGeom prst="rect">
            <a:avLst/>
          </a:prstGeom>
        </p:spPr>
        <p:txBody>
          <a:bodyPr lIns="0" tIns="0" rIns="0" bIns="0"/>
          <a:lstStyle>
            <a:lvl1pPr marL="457200" indent="-457200">
              <a:lnSpc>
                <a:spcPct val="100000"/>
              </a:lnSpc>
              <a:spcBef>
                <a:spcPts val="0"/>
              </a:spcBef>
              <a:buFont typeface="Wingdings" panose="05000000000000000000" pitchFamily="2" charset="2"/>
              <a:buChar char="§"/>
              <a:defRPr/>
            </a:lvl1pPr>
            <a:lvl2pPr marL="800078" indent="-342900">
              <a:lnSpc>
                <a:spcPct val="100000"/>
              </a:lnSpc>
              <a:spcBef>
                <a:spcPts val="1000"/>
              </a:spcBef>
              <a:buFont typeface="Wingdings" panose="05000000000000000000" pitchFamily="2" charset="2"/>
              <a:buChar char="§"/>
              <a:defRPr/>
            </a:lvl2pPr>
            <a:lvl3pPr marL="1257254" indent="-342900">
              <a:lnSpc>
                <a:spcPct val="100000"/>
              </a:lnSpc>
              <a:spcBef>
                <a:spcPts val="1000"/>
              </a:spcBef>
              <a:buFont typeface="Wingdings" panose="05000000000000000000" pitchFamily="2" charset="2"/>
              <a:buChar char="§"/>
              <a:defRPr/>
            </a:lvl3pPr>
            <a:lvl4pPr marL="1657282" indent="-285750">
              <a:lnSpc>
                <a:spcPct val="100000"/>
              </a:lnSpc>
              <a:spcBef>
                <a:spcPts val="1000"/>
              </a:spcBef>
              <a:buFont typeface="Wingdings" panose="05000000000000000000" pitchFamily="2" charset="2"/>
              <a:buChar char="§"/>
              <a:defRPr/>
            </a:lvl4pPr>
            <a:lvl5pPr marL="2114459" indent="-285750">
              <a:lnSpc>
                <a:spcPct val="100000"/>
              </a:lnSpc>
              <a:spcBef>
                <a:spcPts val="1000"/>
              </a:spcBef>
              <a:buFont typeface="Wingdings" panose="05000000000000000000" pitchFamily="2" charset="2"/>
              <a:buChar char="§"/>
              <a:defRPr/>
            </a:lvl5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CH" dirty="0"/>
          </a:p>
        </p:txBody>
      </p:sp>
      <p:cxnSp>
        <p:nvCxnSpPr>
          <p:cNvPr id="20" name="Gerader Verbinder 19"/>
          <p:cNvCxnSpPr/>
          <p:nvPr userDrawn="1"/>
        </p:nvCxnSpPr>
        <p:spPr>
          <a:xfrm flipV="1">
            <a:off x="971600" y="1332000"/>
            <a:ext cx="7938400" cy="876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Titelplatzhalter 1"/>
          <p:cNvSpPr>
            <a:spLocks noGrp="1"/>
          </p:cNvSpPr>
          <p:nvPr>
            <p:ph type="title"/>
          </p:nvPr>
        </p:nvSpPr>
        <p:spPr>
          <a:xfrm>
            <a:off x="971600" y="360001"/>
            <a:ext cx="7939300" cy="828000"/>
          </a:xfrm>
          <a:prstGeom prst="rect">
            <a:avLst/>
          </a:prstGeom>
        </p:spPr>
        <p:txBody>
          <a:bodyPr vert="horz" lIns="0" tIns="0" rIns="0" bIns="0" rtlCol="0" anchor="b" anchorCtr="0">
            <a:noAutofit/>
          </a:bodyPr>
          <a:lstStyle>
            <a:lvl1pPr>
              <a:lnSpc>
                <a:spcPts val="3200"/>
              </a:lnSpc>
              <a:defRPr/>
            </a:lvl1pPr>
          </a:lstStyle>
          <a:p>
            <a:endParaRPr lang="de-CH" dirty="0"/>
          </a:p>
        </p:txBody>
      </p:sp>
      <p:pic>
        <p:nvPicPr>
          <p:cNvPr id="12" name="Grafik 11"/>
          <p:cNvPicPr>
            <a:picLocks noChangeAspect="1"/>
          </p:cNvPicPr>
          <p:nvPr userDrawn="1"/>
        </p:nvPicPr>
        <p:blipFill rotWithShape="1">
          <a:blip r:embed="rId2"/>
          <a:srcRect l="-510" t="-5936" r="14490" b="5936"/>
          <a:stretch/>
        </p:blipFill>
        <p:spPr>
          <a:xfrm>
            <a:off x="300395" y="194243"/>
            <a:ext cx="427446" cy="746914"/>
          </a:xfrm>
          <a:prstGeom prst="rect">
            <a:avLst/>
          </a:prstGeom>
        </p:spPr>
      </p:pic>
    </p:spTree>
    <p:extLst>
      <p:ext uri="{BB962C8B-B14F-4D97-AF65-F5344CB8AC3E}">
        <p14:creationId xmlns:p14="http://schemas.microsoft.com/office/powerpoint/2010/main" val="295180388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 Text und Bild">
    <p:spTree>
      <p:nvGrpSpPr>
        <p:cNvPr id="1" name=""/>
        <p:cNvGrpSpPr/>
        <p:nvPr/>
      </p:nvGrpSpPr>
      <p:grpSpPr>
        <a:xfrm>
          <a:off x="0" y="0"/>
          <a:ext cx="0" cy="0"/>
          <a:chOff x="0" y="0"/>
          <a:chExt cx="0" cy="0"/>
        </a:xfrm>
      </p:grpSpPr>
      <p:sp>
        <p:nvSpPr>
          <p:cNvPr id="8" name="Foliennummernplatzhalter 5"/>
          <p:cNvSpPr>
            <a:spLocks noGrp="1"/>
          </p:cNvSpPr>
          <p:nvPr>
            <p:ph type="sldNum" sz="quarter" idx="12"/>
          </p:nvPr>
        </p:nvSpPr>
        <p:spPr>
          <a:xfrm>
            <a:off x="8352420" y="6408000"/>
            <a:ext cx="540060" cy="288000"/>
          </a:xfrm>
        </p:spPr>
        <p:txBody>
          <a:bodyPr/>
          <a:lstStyle/>
          <a:p>
            <a:fld id="{0F8E3098-57A3-4D80-B720-D688A3E08C54}" type="slidenum">
              <a:rPr lang="de-CH" smtClean="0"/>
              <a:t>‹N›</a:t>
            </a:fld>
            <a:endParaRPr lang="de-CH" dirty="0"/>
          </a:p>
        </p:txBody>
      </p:sp>
      <p:sp>
        <p:nvSpPr>
          <p:cNvPr id="10" name="Bildplatzhalter 6"/>
          <p:cNvSpPr>
            <a:spLocks noGrp="1"/>
          </p:cNvSpPr>
          <p:nvPr>
            <p:ph type="pic" sz="quarter" idx="18"/>
          </p:nvPr>
        </p:nvSpPr>
        <p:spPr>
          <a:xfrm>
            <a:off x="5112066" y="1512000"/>
            <a:ext cx="3780419" cy="4644000"/>
          </a:xfrm>
          <a:prstGeom prst="rect">
            <a:avLst/>
          </a:prstGeom>
        </p:spPr>
        <p:txBody>
          <a:bodyPr/>
          <a:lstStyle/>
          <a:p>
            <a:endParaRPr lang="de-CH" dirty="0"/>
          </a:p>
        </p:txBody>
      </p:sp>
      <p:sp>
        <p:nvSpPr>
          <p:cNvPr id="13" name="Textplatzhalter 21"/>
          <p:cNvSpPr>
            <a:spLocks noGrp="1"/>
          </p:cNvSpPr>
          <p:nvPr>
            <p:ph type="body" sz="quarter" idx="22" hasCustomPrompt="1"/>
          </p:nvPr>
        </p:nvSpPr>
        <p:spPr>
          <a:xfrm rot="16200000">
            <a:off x="4198420" y="5269591"/>
            <a:ext cx="1539216" cy="216055"/>
          </a:xfrm>
          <a:prstGeom prst="rect">
            <a:avLst/>
          </a:prstGeom>
        </p:spPr>
        <p:txBody>
          <a:bodyPr lIns="0" tIns="0" rIns="0" bIns="0">
            <a:noAutofit/>
          </a:bodyPr>
          <a:lstStyle>
            <a:lvl1pPr algn="l">
              <a:defRPr sz="500" baseline="0"/>
            </a:lvl1pPr>
            <a:lvl2pPr>
              <a:defRPr sz="800"/>
            </a:lvl2pPr>
            <a:lvl3pPr>
              <a:defRPr sz="800"/>
            </a:lvl3pPr>
            <a:lvl4pPr>
              <a:defRPr sz="800"/>
            </a:lvl4pPr>
            <a:lvl5pPr>
              <a:defRPr sz="800"/>
            </a:lvl5pPr>
          </a:lstStyle>
          <a:p>
            <a:pPr lvl="0"/>
            <a:r>
              <a:rPr lang="fr-CH" dirty="0" smtClean="0"/>
              <a:t>© </a:t>
            </a:r>
            <a:r>
              <a:rPr lang="fr-CH" dirty="0" err="1" smtClean="0"/>
              <a:t>Vorname</a:t>
            </a:r>
            <a:r>
              <a:rPr lang="fr-CH" dirty="0" smtClean="0"/>
              <a:t> Name, </a:t>
            </a:r>
            <a:r>
              <a:rPr lang="fr-CH" dirty="0" err="1" smtClean="0"/>
              <a:t>Jahr</a:t>
            </a:r>
            <a:endParaRPr lang="de-DE" dirty="0" smtClean="0"/>
          </a:p>
        </p:txBody>
      </p:sp>
      <p:sp>
        <p:nvSpPr>
          <p:cNvPr id="14" name="Titelplatzhalter 1"/>
          <p:cNvSpPr>
            <a:spLocks noGrp="1"/>
          </p:cNvSpPr>
          <p:nvPr>
            <p:ph type="title"/>
          </p:nvPr>
        </p:nvSpPr>
        <p:spPr>
          <a:xfrm>
            <a:off x="971600" y="360001"/>
            <a:ext cx="7939300" cy="828000"/>
          </a:xfrm>
          <a:prstGeom prst="rect">
            <a:avLst/>
          </a:prstGeom>
        </p:spPr>
        <p:txBody>
          <a:bodyPr vert="horz" lIns="0" tIns="0" rIns="0" bIns="0" rtlCol="0" anchor="b" anchorCtr="0">
            <a:noAutofit/>
          </a:bodyPr>
          <a:lstStyle>
            <a:lvl1pPr>
              <a:lnSpc>
                <a:spcPts val="3200"/>
              </a:lnSpc>
              <a:defRPr/>
            </a:lvl1pPr>
          </a:lstStyle>
          <a:p>
            <a:endParaRPr lang="de-CH" dirty="0"/>
          </a:p>
        </p:txBody>
      </p:sp>
      <p:cxnSp>
        <p:nvCxnSpPr>
          <p:cNvPr id="15" name="Gerader Verbinder 14"/>
          <p:cNvCxnSpPr/>
          <p:nvPr userDrawn="1"/>
        </p:nvCxnSpPr>
        <p:spPr>
          <a:xfrm>
            <a:off x="971600" y="1332000"/>
            <a:ext cx="79384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platzhalter 18"/>
          <p:cNvSpPr>
            <a:spLocks noGrp="1"/>
          </p:cNvSpPr>
          <p:nvPr>
            <p:ph type="body" sz="quarter" idx="16"/>
          </p:nvPr>
        </p:nvSpPr>
        <p:spPr>
          <a:xfrm>
            <a:off x="971600" y="1512000"/>
            <a:ext cx="3762900" cy="4644000"/>
          </a:xfrm>
          <a:prstGeom prst="rect">
            <a:avLst/>
          </a:prstGeom>
        </p:spPr>
        <p:txBody>
          <a:bodyPr lIns="0" tIns="0" rIns="0" bIns="0"/>
          <a:lstStyle>
            <a:lvl1pPr marL="457200" indent="-457200">
              <a:lnSpc>
                <a:spcPct val="100000"/>
              </a:lnSpc>
              <a:spcBef>
                <a:spcPts val="0"/>
              </a:spcBef>
              <a:buFont typeface="Wingdings" panose="05000000000000000000" pitchFamily="2" charset="2"/>
              <a:buChar char="§"/>
              <a:defRPr/>
            </a:lvl1pPr>
            <a:lvl2pPr marL="800078" indent="-342900">
              <a:lnSpc>
                <a:spcPct val="100000"/>
              </a:lnSpc>
              <a:spcBef>
                <a:spcPts val="1000"/>
              </a:spcBef>
              <a:buFont typeface="Wingdings" panose="05000000000000000000" pitchFamily="2" charset="2"/>
              <a:buChar char="§"/>
              <a:defRPr/>
            </a:lvl2pPr>
            <a:lvl3pPr marL="1257254" indent="-342900">
              <a:lnSpc>
                <a:spcPct val="100000"/>
              </a:lnSpc>
              <a:spcBef>
                <a:spcPts val="1000"/>
              </a:spcBef>
              <a:buFont typeface="Wingdings" panose="05000000000000000000" pitchFamily="2" charset="2"/>
              <a:buChar char="§"/>
              <a:defRPr/>
            </a:lvl3pPr>
            <a:lvl4pPr marL="1657282" indent="-285750">
              <a:lnSpc>
                <a:spcPct val="100000"/>
              </a:lnSpc>
              <a:spcBef>
                <a:spcPts val="1000"/>
              </a:spcBef>
              <a:buFont typeface="Wingdings" panose="05000000000000000000" pitchFamily="2" charset="2"/>
              <a:buChar char="§"/>
              <a:defRPr/>
            </a:lvl4pPr>
            <a:lvl5pPr marL="2114459" indent="-285750">
              <a:lnSpc>
                <a:spcPct val="100000"/>
              </a:lnSpc>
              <a:spcBef>
                <a:spcPts val="1000"/>
              </a:spcBef>
              <a:buFont typeface="Wingdings" panose="05000000000000000000" pitchFamily="2" charset="2"/>
              <a:buChar char="§"/>
              <a:defRPr/>
            </a:lvl5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CH" dirty="0"/>
          </a:p>
        </p:txBody>
      </p:sp>
      <p:pic>
        <p:nvPicPr>
          <p:cNvPr id="11" name="Grafik 10"/>
          <p:cNvPicPr>
            <a:picLocks noChangeAspect="1"/>
          </p:cNvPicPr>
          <p:nvPr userDrawn="1"/>
        </p:nvPicPr>
        <p:blipFill rotWithShape="1">
          <a:blip r:embed="rId2"/>
          <a:srcRect l="-510" t="-5936" r="14490" b="5936"/>
          <a:stretch/>
        </p:blipFill>
        <p:spPr>
          <a:xfrm>
            <a:off x="300395" y="194243"/>
            <a:ext cx="427446" cy="746914"/>
          </a:xfrm>
          <a:prstGeom prst="rect">
            <a:avLst/>
          </a:prstGeom>
        </p:spPr>
      </p:pic>
    </p:spTree>
    <p:extLst>
      <p:ext uri="{BB962C8B-B14F-4D97-AF65-F5344CB8AC3E}">
        <p14:creationId xmlns:p14="http://schemas.microsoft.com/office/powerpoint/2010/main" val="119813877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 Text und 4er Bild-Raster">
    <p:spTree>
      <p:nvGrpSpPr>
        <p:cNvPr id="1" name=""/>
        <p:cNvGrpSpPr/>
        <p:nvPr/>
      </p:nvGrpSpPr>
      <p:grpSpPr>
        <a:xfrm>
          <a:off x="0" y="0"/>
          <a:ext cx="0" cy="0"/>
          <a:chOff x="0" y="0"/>
          <a:chExt cx="0" cy="0"/>
        </a:xfrm>
      </p:grpSpPr>
      <p:sp>
        <p:nvSpPr>
          <p:cNvPr id="8" name="Foliennummernplatzhalter 5"/>
          <p:cNvSpPr>
            <a:spLocks noGrp="1"/>
          </p:cNvSpPr>
          <p:nvPr>
            <p:ph type="sldNum" sz="quarter" idx="12"/>
          </p:nvPr>
        </p:nvSpPr>
        <p:spPr>
          <a:xfrm>
            <a:off x="8352420" y="6408000"/>
            <a:ext cx="540060" cy="288000"/>
          </a:xfrm>
        </p:spPr>
        <p:txBody>
          <a:bodyPr/>
          <a:lstStyle/>
          <a:p>
            <a:fld id="{0F8E3098-57A3-4D80-B720-D688A3E08C54}" type="slidenum">
              <a:rPr lang="de-CH" smtClean="0"/>
              <a:t>‹N›</a:t>
            </a:fld>
            <a:endParaRPr lang="de-CH" dirty="0"/>
          </a:p>
        </p:txBody>
      </p:sp>
      <p:sp>
        <p:nvSpPr>
          <p:cNvPr id="12" name="Bildplatzhalter 6"/>
          <p:cNvSpPr>
            <a:spLocks noGrp="1"/>
          </p:cNvSpPr>
          <p:nvPr>
            <p:ph type="pic" sz="quarter" idx="13"/>
          </p:nvPr>
        </p:nvSpPr>
        <p:spPr>
          <a:xfrm>
            <a:off x="4975524" y="1512000"/>
            <a:ext cx="1890000" cy="2160000"/>
          </a:xfrm>
          <a:prstGeom prst="rect">
            <a:avLst/>
          </a:prstGeom>
        </p:spPr>
        <p:txBody>
          <a:bodyPr/>
          <a:lstStyle/>
          <a:p>
            <a:endParaRPr lang="de-CH" dirty="0"/>
          </a:p>
        </p:txBody>
      </p:sp>
      <p:sp>
        <p:nvSpPr>
          <p:cNvPr id="16" name="Bildplatzhalter 6"/>
          <p:cNvSpPr>
            <a:spLocks noGrp="1"/>
          </p:cNvSpPr>
          <p:nvPr>
            <p:ph type="pic" sz="quarter" idx="16"/>
          </p:nvPr>
        </p:nvSpPr>
        <p:spPr>
          <a:xfrm>
            <a:off x="7009103" y="1512011"/>
            <a:ext cx="1890000" cy="2160001"/>
          </a:xfrm>
          <a:prstGeom prst="rect">
            <a:avLst/>
          </a:prstGeom>
        </p:spPr>
        <p:txBody>
          <a:bodyPr/>
          <a:lstStyle/>
          <a:p>
            <a:endParaRPr lang="de-CH" dirty="0"/>
          </a:p>
        </p:txBody>
      </p:sp>
      <p:sp>
        <p:nvSpPr>
          <p:cNvPr id="19" name="Bildplatzhalter 6"/>
          <p:cNvSpPr>
            <a:spLocks noGrp="1"/>
          </p:cNvSpPr>
          <p:nvPr>
            <p:ph type="pic" sz="quarter" idx="17"/>
          </p:nvPr>
        </p:nvSpPr>
        <p:spPr>
          <a:xfrm>
            <a:off x="4979545" y="3996151"/>
            <a:ext cx="1890000" cy="2160000"/>
          </a:xfrm>
          <a:prstGeom prst="rect">
            <a:avLst/>
          </a:prstGeom>
        </p:spPr>
        <p:txBody>
          <a:bodyPr/>
          <a:lstStyle/>
          <a:p>
            <a:endParaRPr lang="de-CH" dirty="0"/>
          </a:p>
        </p:txBody>
      </p:sp>
      <p:sp>
        <p:nvSpPr>
          <p:cNvPr id="21" name="Bildplatzhalter 6"/>
          <p:cNvSpPr>
            <a:spLocks noGrp="1"/>
          </p:cNvSpPr>
          <p:nvPr>
            <p:ph type="pic" sz="quarter" idx="18"/>
          </p:nvPr>
        </p:nvSpPr>
        <p:spPr>
          <a:xfrm>
            <a:off x="7020000" y="3996150"/>
            <a:ext cx="1890000" cy="2160000"/>
          </a:xfrm>
          <a:prstGeom prst="rect">
            <a:avLst/>
          </a:prstGeom>
        </p:spPr>
        <p:txBody>
          <a:bodyPr/>
          <a:lstStyle/>
          <a:p>
            <a:endParaRPr lang="de-CH" dirty="0"/>
          </a:p>
        </p:txBody>
      </p:sp>
      <p:cxnSp>
        <p:nvCxnSpPr>
          <p:cNvPr id="22" name="Gerader Verbinder 21"/>
          <p:cNvCxnSpPr/>
          <p:nvPr userDrawn="1"/>
        </p:nvCxnSpPr>
        <p:spPr>
          <a:xfrm>
            <a:off x="4975524" y="3789040"/>
            <a:ext cx="3935381"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platzhalter 21"/>
          <p:cNvSpPr>
            <a:spLocks noGrp="1"/>
          </p:cNvSpPr>
          <p:nvPr>
            <p:ph type="body" sz="quarter" idx="21" hasCustomPrompt="1"/>
          </p:nvPr>
        </p:nvSpPr>
        <p:spPr>
          <a:xfrm rot="16200000">
            <a:off x="4045847" y="2815628"/>
            <a:ext cx="1512000" cy="216055"/>
          </a:xfrm>
          <a:prstGeom prst="rect">
            <a:avLst/>
          </a:prstGeom>
        </p:spPr>
        <p:txBody>
          <a:bodyPr lIns="0" tIns="0" rIns="0" bIns="0">
            <a:noAutofit/>
          </a:bodyPr>
          <a:lstStyle>
            <a:lvl1pPr algn="l">
              <a:defRPr sz="500" baseline="0"/>
            </a:lvl1pPr>
            <a:lvl2pPr>
              <a:defRPr sz="800"/>
            </a:lvl2pPr>
            <a:lvl3pPr>
              <a:defRPr sz="800"/>
            </a:lvl3pPr>
            <a:lvl4pPr>
              <a:defRPr sz="800"/>
            </a:lvl4pPr>
            <a:lvl5pPr>
              <a:defRPr sz="800"/>
            </a:lvl5pPr>
          </a:lstStyle>
          <a:p>
            <a:pPr lvl="0"/>
            <a:r>
              <a:rPr lang="fr-CH" dirty="0" smtClean="0"/>
              <a:t>© </a:t>
            </a:r>
            <a:r>
              <a:rPr lang="fr-CH" dirty="0" err="1" smtClean="0"/>
              <a:t>Vorname</a:t>
            </a:r>
            <a:r>
              <a:rPr lang="fr-CH" dirty="0" smtClean="0"/>
              <a:t> Name, </a:t>
            </a:r>
            <a:r>
              <a:rPr lang="fr-CH" dirty="0" err="1" smtClean="0"/>
              <a:t>Jahr</a:t>
            </a:r>
            <a:endParaRPr lang="de-DE" dirty="0" smtClean="0"/>
          </a:p>
        </p:txBody>
      </p:sp>
      <p:sp>
        <p:nvSpPr>
          <p:cNvPr id="17" name="Textplatzhalter 21"/>
          <p:cNvSpPr>
            <a:spLocks noGrp="1"/>
          </p:cNvSpPr>
          <p:nvPr>
            <p:ph type="body" sz="quarter" idx="22" hasCustomPrompt="1"/>
          </p:nvPr>
        </p:nvSpPr>
        <p:spPr>
          <a:xfrm rot="16200000">
            <a:off x="4043135" y="5278525"/>
            <a:ext cx="1539216" cy="216055"/>
          </a:xfrm>
          <a:prstGeom prst="rect">
            <a:avLst/>
          </a:prstGeom>
        </p:spPr>
        <p:txBody>
          <a:bodyPr lIns="0" tIns="0" rIns="0" bIns="0">
            <a:noAutofit/>
          </a:bodyPr>
          <a:lstStyle>
            <a:lvl1pPr algn="l">
              <a:defRPr sz="500" baseline="0"/>
            </a:lvl1pPr>
            <a:lvl2pPr>
              <a:defRPr sz="800"/>
            </a:lvl2pPr>
            <a:lvl3pPr>
              <a:defRPr sz="800"/>
            </a:lvl3pPr>
            <a:lvl4pPr>
              <a:defRPr sz="800"/>
            </a:lvl4pPr>
            <a:lvl5pPr>
              <a:defRPr sz="800"/>
            </a:lvl5pPr>
          </a:lstStyle>
          <a:p>
            <a:pPr lvl="0"/>
            <a:r>
              <a:rPr lang="fr-CH" dirty="0" smtClean="0"/>
              <a:t>© </a:t>
            </a:r>
            <a:r>
              <a:rPr lang="fr-CH" dirty="0" err="1" smtClean="0"/>
              <a:t>Vorname</a:t>
            </a:r>
            <a:r>
              <a:rPr lang="fr-CH" dirty="0" smtClean="0"/>
              <a:t> Name, </a:t>
            </a:r>
            <a:r>
              <a:rPr lang="fr-CH" dirty="0" err="1" smtClean="0"/>
              <a:t>Jahr</a:t>
            </a:r>
            <a:endParaRPr lang="de-DE" dirty="0" smtClean="0"/>
          </a:p>
        </p:txBody>
      </p:sp>
      <p:sp>
        <p:nvSpPr>
          <p:cNvPr id="25" name="Titelplatzhalter 1"/>
          <p:cNvSpPr>
            <a:spLocks noGrp="1"/>
          </p:cNvSpPr>
          <p:nvPr>
            <p:ph type="title"/>
          </p:nvPr>
        </p:nvSpPr>
        <p:spPr>
          <a:xfrm>
            <a:off x="971600" y="360001"/>
            <a:ext cx="7939300" cy="828000"/>
          </a:xfrm>
          <a:prstGeom prst="rect">
            <a:avLst/>
          </a:prstGeom>
        </p:spPr>
        <p:txBody>
          <a:bodyPr vert="horz" lIns="0" tIns="0" rIns="0" bIns="0" rtlCol="0" anchor="b" anchorCtr="0">
            <a:noAutofit/>
          </a:bodyPr>
          <a:lstStyle>
            <a:lvl1pPr>
              <a:lnSpc>
                <a:spcPts val="3200"/>
              </a:lnSpc>
              <a:defRPr/>
            </a:lvl1pPr>
          </a:lstStyle>
          <a:p>
            <a:endParaRPr lang="de-CH" dirty="0"/>
          </a:p>
        </p:txBody>
      </p:sp>
      <p:cxnSp>
        <p:nvCxnSpPr>
          <p:cNvPr id="27" name="Gerader Verbinder 26"/>
          <p:cNvCxnSpPr/>
          <p:nvPr userDrawn="1"/>
        </p:nvCxnSpPr>
        <p:spPr>
          <a:xfrm>
            <a:off x="971600" y="1332000"/>
            <a:ext cx="79384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Textplatzhalter 18"/>
          <p:cNvSpPr>
            <a:spLocks noGrp="1"/>
          </p:cNvSpPr>
          <p:nvPr>
            <p:ph type="body" sz="quarter" idx="25"/>
          </p:nvPr>
        </p:nvSpPr>
        <p:spPr>
          <a:xfrm>
            <a:off x="971600" y="1512000"/>
            <a:ext cx="3762900" cy="4644000"/>
          </a:xfrm>
          <a:prstGeom prst="rect">
            <a:avLst/>
          </a:prstGeom>
        </p:spPr>
        <p:txBody>
          <a:bodyPr lIns="0" tIns="0" rIns="0" bIns="0"/>
          <a:lstStyle>
            <a:lvl1pPr marL="457200" indent="-457200">
              <a:lnSpc>
                <a:spcPct val="100000"/>
              </a:lnSpc>
              <a:spcBef>
                <a:spcPts val="0"/>
              </a:spcBef>
              <a:buFont typeface="Wingdings" panose="05000000000000000000" pitchFamily="2" charset="2"/>
              <a:buChar char="§"/>
              <a:defRPr/>
            </a:lvl1pPr>
            <a:lvl2pPr marL="800078" indent="-342900">
              <a:lnSpc>
                <a:spcPct val="100000"/>
              </a:lnSpc>
              <a:spcBef>
                <a:spcPts val="1000"/>
              </a:spcBef>
              <a:buFont typeface="Wingdings" panose="05000000000000000000" pitchFamily="2" charset="2"/>
              <a:buChar char="§"/>
              <a:defRPr/>
            </a:lvl2pPr>
            <a:lvl3pPr marL="1257254" indent="-342900">
              <a:lnSpc>
                <a:spcPct val="100000"/>
              </a:lnSpc>
              <a:spcBef>
                <a:spcPts val="1000"/>
              </a:spcBef>
              <a:buFont typeface="Wingdings" panose="05000000000000000000" pitchFamily="2" charset="2"/>
              <a:buChar char="§"/>
              <a:defRPr/>
            </a:lvl3pPr>
            <a:lvl4pPr marL="1657282" indent="-285750">
              <a:lnSpc>
                <a:spcPct val="100000"/>
              </a:lnSpc>
              <a:spcBef>
                <a:spcPts val="1000"/>
              </a:spcBef>
              <a:buFont typeface="Wingdings" panose="05000000000000000000" pitchFamily="2" charset="2"/>
              <a:buChar char="§"/>
              <a:defRPr/>
            </a:lvl4pPr>
            <a:lvl5pPr marL="2114459" indent="-285750">
              <a:lnSpc>
                <a:spcPct val="100000"/>
              </a:lnSpc>
              <a:spcBef>
                <a:spcPts val="1000"/>
              </a:spcBef>
              <a:buFont typeface="Wingdings" panose="05000000000000000000" pitchFamily="2" charset="2"/>
              <a:buChar char="§"/>
              <a:defRPr/>
            </a:lvl5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CH" dirty="0"/>
          </a:p>
        </p:txBody>
      </p:sp>
      <p:sp>
        <p:nvSpPr>
          <p:cNvPr id="31" name="Textplatzhalter 21"/>
          <p:cNvSpPr>
            <a:spLocks noGrp="1"/>
          </p:cNvSpPr>
          <p:nvPr>
            <p:ph type="body" sz="quarter" idx="26" hasCustomPrompt="1"/>
          </p:nvPr>
        </p:nvSpPr>
        <p:spPr>
          <a:xfrm rot="16200000">
            <a:off x="6079426" y="2815628"/>
            <a:ext cx="1512000" cy="216055"/>
          </a:xfrm>
          <a:prstGeom prst="rect">
            <a:avLst/>
          </a:prstGeom>
        </p:spPr>
        <p:txBody>
          <a:bodyPr lIns="0" tIns="0" rIns="0" bIns="0">
            <a:noAutofit/>
          </a:bodyPr>
          <a:lstStyle>
            <a:lvl1pPr algn="l">
              <a:defRPr sz="500" baseline="0"/>
            </a:lvl1pPr>
            <a:lvl2pPr>
              <a:defRPr sz="800"/>
            </a:lvl2pPr>
            <a:lvl3pPr>
              <a:defRPr sz="800"/>
            </a:lvl3pPr>
            <a:lvl4pPr>
              <a:defRPr sz="800"/>
            </a:lvl4pPr>
            <a:lvl5pPr>
              <a:defRPr sz="800"/>
            </a:lvl5pPr>
          </a:lstStyle>
          <a:p>
            <a:pPr lvl="0"/>
            <a:r>
              <a:rPr lang="fr-CH" dirty="0" smtClean="0"/>
              <a:t>© </a:t>
            </a:r>
            <a:r>
              <a:rPr lang="fr-CH" dirty="0" err="1" smtClean="0"/>
              <a:t>Vorname</a:t>
            </a:r>
            <a:r>
              <a:rPr lang="fr-CH" dirty="0" smtClean="0"/>
              <a:t> Name, </a:t>
            </a:r>
            <a:r>
              <a:rPr lang="fr-CH" dirty="0" err="1" smtClean="0"/>
              <a:t>Jahr</a:t>
            </a:r>
            <a:endParaRPr lang="de-DE" dirty="0" smtClean="0"/>
          </a:p>
        </p:txBody>
      </p:sp>
      <p:sp>
        <p:nvSpPr>
          <p:cNvPr id="32" name="Textplatzhalter 21"/>
          <p:cNvSpPr>
            <a:spLocks noGrp="1"/>
          </p:cNvSpPr>
          <p:nvPr>
            <p:ph type="body" sz="quarter" idx="27" hasCustomPrompt="1"/>
          </p:nvPr>
        </p:nvSpPr>
        <p:spPr>
          <a:xfrm rot="16200000">
            <a:off x="6076714" y="5278525"/>
            <a:ext cx="1539216" cy="216055"/>
          </a:xfrm>
          <a:prstGeom prst="rect">
            <a:avLst/>
          </a:prstGeom>
        </p:spPr>
        <p:txBody>
          <a:bodyPr lIns="0" tIns="0" rIns="0" bIns="0">
            <a:noAutofit/>
          </a:bodyPr>
          <a:lstStyle>
            <a:lvl1pPr algn="l">
              <a:defRPr sz="500" baseline="0"/>
            </a:lvl1pPr>
            <a:lvl2pPr>
              <a:defRPr sz="800"/>
            </a:lvl2pPr>
            <a:lvl3pPr>
              <a:defRPr sz="800"/>
            </a:lvl3pPr>
            <a:lvl4pPr>
              <a:defRPr sz="800"/>
            </a:lvl4pPr>
            <a:lvl5pPr>
              <a:defRPr sz="800"/>
            </a:lvl5pPr>
          </a:lstStyle>
          <a:p>
            <a:pPr lvl="0"/>
            <a:r>
              <a:rPr lang="fr-CH" dirty="0" smtClean="0"/>
              <a:t>© </a:t>
            </a:r>
            <a:r>
              <a:rPr lang="fr-CH" dirty="0" err="1" smtClean="0"/>
              <a:t>Vorname</a:t>
            </a:r>
            <a:r>
              <a:rPr lang="fr-CH" dirty="0" smtClean="0"/>
              <a:t> Name, </a:t>
            </a:r>
            <a:r>
              <a:rPr lang="fr-CH" dirty="0" err="1" smtClean="0"/>
              <a:t>Jahr</a:t>
            </a:r>
            <a:endParaRPr lang="de-DE" dirty="0" smtClean="0"/>
          </a:p>
        </p:txBody>
      </p:sp>
      <p:pic>
        <p:nvPicPr>
          <p:cNvPr id="20" name="Grafik 19"/>
          <p:cNvPicPr>
            <a:picLocks noChangeAspect="1"/>
          </p:cNvPicPr>
          <p:nvPr userDrawn="1"/>
        </p:nvPicPr>
        <p:blipFill rotWithShape="1">
          <a:blip r:embed="rId2"/>
          <a:srcRect l="-510" t="-5936" r="14490" b="5936"/>
          <a:stretch/>
        </p:blipFill>
        <p:spPr>
          <a:xfrm>
            <a:off x="300395" y="194243"/>
            <a:ext cx="427446" cy="746914"/>
          </a:xfrm>
          <a:prstGeom prst="rect">
            <a:avLst/>
          </a:prstGeom>
        </p:spPr>
      </p:pic>
    </p:spTree>
    <p:extLst>
      <p:ext uri="{BB962C8B-B14F-4D97-AF65-F5344CB8AC3E}">
        <p14:creationId xmlns:p14="http://schemas.microsoft.com/office/powerpoint/2010/main" val="423735975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E) Titel und Bild">
    <p:spTree>
      <p:nvGrpSpPr>
        <p:cNvPr id="1" name=""/>
        <p:cNvGrpSpPr/>
        <p:nvPr/>
      </p:nvGrpSpPr>
      <p:grpSpPr>
        <a:xfrm>
          <a:off x="0" y="0"/>
          <a:ext cx="0" cy="0"/>
          <a:chOff x="0" y="0"/>
          <a:chExt cx="0" cy="0"/>
        </a:xfrm>
      </p:grpSpPr>
      <p:sp>
        <p:nvSpPr>
          <p:cNvPr id="8" name="Foliennummernplatzhalter 5"/>
          <p:cNvSpPr>
            <a:spLocks noGrp="1"/>
          </p:cNvSpPr>
          <p:nvPr>
            <p:ph type="sldNum" sz="quarter" idx="12"/>
          </p:nvPr>
        </p:nvSpPr>
        <p:spPr>
          <a:xfrm>
            <a:off x="8352420" y="6408000"/>
            <a:ext cx="540060" cy="288000"/>
          </a:xfrm>
        </p:spPr>
        <p:txBody>
          <a:bodyPr/>
          <a:lstStyle/>
          <a:p>
            <a:fld id="{0F8E3098-57A3-4D80-B720-D688A3E08C54}" type="slidenum">
              <a:rPr lang="de-CH" smtClean="0"/>
              <a:t>‹N›</a:t>
            </a:fld>
            <a:endParaRPr lang="de-CH" dirty="0"/>
          </a:p>
        </p:txBody>
      </p:sp>
      <p:sp>
        <p:nvSpPr>
          <p:cNvPr id="12" name="Bildplatzhalter 6"/>
          <p:cNvSpPr>
            <a:spLocks noGrp="1"/>
          </p:cNvSpPr>
          <p:nvPr>
            <p:ph type="pic" sz="quarter" idx="13"/>
          </p:nvPr>
        </p:nvSpPr>
        <p:spPr>
          <a:xfrm>
            <a:off x="971600" y="1512000"/>
            <a:ext cx="7920886" cy="4644000"/>
          </a:xfrm>
          <a:prstGeom prst="rect">
            <a:avLst/>
          </a:prstGeom>
        </p:spPr>
        <p:txBody>
          <a:bodyPr/>
          <a:lstStyle/>
          <a:p>
            <a:endParaRPr lang="de-CH" dirty="0"/>
          </a:p>
        </p:txBody>
      </p:sp>
      <p:sp>
        <p:nvSpPr>
          <p:cNvPr id="14" name="Titelplatzhalter 1"/>
          <p:cNvSpPr>
            <a:spLocks noGrp="1"/>
          </p:cNvSpPr>
          <p:nvPr>
            <p:ph type="title"/>
          </p:nvPr>
        </p:nvSpPr>
        <p:spPr>
          <a:xfrm>
            <a:off x="971600" y="360001"/>
            <a:ext cx="7939300" cy="828000"/>
          </a:xfrm>
          <a:prstGeom prst="rect">
            <a:avLst/>
          </a:prstGeom>
        </p:spPr>
        <p:txBody>
          <a:bodyPr vert="horz" lIns="0" tIns="0" rIns="0" bIns="0" rtlCol="0" anchor="b" anchorCtr="0">
            <a:noAutofit/>
          </a:bodyPr>
          <a:lstStyle>
            <a:lvl1pPr>
              <a:lnSpc>
                <a:spcPts val="3200"/>
              </a:lnSpc>
              <a:defRPr/>
            </a:lvl1pPr>
          </a:lstStyle>
          <a:p>
            <a:endParaRPr lang="de-CH" dirty="0"/>
          </a:p>
        </p:txBody>
      </p:sp>
      <p:cxnSp>
        <p:nvCxnSpPr>
          <p:cNvPr id="15" name="Gerader Verbinder 14"/>
          <p:cNvCxnSpPr/>
          <p:nvPr userDrawn="1"/>
        </p:nvCxnSpPr>
        <p:spPr>
          <a:xfrm>
            <a:off x="971600" y="1332000"/>
            <a:ext cx="79384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Textplatzhalter 21"/>
          <p:cNvSpPr>
            <a:spLocks noGrp="1"/>
          </p:cNvSpPr>
          <p:nvPr>
            <p:ph type="body" sz="quarter" idx="22" hasCustomPrompt="1"/>
          </p:nvPr>
        </p:nvSpPr>
        <p:spPr>
          <a:xfrm rot="16200000">
            <a:off x="21988" y="5265769"/>
            <a:ext cx="1539216" cy="216055"/>
          </a:xfrm>
          <a:prstGeom prst="rect">
            <a:avLst/>
          </a:prstGeom>
        </p:spPr>
        <p:txBody>
          <a:bodyPr lIns="0" tIns="0" rIns="0" bIns="0">
            <a:noAutofit/>
          </a:bodyPr>
          <a:lstStyle>
            <a:lvl1pPr algn="l">
              <a:defRPr sz="500" baseline="0"/>
            </a:lvl1pPr>
            <a:lvl2pPr>
              <a:defRPr sz="800"/>
            </a:lvl2pPr>
            <a:lvl3pPr>
              <a:defRPr sz="800"/>
            </a:lvl3pPr>
            <a:lvl4pPr>
              <a:defRPr sz="800"/>
            </a:lvl4pPr>
            <a:lvl5pPr>
              <a:defRPr sz="800"/>
            </a:lvl5pPr>
          </a:lstStyle>
          <a:p>
            <a:pPr lvl="0"/>
            <a:r>
              <a:rPr lang="fr-CH" dirty="0" smtClean="0"/>
              <a:t>© </a:t>
            </a:r>
            <a:r>
              <a:rPr lang="fr-CH" dirty="0" err="1" smtClean="0"/>
              <a:t>Vorname</a:t>
            </a:r>
            <a:r>
              <a:rPr lang="fr-CH" dirty="0" smtClean="0"/>
              <a:t> Name, </a:t>
            </a:r>
            <a:r>
              <a:rPr lang="fr-CH" dirty="0" err="1" smtClean="0"/>
              <a:t>Jahr</a:t>
            </a:r>
            <a:endParaRPr lang="de-DE" dirty="0" smtClean="0"/>
          </a:p>
        </p:txBody>
      </p:sp>
      <p:pic>
        <p:nvPicPr>
          <p:cNvPr id="11" name="Grafik 10"/>
          <p:cNvPicPr>
            <a:picLocks noChangeAspect="1"/>
          </p:cNvPicPr>
          <p:nvPr userDrawn="1"/>
        </p:nvPicPr>
        <p:blipFill rotWithShape="1">
          <a:blip r:embed="rId2"/>
          <a:srcRect l="-510" t="-5936" r="14490" b="5936"/>
          <a:stretch/>
        </p:blipFill>
        <p:spPr>
          <a:xfrm>
            <a:off x="300395" y="194243"/>
            <a:ext cx="427446" cy="746914"/>
          </a:xfrm>
          <a:prstGeom prst="rect">
            <a:avLst/>
          </a:prstGeom>
        </p:spPr>
      </p:pic>
    </p:spTree>
    <p:extLst>
      <p:ext uri="{BB962C8B-B14F-4D97-AF65-F5344CB8AC3E}">
        <p14:creationId xmlns:p14="http://schemas.microsoft.com/office/powerpoint/2010/main" val="48621248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 Bild vollflächig">
    <p:spTree>
      <p:nvGrpSpPr>
        <p:cNvPr id="1" name=""/>
        <p:cNvGrpSpPr/>
        <p:nvPr/>
      </p:nvGrpSpPr>
      <p:grpSpPr>
        <a:xfrm>
          <a:off x="0" y="0"/>
          <a:ext cx="0" cy="0"/>
          <a:chOff x="0" y="0"/>
          <a:chExt cx="0" cy="0"/>
        </a:xfrm>
      </p:grpSpPr>
      <p:sp>
        <p:nvSpPr>
          <p:cNvPr id="8" name="Foliennummernplatzhalter 5"/>
          <p:cNvSpPr>
            <a:spLocks noGrp="1"/>
          </p:cNvSpPr>
          <p:nvPr>
            <p:ph type="sldNum" sz="quarter" idx="12"/>
          </p:nvPr>
        </p:nvSpPr>
        <p:spPr>
          <a:xfrm>
            <a:off x="8352420" y="6408000"/>
            <a:ext cx="540060" cy="288000"/>
          </a:xfrm>
        </p:spPr>
        <p:txBody>
          <a:bodyPr/>
          <a:lstStyle/>
          <a:p>
            <a:fld id="{0F8E3098-57A3-4D80-B720-D688A3E08C54}" type="slidenum">
              <a:rPr lang="de-CH" smtClean="0"/>
              <a:t>‹N›</a:t>
            </a:fld>
            <a:endParaRPr lang="de-CH" dirty="0"/>
          </a:p>
        </p:txBody>
      </p:sp>
      <p:sp>
        <p:nvSpPr>
          <p:cNvPr id="10" name="Bildplatzhalter 6"/>
          <p:cNvSpPr>
            <a:spLocks noGrp="1"/>
          </p:cNvSpPr>
          <p:nvPr>
            <p:ph type="pic" sz="quarter" idx="23"/>
          </p:nvPr>
        </p:nvSpPr>
        <p:spPr>
          <a:xfrm>
            <a:off x="971600" y="345518"/>
            <a:ext cx="7920880" cy="5796000"/>
          </a:xfrm>
          <a:prstGeom prst="rect">
            <a:avLst/>
          </a:prstGeom>
        </p:spPr>
        <p:txBody>
          <a:bodyPr/>
          <a:lstStyle/>
          <a:p>
            <a:endParaRPr lang="de-CH" dirty="0"/>
          </a:p>
        </p:txBody>
      </p:sp>
      <p:sp>
        <p:nvSpPr>
          <p:cNvPr id="9" name="Textplatzhalter 21"/>
          <p:cNvSpPr>
            <a:spLocks noGrp="1"/>
          </p:cNvSpPr>
          <p:nvPr>
            <p:ph type="body" sz="quarter" idx="22" hasCustomPrompt="1"/>
          </p:nvPr>
        </p:nvSpPr>
        <p:spPr>
          <a:xfrm rot="16200000">
            <a:off x="21988" y="5265769"/>
            <a:ext cx="1539216" cy="216055"/>
          </a:xfrm>
          <a:prstGeom prst="rect">
            <a:avLst/>
          </a:prstGeom>
        </p:spPr>
        <p:txBody>
          <a:bodyPr lIns="0" tIns="0" rIns="0" bIns="0">
            <a:noAutofit/>
          </a:bodyPr>
          <a:lstStyle>
            <a:lvl1pPr algn="l">
              <a:defRPr sz="500" baseline="0"/>
            </a:lvl1pPr>
            <a:lvl2pPr>
              <a:defRPr sz="800"/>
            </a:lvl2pPr>
            <a:lvl3pPr>
              <a:defRPr sz="800"/>
            </a:lvl3pPr>
            <a:lvl4pPr>
              <a:defRPr sz="800"/>
            </a:lvl4pPr>
            <a:lvl5pPr>
              <a:defRPr sz="800"/>
            </a:lvl5pPr>
          </a:lstStyle>
          <a:p>
            <a:pPr lvl="0"/>
            <a:r>
              <a:rPr lang="fr-CH" dirty="0" smtClean="0"/>
              <a:t>© </a:t>
            </a:r>
            <a:r>
              <a:rPr lang="fr-CH" dirty="0" err="1" smtClean="0"/>
              <a:t>Vorname</a:t>
            </a:r>
            <a:r>
              <a:rPr lang="fr-CH" dirty="0" smtClean="0"/>
              <a:t> Name, </a:t>
            </a:r>
            <a:r>
              <a:rPr lang="fr-CH" dirty="0" err="1" smtClean="0"/>
              <a:t>Jahr</a:t>
            </a:r>
            <a:endParaRPr lang="de-DE" dirty="0" smtClean="0"/>
          </a:p>
        </p:txBody>
      </p:sp>
      <p:pic>
        <p:nvPicPr>
          <p:cNvPr id="11" name="Grafik 10"/>
          <p:cNvPicPr>
            <a:picLocks noChangeAspect="1"/>
          </p:cNvPicPr>
          <p:nvPr userDrawn="1"/>
        </p:nvPicPr>
        <p:blipFill rotWithShape="1">
          <a:blip r:embed="rId2"/>
          <a:srcRect l="-510" t="-5936" r="14490" b="5936"/>
          <a:stretch/>
        </p:blipFill>
        <p:spPr>
          <a:xfrm>
            <a:off x="300395" y="194243"/>
            <a:ext cx="427446" cy="746914"/>
          </a:xfrm>
          <a:prstGeom prst="rect">
            <a:avLst/>
          </a:prstGeom>
        </p:spPr>
      </p:pic>
    </p:spTree>
    <p:extLst>
      <p:ext uri="{BB962C8B-B14F-4D97-AF65-F5344CB8AC3E}">
        <p14:creationId xmlns:p14="http://schemas.microsoft.com/office/powerpoint/2010/main" val="147284035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G) Leere Folie">
    <p:spTree>
      <p:nvGrpSpPr>
        <p:cNvPr id="1" name=""/>
        <p:cNvGrpSpPr/>
        <p:nvPr/>
      </p:nvGrpSpPr>
      <p:grpSpPr>
        <a:xfrm>
          <a:off x="0" y="0"/>
          <a:ext cx="0" cy="0"/>
          <a:chOff x="0" y="0"/>
          <a:chExt cx="0" cy="0"/>
        </a:xfrm>
      </p:grpSpPr>
      <p:sp>
        <p:nvSpPr>
          <p:cNvPr id="9" name="Foliennummernplatzhalter 5"/>
          <p:cNvSpPr>
            <a:spLocks noGrp="1"/>
          </p:cNvSpPr>
          <p:nvPr>
            <p:ph type="sldNum" sz="quarter" idx="12"/>
          </p:nvPr>
        </p:nvSpPr>
        <p:spPr>
          <a:xfrm>
            <a:off x="8352420" y="6408000"/>
            <a:ext cx="540060" cy="288000"/>
          </a:xfrm>
        </p:spPr>
        <p:txBody>
          <a:bodyPr/>
          <a:lstStyle/>
          <a:p>
            <a:fld id="{0F8E3098-57A3-4D80-B720-D688A3E08C54}" type="slidenum">
              <a:rPr lang="de-CH" smtClean="0"/>
              <a:t>‹N›</a:t>
            </a:fld>
            <a:endParaRPr lang="de-CH" dirty="0"/>
          </a:p>
        </p:txBody>
      </p:sp>
      <p:pic>
        <p:nvPicPr>
          <p:cNvPr id="6" name="Grafik 5"/>
          <p:cNvPicPr>
            <a:picLocks noChangeAspect="1"/>
          </p:cNvPicPr>
          <p:nvPr userDrawn="1"/>
        </p:nvPicPr>
        <p:blipFill rotWithShape="1">
          <a:blip r:embed="rId2"/>
          <a:srcRect l="-510" t="-5936" r="14490" b="5936"/>
          <a:stretch/>
        </p:blipFill>
        <p:spPr>
          <a:xfrm>
            <a:off x="300395" y="194243"/>
            <a:ext cx="427446" cy="746914"/>
          </a:xfrm>
          <a:prstGeom prst="rect">
            <a:avLst/>
          </a:prstGeom>
        </p:spPr>
      </p:pic>
    </p:spTree>
    <p:extLst>
      <p:ext uri="{BB962C8B-B14F-4D97-AF65-F5344CB8AC3E}">
        <p14:creationId xmlns:p14="http://schemas.microsoft.com/office/powerpoint/2010/main" val="211513907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971600" y="360001"/>
            <a:ext cx="7939300" cy="828000"/>
          </a:xfrm>
          <a:prstGeom prst="rect">
            <a:avLst/>
          </a:prstGeom>
        </p:spPr>
        <p:txBody>
          <a:bodyPr vert="horz" lIns="0" tIns="0" rIns="0" bIns="0" rtlCol="0" anchor="b" anchorCtr="0">
            <a:noAutofit/>
          </a:bodyPr>
          <a:lstStyle/>
          <a:p>
            <a:endParaRPr lang="de-CH" dirty="0"/>
          </a:p>
        </p:txBody>
      </p:sp>
      <p:sp>
        <p:nvSpPr>
          <p:cNvPr id="6" name="Foliennummernplatzhalter 5"/>
          <p:cNvSpPr>
            <a:spLocks noGrp="1"/>
          </p:cNvSpPr>
          <p:nvPr>
            <p:ph type="sldNum" sz="quarter" idx="4"/>
          </p:nvPr>
        </p:nvSpPr>
        <p:spPr>
          <a:xfrm>
            <a:off x="8352420" y="6408000"/>
            <a:ext cx="540060" cy="288000"/>
          </a:xfrm>
          <a:prstGeom prst="rect">
            <a:avLst/>
          </a:prstGeom>
        </p:spPr>
        <p:txBody>
          <a:bodyPr vert="horz" lIns="0" tIns="0" rIns="0" bIns="0" rtlCol="0" anchor="t" anchorCtr="0"/>
          <a:lstStyle>
            <a:lvl1pPr algn="r">
              <a:defRPr lang="de-CH" sz="1200" smtClean="0">
                <a:solidFill>
                  <a:schemeClr val="tx1"/>
                </a:solidFill>
                <a:latin typeface="+mn-lt"/>
              </a:defRPr>
            </a:lvl1pPr>
          </a:lstStyle>
          <a:p>
            <a:fld id="{0F8E3098-57A3-4D80-B720-D688A3E08C54}" type="slidenum">
              <a:rPr lang="de-CH" smtClean="0"/>
              <a:pPr/>
              <a:t>‹N›</a:t>
            </a:fld>
            <a:endParaRPr lang="de-CH" dirty="0"/>
          </a:p>
        </p:txBody>
      </p:sp>
      <p:sp>
        <p:nvSpPr>
          <p:cNvPr id="7" name="Textplatzhalter 2"/>
          <p:cNvSpPr txBox="1">
            <a:spLocks/>
          </p:cNvSpPr>
          <p:nvPr userDrawn="1"/>
        </p:nvSpPr>
        <p:spPr>
          <a:xfrm>
            <a:off x="971600" y="6408000"/>
            <a:ext cx="7272808" cy="288000"/>
          </a:xfrm>
          <a:prstGeom prst="rect">
            <a:avLst/>
          </a:prstGeom>
        </p:spPr>
        <p:txBody>
          <a:bodyPr vert="horz" lIns="0" tIns="0" rIns="0" bIns="0" rtlCol="0" anchor="t"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900"/>
              </a:lnSpc>
              <a:spcBef>
                <a:spcPts val="0"/>
              </a:spcBef>
              <a:buFontTx/>
              <a:buNone/>
            </a:pPr>
            <a:r>
              <a:rPr lang="de-CH" sz="1200" cap="all" baseline="0" dirty="0" smtClean="0">
                <a:latin typeface="+mn-lt"/>
              </a:rPr>
              <a:t>Forum OGD  ▪  ARS/EA  ▪  Ambrogio </a:t>
            </a:r>
            <a:r>
              <a:rPr lang="de-CH" sz="1200" cap="all" baseline="0" dirty="0" err="1" smtClean="0">
                <a:latin typeface="+mn-lt"/>
              </a:rPr>
              <a:t>foletti</a:t>
            </a:r>
            <a:r>
              <a:rPr lang="de-CH" sz="1200" cap="all" baseline="0" dirty="0" smtClean="0">
                <a:latin typeface="+mn-lt"/>
              </a:rPr>
              <a:t>  ▪  08.10.2020</a:t>
            </a:r>
          </a:p>
        </p:txBody>
      </p:sp>
      <p:cxnSp>
        <p:nvCxnSpPr>
          <p:cNvPr id="17" name="Gerader Verbinder 16"/>
          <p:cNvCxnSpPr/>
          <p:nvPr userDrawn="1"/>
        </p:nvCxnSpPr>
        <p:spPr>
          <a:xfrm>
            <a:off x="971600" y="6300000"/>
            <a:ext cx="79654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4782305"/>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3" r:id="rId3"/>
    <p:sldLayoutId id="2147483714" r:id="rId4"/>
    <p:sldLayoutId id="2147483717" r:id="rId5"/>
    <p:sldLayoutId id="2147483715" r:id="rId6"/>
    <p:sldLayoutId id="2147483716" r:id="rId7"/>
    <p:sldLayoutId id="2147483710" r:id="rId8"/>
  </p:sldLayoutIdLst>
  <p:timing>
    <p:tnLst>
      <p:par>
        <p:cTn id="1" dur="indefinite" restart="never" nodeType="tmRoot"/>
      </p:par>
    </p:tnLst>
  </p:timing>
  <p:hf hdr="0" ftr="0" dt="0"/>
  <p:txStyles>
    <p:titleStyle>
      <a:lvl1pPr algn="l" defTabSz="914354" rtl="0" eaLnBrk="1" latinLnBrk="0" hangingPunct="1">
        <a:lnSpc>
          <a:spcPts val="3200"/>
        </a:lnSpc>
        <a:spcBef>
          <a:spcPct val="0"/>
        </a:spcBef>
        <a:buNone/>
        <a:defRPr sz="3200" kern="1200" cap="all" baseline="0">
          <a:solidFill>
            <a:schemeClr val="tx1"/>
          </a:solidFill>
          <a:latin typeface="+mj-lt"/>
          <a:ea typeface="+mj-ea"/>
          <a:cs typeface="+mj-cs"/>
        </a:defRPr>
      </a:lvl1pPr>
    </p:titleStyle>
    <p:bodyStyle>
      <a:lvl1pPr marL="0" indent="0" algn="l" defTabSz="914354" rtl="0" eaLnBrk="1" latinLnBrk="0" hangingPunct="1">
        <a:lnSpc>
          <a:spcPts val="2500"/>
        </a:lnSpc>
        <a:spcBef>
          <a:spcPts val="1000"/>
        </a:spcBef>
        <a:buFontTx/>
        <a:buNone/>
        <a:defRPr lang="de-DE" sz="2800" kern="1200" dirty="0" smtClean="0">
          <a:solidFill>
            <a:schemeClr val="tx1"/>
          </a:solidFill>
          <a:latin typeface="+mn-lt"/>
          <a:ea typeface="+mn-ea"/>
          <a:cs typeface="+mn-cs"/>
        </a:defRPr>
      </a:lvl1pPr>
      <a:lvl2pPr marL="457178" indent="0" algn="l" defTabSz="914354" rtl="0" eaLnBrk="1" latinLnBrk="0" hangingPunct="1">
        <a:lnSpc>
          <a:spcPts val="2500"/>
        </a:lnSpc>
        <a:spcBef>
          <a:spcPts val="500"/>
        </a:spcBef>
        <a:buFontTx/>
        <a:buNone/>
        <a:defRPr lang="de-DE" sz="2400" kern="1200" dirty="0" smtClean="0">
          <a:solidFill>
            <a:schemeClr val="tx1"/>
          </a:solidFill>
          <a:latin typeface="+mn-lt"/>
          <a:ea typeface="+mn-ea"/>
          <a:cs typeface="+mn-cs"/>
        </a:defRPr>
      </a:lvl2pPr>
      <a:lvl3pPr marL="914354" indent="0" algn="l" defTabSz="914354" rtl="0" eaLnBrk="1" latinLnBrk="0" hangingPunct="1">
        <a:lnSpc>
          <a:spcPts val="2500"/>
        </a:lnSpc>
        <a:spcBef>
          <a:spcPts val="500"/>
        </a:spcBef>
        <a:buFontTx/>
        <a:buNone/>
        <a:defRPr lang="de-DE" sz="2000" kern="1200" dirty="0" smtClean="0">
          <a:solidFill>
            <a:schemeClr val="tx1"/>
          </a:solidFill>
          <a:latin typeface="+mn-lt"/>
          <a:ea typeface="+mn-ea"/>
          <a:cs typeface="+mn-cs"/>
        </a:defRPr>
      </a:lvl3pPr>
      <a:lvl4pPr marL="1371532" indent="0" algn="l" defTabSz="914354" rtl="0" eaLnBrk="1" latinLnBrk="0" hangingPunct="1">
        <a:lnSpc>
          <a:spcPts val="2500"/>
        </a:lnSpc>
        <a:spcBef>
          <a:spcPts val="500"/>
        </a:spcBef>
        <a:buFontTx/>
        <a:buNone/>
        <a:defRPr lang="de-DE" sz="1800" kern="1200" dirty="0" smtClean="0">
          <a:solidFill>
            <a:schemeClr val="tx1"/>
          </a:solidFill>
          <a:latin typeface="+mn-lt"/>
          <a:ea typeface="+mn-ea"/>
          <a:cs typeface="+mn-cs"/>
        </a:defRPr>
      </a:lvl4pPr>
      <a:lvl5pPr marL="1828709" indent="0" algn="l" defTabSz="914354" rtl="0" eaLnBrk="1" latinLnBrk="0" hangingPunct="1">
        <a:lnSpc>
          <a:spcPts val="2500"/>
        </a:lnSpc>
        <a:spcBef>
          <a:spcPts val="500"/>
        </a:spcBef>
        <a:buFontTx/>
        <a:buNone/>
        <a:defRPr lang="de-CH" sz="1800" kern="1200" dirty="0" smtClean="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13" Type="http://schemas.openxmlformats.org/officeDocument/2006/relationships/image" Target="../media/image45.svg"/><Relationship Id="rId18" Type="http://schemas.openxmlformats.org/officeDocument/2006/relationships/image" Target="../media/image14.png"/><Relationship Id="rId3" Type="http://schemas.openxmlformats.org/officeDocument/2006/relationships/image" Target="../media/image7.png"/><Relationship Id="rId12" Type="http://schemas.openxmlformats.org/officeDocument/2006/relationships/image" Target="../media/image11.png"/><Relationship Id="rId17" Type="http://schemas.openxmlformats.org/officeDocument/2006/relationships/image" Target="../media/image49.svg"/><Relationship Id="rId2" Type="http://schemas.openxmlformats.org/officeDocument/2006/relationships/notesSlide" Target="../notesSlides/notesSlide3.xml"/><Relationship Id="rId16"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9.png"/><Relationship Id="rId11" Type="http://schemas.openxmlformats.org/officeDocument/2006/relationships/image" Target="../media/image43.svg"/><Relationship Id="rId5" Type="http://schemas.openxmlformats.org/officeDocument/2006/relationships/image" Target="../media/image5.png"/><Relationship Id="rId15" Type="http://schemas.openxmlformats.org/officeDocument/2006/relationships/image" Target="../media/image47.svg"/><Relationship Id="rId10" Type="http://schemas.openxmlformats.org/officeDocument/2006/relationships/image" Target="../media/image10.png"/><Relationship Id="rId4" Type="http://schemas.openxmlformats.org/officeDocument/2006/relationships/image" Target="../media/image8.png"/><Relationship Id="rId9" Type="http://schemas.openxmlformats.org/officeDocument/2006/relationships/image" Target="../media/image41.svg"/><Relationship Id="rId1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3" Type="http://schemas.openxmlformats.org/officeDocument/2006/relationships/image" Target="../media/image26.sv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 Id="rId14" Type="http://schemas.openxmlformats.org/officeDocument/2006/relationships/image" Target="../media/image22.png"/></Relationships>
</file>

<file path=ppt/slides/_rels/slide8.xml.rels><?xml version="1.0" encoding="UTF-8" standalone="yes"?>
<Relationships xmlns="http://schemas.openxmlformats.org/package/2006/relationships"><Relationship Id="rId13" Type="http://schemas.openxmlformats.org/officeDocument/2006/relationships/image" Target="../media/image26.svg"/><Relationship Id="rId3" Type="http://schemas.openxmlformats.org/officeDocument/2006/relationships/image" Target="../media/image23.png"/><Relationship Id="rId7" Type="http://schemas.openxmlformats.org/officeDocument/2006/relationships/image" Target="../media/image21.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15" Type="http://schemas.openxmlformats.org/officeDocument/2006/relationships/image" Target="../media/image26.jpg"/><Relationship Id="rId4" Type="http://schemas.openxmlformats.org/officeDocument/2006/relationships/image" Target="../media/image18.png"/><Relationship Id="rId14"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ildplatzhalter 2"/>
          <p:cNvSpPr>
            <a:spLocks noGrp="1"/>
          </p:cNvSpPr>
          <p:nvPr>
            <p:ph type="pic" sz="quarter" idx="13"/>
          </p:nvPr>
        </p:nvSpPr>
        <p:spPr/>
      </p:sp>
      <p:sp>
        <p:nvSpPr>
          <p:cNvPr id="4" name="Titel 3"/>
          <p:cNvSpPr>
            <a:spLocks noGrp="1"/>
          </p:cNvSpPr>
          <p:nvPr>
            <p:ph type="title"/>
          </p:nvPr>
        </p:nvSpPr>
        <p:spPr/>
        <p:txBody>
          <a:bodyPr/>
          <a:lstStyle/>
          <a:p>
            <a:r>
              <a:rPr lang="fr-CH" dirty="0" smtClean="0">
                <a:solidFill>
                  <a:srgbClr val="3F4444"/>
                </a:solidFill>
              </a:rPr>
              <a:t>DATAMANAGEMENT</a:t>
            </a:r>
            <a:br>
              <a:rPr lang="fr-CH" dirty="0" smtClean="0">
                <a:solidFill>
                  <a:srgbClr val="3F4444"/>
                </a:solidFill>
              </a:rPr>
            </a:br>
            <a:r>
              <a:rPr lang="fr-CH" dirty="0" smtClean="0">
                <a:solidFill>
                  <a:srgbClr val="90D01E"/>
                </a:solidFill>
              </a:rPr>
              <a:t>DANS L’OFEN: pourquoi, quoi, comment?</a:t>
            </a:r>
            <a:endParaRPr lang="fr-CH" dirty="0"/>
          </a:p>
        </p:txBody>
      </p:sp>
      <p:pic>
        <p:nvPicPr>
          <p:cNvPr id="1026" name="Picture 2" descr="https://www.promptcloud.com/wp-content/uploads/2017/10/top-big-data-management-tools.jpg"/>
          <p:cNvPicPr>
            <a:picLocks noGrp="1" noChangeAspect="1" noChangeArrowheads="1"/>
          </p:cNvPicPr>
          <p:nvPr>
            <p:ph type="pic" sz="quarter" idx="14"/>
          </p:nvPr>
        </p:nvPicPr>
        <p:blipFill>
          <a:blip r:embed="rId2">
            <a:extLst>
              <a:ext uri="{28A0092B-C50C-407E-A947-70E740481C1C}">
                <a14:useLocalDpi xmlns:a14="http://schemas.microsoft.com/office/drawing/2010/main" val="0"/>
              </a:ext>
            </a:extLst>
          </a:blip>
          <a:srcRect t="9611" b="9611"/>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97801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fld id="{0F8E3098-57A3-4D80-B720-D688A3E08C54}" type="slidenum">
              <a:rPr lang="de-CH" smtClean="0"/>
              <a:t>2</a:t>
            </a:fld>
            <a:endParaRPr lang="de-CH" dirty="0"/>
          </a:p>
        </p:txBody>
      </p:sp>
      <p:sp>
        <p:nvSpPr>
          <p:cNvPr id="5" name="Titel 4"/>
          <p:cNvSpPr>
            <a:spLocks noGrp="1"/>
          </p:cNvSpPr>
          <p:nvPr>
            <p:ph type="title"/>
          </p:nvPr>
        </p:nvSpPr>
        <p:spPr/>
        <p:txBody>
          <a:bodyPr/>
          <a:lstStyle/>
          <a:p>
            <a:r>
              <a:rPr lang="fr-CH" dirty="0" smtClean="0"/>
              <a:t>Pourquoi?</a:t>
            </a:r>
            <a:endParaRPr lang="de-CH" dirty="0"/>
          </a:p>
        </p:txBody>
      </p:sp>
      <p:sp>
        <p:nvSpPr>
          <p:cNvPr id="6" name="Textplatzhalter 5"/>
          <p:cNvSpPr>
            <a:spLocks noGrp="1"/>
          </p:cNvSpPr>
          <p:nvPr>
            <p:ph type="body" sz="quarter" idx="16"/>
          </p:nvPr>
        </p:nvSpPr>
        <p:spPr>
          <a:xfrm>
            <a:off x="971600" y="1512000"/>
            <a:ext cx="4752528" cy="4653304"/>
          </a:xfrm>
        </p:spPr>
        <p:txBody>
          <a:bodyPr/>
          <a:lstStyle/>
          <a:p>
            <a:r>
              <a:rPr lang="fr-CH" dirty="0" smtClean="0"/>
              <a:t>Tout est «donnée»!</a:t>
            </a:r>
          </a:p>
          <a:p>
            <a:r>
              <a:rPr lang="fr-CH" dirty="0" smtClean="0"/>
              <a:t>Chaque collaborateur sait que garder de l’ordre est difficile</a:t>
            </a:r>
            <a:endParaRPr lang="de-CH" dirty="0"/>
          </a:p>
        </p:txBody>
      </p:sp>
      <p:pic>
        <p:nvPicPr>
          <p:cNvPr id="3074" name="Picture 2" descr="Trends 2016: Holistic data management will be keyVoice&amp;Dat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31427" y="2924944"/>
            <a:ext cx="5785402" cy="3305944"/>
          </a:xfrm>
          <a:prstGeom prst="rect">
            <a:avLst/>
          </a:prstGeom>
          <a:noFill/>
          <a:extLst>
            <a:ext uri="{909E8E84-426E-40DD-AFC4-6F175D3DCCD1}">
              <a14:hiddenFill xmlns:a14="http://schemas.microsoft.com/office/drawing/2010/main">
                <a:solidFill>
                  <a:srgbClr val="FFFFFF"/>
                </a:solidFill>
              </a14:hiddenFill>
            </a:ext>
          </a:extLst>
        </p:spPr>
      </p:pic>
      <p:pic>
        <p:nvPicPr>
          <p:cNvPr id="3" name="Immagine 2"/>
          <p:cNvPicPr>
            <a:picLocks noChangeAspect="1"/>
          </p:cNvPicPr>
          <p:nvPr/>
        </p:nvPicPr>
        <p:blipFill>
          <a:blip r:embed="rId4"/>
          <a:stretch>
            <a:fillRect/>
          </a:stretch>
        </p:blipFill>
        <p:spPr>
          <a:xfrm>
            <a:off x="1835696" y="3933056"/>
            <a:ext cx="1657350" cy="438150"/>
          </a:xfrm>
          <a:prstGeom prst="rect">
            <a:avLst/>
          </a:prstGeom>
        </p:spPr>
      </p:pic>
    </p:spTree>
    <p:extLst>
      <p:ext uri="{BB962C8B-B14F-4D97-AF65-F5344CB8AC3E}">
        <p14:creationId xmlns:p14="http://schemas.microsoft.com/office/powerpoint/2010/main" val="2843100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fld id="{0F8E3098-57A3-4D80-B720-D688A3E08C54}" type="slidenum">
              <a:rPr lang="de-CH" smtClean="0"/>
              <a:t>3</a:t>
            </a:fld>
            <a:endParaRPr lang="de-CH" dirty="0"/>
          </a:p>
        </p:txBody>
      </p:sp>
      <p:sp>
        <p:nvSpPr>
          <p:cNvPr id="5" name="Titel 4"/>
          <p:cNvSpPr>
            <a:spLocks noGrp="1"/>
          </p:cNvSpPr>
          <p:nvPr>
            <p:ph type="title"/>
          </p:nvPr>
        </p:nvSpPr>
        <p:spPr/>
        <p:txBody>
          <a:bodyPr/>
          <a:lstStyle/>
          <a:p>
            <a:r>
              <a:rPr lang="fr-CH" dirty="0"/>
              <a:t>Pourquoi?</a:t>
            </a:r>
            <a:endParaRPr lang="de-CH" dirty="0"/>
          </a:p>
        </p:txBody>
      </p:sp>
      <p:sp>
        <p:nvSpPr>
          <p:cNvPr id="6" name="Textplatzhalter 5"/>
          <p:cNvSpPr>
            <a:spLocks noGrp="1"/>
          </p:cNvSpPr>
          <p:nvPr>
            <p:ph type="body" sz="quarter" idx="16"/>
          </p:nvPr>
        </p:nvSpPr>
        <p:spPr>
          <a:xfrm>
            <a:off x="971600" y="1512000"/>
            <a:ext cx="3696970" cy="4644000"/>
          </a:xfrm>
        </p:spPr>
        <p:txBody>
          <a:bodyPr/>
          <a:lstStyle/>
          <a:p>
            <a:endParaRPr lang="de-CH" dirty="0"/>
          </a:p>
        </p:txBody>
      </p:sp>
      <p:pic>
        <p:nvPicPr>
          <p:cNvPr id="7" name="Picture 4">
            <a:extLst>
              <a:ext uri="{FF2B5EF4-FFF2-40B4-BE49-F238E27FC236}">
                <a16:creationId xmlns:a16="http://schemas.microsoft.com/office/drawing/2014/main" id="{8638441E-EB83-42B3-910F-15A8E6E7CCF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7744" y="1512000"/>
            <a:ext cx="6552728" cy="46292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3" descr="Stock-Fotos und lizenzfreie Bilder, Vektorgrafiken und Illustrationen zu  Strichmännchen | Adobe Stock in 2020 | Vektorgrafik, Strichmännchen,  Fragezeichen">
            <a:extLst>
              <a:ext uri="{FF2B5EF4-FFF2-40B4-BE49-F238E27FC236}">
                <a16:creationId xmlns:a16="http://schemas.microsoft.com/office/drawing/2014/main" id="{3E70A74E-5441-4847-902B-0E9EEA27637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0731" y="3068960"/>
            <a:ext cx="1104175" cy="12990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90775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fld id="{0F8E3098-57A3-4D80-B720-D688A3E08C54}" type="slidenum">
              <a:rPr lang="de-CH" smtClean="0"/>
              <a:t>4</a:t>
            </a:fld>
            <a:endParaRPr lang="de-CH" dirty="0"/>
          </a:p>
        </p:txBody>
      </p:sp>
      <p:sp>
        <p:nvSpPr>
          <p:cNvPr id="5" name="Titel 4"/>
          <p:cNvSpPr>
            <a:spLocks noGrp="1"/>
          </p:cNvSpPr>
          <p:nvPr>
            <p:ph type="title"/>
          </p:nvPr>
        </p:nvSpPr>
        <p:spPr/>
        <p:txBody>
          <a:bodyPr/>
          <a:lstStyle/>
          <a:p>
            <a:r>
              <a:rPr lang="fr-CH" dirty="0"/>
              <a:t>Pourquoi?</a:t>
            </a:r>
            <a:endParaRPr lang="de-CH" dirty="0"/>
          </a:p>
        </p:txBody>
      </p:sp>
      <p:sp>
        <p:nvSpPr>
          <p:cNvPr id="6" name="Textplatzhalter 5"/>
          <p:cNvSpPr>
            <a:spLocks noGrp="1"/>
          </p:cNvSpPr>
          <p:nvPr>
            <p:ph type="body" sz="quarter" idx="16"/>
          </p:nvPr>
        </p:nvSpPr>
        <p:spPr>
          <a:xfrm>
            <a:off x="971600" y="1512000"/>
            <a:ext cx="3696970" cy="4644000"/>
          </a:xfrm>
        </p:spPr>
        <p:txBody>
          <a:bodyPr/>
          <a:lstStyle/>
          <a:p>
            <a:endParaRPr lang="de-CH" dirty="0"/>
          </a:p>
        </p:txBody>
      </p:sp>
      <p:pic>
        <p:nvPicPr>
          <p:cNvPr id="9" name="Immagine 3">
            <a:extLst>
              <a:ext uri="{FF2B5EF4-FFF2-40B4-BE49-F238E27FC236}">
                <a16:creationId xmlns:a16="http://schemas.microsoft.com/office/drawing/2014/main" id="{CA332EA7-D7CB-46CE-8DBD-CA7EA8E27327}"/>
              </a:ext>
            </a:extLst>
          </p:cNvPr>
          <p:cNvPicPr>
            <a:picLocks noChangeAspect="1"/>
          </p:cNvPicPr>
          <p:nvPr/>
        </p:nvPicPr>
        <p:blipFill>
          <a:blip r:embed="rId3"/>
          <a:stretch>
            <a:fillRect/>
          </a:stretch>
        </p:blipFill>
        <p:spPr>
          <a:xfrm>
            <a:off x="971600" y="1512000"/>
            <a:ext cx="2689366" cy="1935853"/>
          </a:xfrm>
          <a:prstGeom prst="rect">
            <a:avLst/>
          </a:prstGeom>
        </p:spPr>
      </p:pic>
      <p:pic>
        <p:nvPicPr>
          <p:cNvPr id="10" name="Immagine 10">
            <a:extLst>
              <a:ext uri="{FF2B5EF4-FFF2-40B4-BE49-F238E27FC236}">
                <a16:creationId xmlns:a16="http://schemas.microsoft.com/office/drawing/2014/main" id="{98728E29-A68C-4C88-AE9E-15D2DAFD7CBC}"/>
              </a:ext>
            </a:extLst>
          </p:cNvPr>
          <p:cNvPicPr>
            <a:picLocks noChangeAspect="1"/>
          </p:cNvPicPr>
          <p:nvPr/>
        </p:nvPicPr>
        <p:blipFill>
          <a:blip r:embed="rId4"/>
          <a:stretch>
            <a:fillRect/>
          </a:stretch>
        </p:blipFill>
        <p:spPr>
          <a:xfrm>
            <a:off x="4601070" y="2001524"/>
            <a:ext cx="4291410" cy="956804"/>
          </a:xfrm>
          <a:prstGeom prst="rect">
            <a:avLst/>
          </a:prstGeom>
        </p:spPr>
      </p:pic>
      <p:grpSp>
        <p:nvGrpSpPr>
          <p:cNvPr id="3" name="Gruppo 2"/>
          <p:cNvGrpSpPr/>
          <p:nvPr/>
        </p:nvGrpSpPr>
        <p:grpSpPr>
          <a:xfrm>
            <a:off x="228535" y="3356992"/>
            <a:ext cx="8922622" cy="2943024"/>
            <a:chOff x="795888" y="1116211"/>
            <a:chExt cx="10847098" cy="3577790"/>
          </a:xfrm>
        </p:grpSpPr>
        <p:pic>
          <p:nvPicPr>
            <p:cNvPr id="11" name="Picture 4">
              <a:extLst>
                <a:ext uri="{FF2B5EF4-FFF2-40B4-BE49-F238E27FC236}">
                  <a16:creationId xmlns:a16="http://schemas.microsoft.com/office/drawing/2014/main" id="{8638441E-EB83-42B3-910F-15A8E6E7CCF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5888" y="1434042"/>
              <a:ext cx="4614484" cy="32599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Grafik 8" descr="Mann">
              <a:extLst>
                <a:ext uri="{FF2B5EF4-FFF2-40B4-BE49-F238E27FC236}">
                  <a16:creationId xmlns:a16="http://schemas.microsoft.com/office/drawing/2014/main" id="{453B85E3-A983-435D-A369-A8E4C72FA994}"/>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xmlns="" r:embed="rId9"/>
                </a:ext>
              </a:extLst>
            </a:blip>
            <a:stretch>
              <a:fillRect/>
            </a:stretch>
          </p:blipFill>
          <p:spPr>
            <a:xfrm>
              <a:off x="3410858" y="1216381"/>
              <a:ext cx="604072" cy="604072"/>
            </a:xfrm>
            <a:prstGeom prst="rect">
              <a:avLst/>
            </a:prstGeom>
          </p:spPr>
        </p:pic>
        <p:pic>
          <p:nvPicPr>
            <p:cNvPr id="13" name="Grafik 11" descr="Mann">
              <a:extLst>
                <a:ext uri="{FF2B5EF4-FFF2-40B4-BE49-F238E27FC236}">
                  <a16:creationId xmlns:a16="http://schemas.microsoft.com/office/drawing/2014/main" id="{14D62760-9DF1-40E5-A5DC-39C215649AAE}"/>
                </a:ext>
              </a:extLst>
            </p:cNvPr>
            <p:cNvPicPr>
              <a:picLocks noChangeAspect="1"/>
            </p:cNvPicPr>
            <p:nvPr/>
          </p:nvPicPr>
          <p:blipFill>
            <a:blip r:embed="rId10" cstate="print">
              <a:extLst>
                <a:ext uri="{28A0092B-C50C-407E-A947-70E740481C1C}">
                  <a14:useLocalDpi xmlns:a14="http://schemas.microsoft.com/office/drawing/2010/main" val="0"/>
                </a:ext>
                <a:ext uri="{96DAC541-7B7A-43D3-8B79-37D633B846F1}">
                  <asvg:svgBlip xmlns:asvg="http://schemas.microsoft.com/office/drawing/2016/SVG/main" xmlns="" r:embed="rId11"/>
                </a:ext>
              </a:extLst>
            </a:blip>
            <a:stretch>
              <a:fillRect/>
            </a:stretch>
          </p:blipFill>
          <p:spPr>
            <a:xfrm>
              <a:off x="1894113" y="1209124"/>
              <a:ext cx="553237" cy="553237"/>
            </a:xfrm>
            <a:prstGeom prst="rect">
              <a:avLst/>
            </a:prstGeom>
          </p:spPr>
        </p:pic>
        <p:pic>
          <p:nvPicPr>
            <p:cNvPr id="14" name="Grafik 10" descr="Pilot">
              <a:extLst>
                <a:ext uri="{FF2B5EF4-FFF2-40B4-BE49-F238E27FC236}">
                  <a16:creationId xmlns:a16="http://schemas.microsoft.com/office/drawing/2014/main" id="{ECC2DDC3-BFEF-4F30-A6E2-2BD54735CD52}"/>
                </a:ext>
              </a:extLst>
            </p:cNvPr>
            <p:cNvPicPr>
              <a:picLocks noChangeAspect="1"/>
            </p:cNvPicPr>
            <p:nvPr/>
          </p:nvPicPr>
          <p:blipFill>
            <a:blip r:embed="rId12" cstate="print">
              <a:extLst>
                <a:ext uri="{28A0092B-C50C-407E-A947-70E740481C1C}">
                  <a14:useLocalDpi xmlns:a14="http://schemas.microsoft.com/office/drawing/2010/main" val="0"/>
                </a:ext>
                <a:ext uri="{96DAC541-7B7A-43D3-8B79-37D633B846F1}">
                  <asvg:svgBlip xmlns:asvg="http://schemas.microsoft.com/office/drawing/2016/SVG/main" xmlns="" r:embed="rId13"/>
                </a:ext>
              </a:extLst>
            </a:blip>
            <a:stretch>
              <a:fillRect/>
            </a:stretch>
          </p:blipFill>
          <p:spPr>
            <a:xfrm>
              <a:off x="4405895" y="1259923"/>
              <a:ext cx="499936" cy="499936"/>
            </a:xfrm>
            <a:prstGeom prst="rect">
              <a:avLst/>
            </a:prstGeom>
          </p:spPr>
        </p:pic>
        <p:pic>
          <p:nvPicPr>
            <p:cNvPr id="15" name="Grafik 13" descr="Soldat">
              <a:extLst>
                <a:ext uri="{FF2B5EF4-FFF2-40B4-BE49-F238E27FC236}">
                  <a16:creationId xmlns:a16="http://schemas.microsoft.com/office/drawing/2014/main" id="{F3B1E6A5-4636-4E37-9D09-582EEC0F01AA}"/>
                </a:ext>
              </a:extLst>
            </p:cNvPr>
            <p:cNvPicPr>
              <a:picLocks noChangeAspect="1"/>
            </p:cNvPicPr>
            <p:nvPr/>
          </p:nvPicPr>
          <p:blipFill>
            <a:blip r:embed="rId14" cstate="print">
              <a:extLst>
                <a:ext uri="{28A0092B-C50C-407E-A947-70E740481C1C}">
                  <a14:useLocalDpi xmlns:a14="http://schemas.microsoft.com/office/drawing/2010/main" val="0"/>
                </a:ext>
                <a:ext uri="{96DAC541-7B7A-43D3-8B79-37D633B846F1}">
                  <asvg:svgBlip xmlns:asvg="http://schemas.microsoft.com/office/drawing/2016/SVG/main" xmlns="" r:embed="rId15"/>
                </a:ext>
              </a:extLst>
            </a:blip>
            <a:stretch>
              <a:fillRect/>
            </a:stretch>
          </p:blipFill>
          <p:spPr>
            <a:xfrm>
              <a:off x="5410372" y="3051400"/>
              <a:ext cx="502963" cy="502963"/>
            </a:xfrm>
            <a:prstGeom prst="rect">
              <a:avLst/>
            </a:prstGeom>
          </p:spPr>
        </p:pic>
        <p:pic>
          <p:nvPicPr>
            <p:cNvPr id="16" name="Grafik 15" descr="Feuerwehrmann">
              <a:extLst>
                <a:ext uri="{FF2B5EF4-FFF2-40B4-BE49-F238E27FC236}">
                  <a16:creationId xmlns:a16="http://schemas.microsoft.com/office/drawing/2014/main" id="{C24D876A-1D48-487D-992E-0D4E81ECFAC6}"/>
                </a:ext>
              </a:extLst>
            </p:cNvPr>
            <p:cNvPicPr>
              <a:picLocks noChangeAspect="1"/>
            </p:cNvPicPr>
            <p:nvPr/>
          </p:nvPicPr>
          <p:blipFill>
            <a:blip r:embed="rId16" cstate="print">
              <a:extLst>
                <a:ext uri="{28A0092B-C50C-407E-A947-70E740481C1C}">
                  <a14:useLocalDpi xmlns:a14="http://schemas.microsoft.com/office/drawing/2010/main" val="0"/>
                </a:ext>
                <a:ext uri="{96DAC541-7B7A-43D3-8B79-37D633B846F1}">
                  <asvg:svgBlip xmlns:asvg="http://schemas.microsoft.com/office/drawing/2016/SVG/main" xmlns="" r:embed="rId17"/>
                </a:ext>
              </a:extLst>
            </a:blip>
            <a:stretch>
              <a:fillRect/>
            </a:stretch>
          </p:blipFill>
          <p:spPr>
            <a:xfrm>
              <a:off x="5410372" y="3718087"/>
              <a:ext cx="502963" cy="502963"/>
            </a:xfrm>
            <a:prstGeom prst="rect">
              <a:avLst/>
            </a:prstGeom>
          </p:spPr>
        </p:pic>
        <p:pic>
          <p:nvPicPr>
            <p:cNvPr id="17" name="Grafik 18" descr="Mann">
              <a:extLst>
                <a:ext uri="{FF2B5EF4-FFF2-40B4-BE49-F238E27FC236}">
                  <a16:creationId xmlns:a16="http://schemas.microsoft.com/office/drawing/2014/main" id="{E2AF1664-B01C-4507-BA34-2B86C6AEDDCD}"/>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xmlns="" r:embed="rId9"/>
                </a:ext>
              </a:extLst>
            </a:blip>
            <a:stretch>
              <a:fillRect/>
            </a:stretch>
          </p:blipFill>
          <p:spPr>
            <a:xfrm>
              <a:off x="5309263" y="1959083"/>
              <a:ext cx="604072" cy="604072"/>
            </a:xfrm>
            <a:prstGeom prst="rect">
              <a:avLst/>
            </a:prstGeom>
          </p:spPr>
        </p:pic>
        <p:pic>
          <p:nvPicPr>
            <p:cNvPr id="18" name="Grafik 19">
              <a:extLst>
                <a:ext uri="{FF2B5EF4-FFF2-40B4-BE49-F238E27FC236}">
                  <a16:creationId xmlns:a16="http://schemas.microsoft.com/office/drawing/2014/main" id="{9F8F7F07-82C7-4928-809B-4FA48F376280}"/>
                </a:ext>
              </a:extLst>
            </p:cNvPr>
            <p:cNvPicPr>
              <a:picLocks noChangeAspect="1"/>
            </p:cNvPicPr>
            <p:nvPr/>
          </p:nvPicPr>
          <p:blipFill rotWithShape="1">
            <a:blip r:embed="rId18" cstate="print">
              <a:extLst>
                <a:ext uri="{28A0092B-C50C-407E-A947-70E740481C1C}">
                  <a14:useLocalDpi xmlns:a14="http://schemas.microsoft.com/office/drawing/2010/main" val="0"/>
                </a:ext>
              </a:extLst>
            </a:blip>
            <a:srcRect l="1999"/>
            <a:stretch/>
          </p:blipFill>
          <p:spPr>
            <a:xfrm>
              <a:off x="7372059" y="1434656"/>
              <a:ext cx="4270927" cy="3258730"/>
            </a:xfrm>
            <a:prstGeom prst="rect">
              <a:avLst/>
            </a:prstGeom>
          </p:spPr>
        </p:pic>
        <p:pic>
          <p:nvPicPr>
            <p:cNvPr id="19" name="Grafik 20" descr="Mann">
              <a:extLst>
                <a:ext uri="{FF2B5EF4-FFF2-40B4-BE49-F238E27FC236}">
                  <a16:creationId xmlns:a16="http://schemas.microsoft.com/office/drawing/2014/main" id="{85A54A97-CA7F-40B0-8597-661C04469B97}"/>
                </a:ext>
              </a:extLst>
            </p:cNvPr>
            <p:cNvPicPr>
              <a:picLocks noChangeAspect="1"/>
            </p:cNvPicPr>
            <p:nvPr/>
          </p:nvPicPr>
          <p:blipFill>
            <a:blip r:embed="rId10" cstate="print">
              <a:extLst>
                <a:ext uri="{28A0092B-C50C-407E-A947-70E740481C1C}">
                  <a14:useLocalDpi xmlns:a14="http://schemas.microsoft.com/office/drawing/2010/main" val="0"/>
                </a:ext>
                <a:ext uri="{96DAC541-7B7A-43D3-8B79-37D633B846F1}">
                  <asvg:svgBlip xmlns:asvg="http://schemas.microsoft.com/office/drawing/2016/SVG/main" xmlns="" r:embed="rId11"/>
                </a:ext>
              </a:extLst>
            </a:blip>
            <a:stretch>
              <a:fillRect/>
            </a:stretch>
          </p:blipFill>
          <p:spPr>
            <a:xfrm>
              <a:off x="8157027" y="1116211"/>
              <a:ext cx="553237" cy="553237"/>
            </a:xfrm>
            <a:prstGeom prst="rect">
              <a:avLst/>
            </a:prstGeom>
          </p:spPr>
        </p:pic>
        <p:pic>
          <p:nvPicPr>
            <p:cNvPr id="20" name="Grafik 21" descr="Pilot">
              <a:extLst>
                <a:ext uri="{FF2B5EF4-FFF2-40B4-BE49-F238E27FC236}">
                  <a16:creationId xmlns:a16="http://schemas.microsoft.com/office/drawing/2014/main" id="{ADB9B5F1-370A-4EB4-B52D-1CE891911285}"/>
                </a:ext>
              </a:extLst>
            </p:cNvPr>
            <p:cNvPicPr>
              <a:picLocks noChangeAspect="1"/>
            </p:cNvPicPr>
            <p:nvPr/>
          </p:nvPicPr>
          <p:blipFill>
            <a:blip r:embed="rId12" cstate="print">
              <a:extLst>
                <a:ext uri="{28A0092B-C50C-407E-A947-70E740481C1C}">
                  <a14:useLocalDpi xmlns:a14="http://schemas.microsoft.com/office/drawing/2010/main" val="0"/>
                </a:ext>
                <a:ext uri="{96DAC541-7B7A-43D3-8B79-37D633B846F1}">
                  <asvg:svgBlip xmlns:asvg="http://schemas.microsoft.com/office/drawing/2016/SVG/main" xmlns="" r:embed="rId13"/>
                </a:ext>
              </a:extLst>
            </a:blip>
            <a:stretch>
              <a:fillRect/>
            </a:stretch>
          </p:blipFill>
          <p:spPr>
            <a:xfrm>
              <a:off x="9021435" y="1171889"/>
              <a:ext cx="499936" cy="499936"/>
            </a:xfrm>
            <a:prstGeom prst="rect">
              <a:avLst/>
            </a:prstGeom>
          </p:spPr>
        </p:pic>
        <p:pic>
          <p:nvPicPr>
            <p:cNvPr id="21" name="Grafik 22" descr="Soldat">
              <a:extLst>
                <a:ext uri="{FF2B5EF4-FFF2-40B4-BE49-F238E27FC236}">
                  <a16:creationId xmlns:a16="http://schemas.microsoft.com/office/drawing/2014/main" id="{D4136FC1-DD22-4439-B27C-CD58EB24E058}"/>
                </a:ext>
              </a:extLst>
            </p:cNvPr>
            <p:cNvPicPr>
              <a:picLocks noChangeAspect="1"/>
            </p:cNvPicPr>
            <p:nvPr/>
          </p:nvPicPr>
          <p:blipFill>
            <a:blip r:embed="rId14" cstate="print">
              <a:extLst>
                <a:ext uri="{28A0092B-C50C-407E-A947-70E740481C1C}">
                  <a14:useLocalDpi xmlns:a14="http://schemas.microsoft.com/office/drawing/2010/main" val="0"/>
                </a:ext>
                <a:ext uri="{96DAC541-7B7A-43D3-8B79-37D633B846F1}">
                  <asvg:svgBlip xmlns:asvg="http://schemas.microsoft.com/office/drawing/2016/SVG/main" xmlns="" r:embed="rId15"/>
                </a:ext>
              </a:extLst>
            </a:blip>
            <a:stretch>
              <a:fillRect/>
            </a:stretch>
          </p:blipFill>
          <p:spPr>
            <a:xfrm>
              <a:off x="9832542" y="1184494"/>
              <a:ext cx="502963" cy="502963"/>
            </a:xfrm>
            <a:prstGeom prst="rect">
              <a:avLst/>
            </a:prstGeom>
          </p:spPr>
        </p:pic>
        <p:pic>
          <p:nvPicPr>
            <p:cNvPr id="22" name="Grafik 23" descr="Feuerwehrmann">
              <a:extLst>
                <a:ext uri="{FF2B5EF4-FFF2-40B4-BE49-F238E27FC236}">
                  <a16:creationId xmlns:a16="http://schemas.microsoft.com/office/drawing/2014/main" id="{A4253FF8-46F8-4B59-81F6-D50EA5D44B31}"/>
                </a:ext>
              </a:extLst>
            </p:cNvPr>
            <p:cNvPicPr>
              <a:picLocks noChangeAspect="1"/>
            </p:cNvPicPr>
            <p:nvPr/>
          </p:nvPicPr>
          <p:blipFill>
            <a:blip r:embed="rId16" cstate="print">
              <a:extLst>
                <a:ext uri="{28A0092B-C50C-407E-A947-70E740481C1C}">
                  <a14:useLocalDpi xmlns:a14="http://schemas.microsoft.com/office/drawing/2010/main" val="0"/>
                </a:ext>
                <a:ext uri="{96DAC541-7B7A-43D3-8B79-37D633B846F1}">
                  <asvg:svgBlip xmlns:asvg="http://schemas.microsoft.com/office/drawing/2016/SVG/main" xmlns="" r:embed="rId17"/>
                </a:ext>
              </a:extLst>
            </a:blip>
            <a:stretch>
              <a:fillRect/>
            </a:stretch>
          </p:blipFill>
          <p:spPr>
            <a:xfrm>
              <a:off x="10529130" y="1170376"/>
              <a:ext cx="502963" cy="502963"/>
            </a:xfrm>
            <a:prstGeom prst="rect">
              <a:avLst/>
            </a:prstGeom>
          </p:spPr>
        </p:pic>
        <p:sp>
          <p:nvSpPr>
            <p:cNvPr id="23" name="Pfeil: nach rechts 28">
              <a:extLst>
                <a:ext uri="{FF2B5EF4-FFF2-40B4-BE49-F238E27FC236}">
                  <a16:creationId xmlns:a16="http://schemas.microsoft.com/office/drawing/2014/main" id="{11E758D3-1A82-40A9-8201-80909802EA9E}"/>
                </a:ext>
              </a:extLst>
            </p:cNvPr>
            <p:cNvSpPr/>
            <p:nvPr/>
          </p:nvSpPr>
          <p:spPr bwMode="auto">
            <a:xfrm>
              <a:off x="6069383" y="2347457"/>
              <a:ext cx="1146628" cy="1407885"/>
            </a:xfrm>
            <a:prstGeom prst="rightArrow">
              <a:avLst/>
            </a:prstGeom>
            <a:solidFill>
              <a:schemeClr val="accent1">
                <a:lumMod val="20000"/>
                <a:lumOff val="80000"/>
              </a:schemeClr>
            </a:solidFill>
            <a:ln w="19050" cap="flat" cmpd="sng" algn="ctr">
              <a:noFill/>
              <a:prstDash val="solid"/>
              <a:round/>
              <a:headEnd type="none" w="lg" len="lg"/>
              <a:tailEnd type="none" w="lg" len="lg"/>
            </a:ln>
            <a:effectLst/>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de-DE" sz="1400" b="0" i="0" u="none" strike="noStrike" kern="1200" cap="none" spc="0" normalizeH="0" baseline="0" noProof="0" dirty="0" err="1">
                <a:ln>
                  <a:noFill/>
                </a:ln>
                <a:solidFill>
                  <a:srgbClr val="646260"/>
                </a:solidFill>
                <a:effectLst/>
                <a:uLnTx/>
                <a:uFillTx/>
                <a:latin typeface="Arial"/>
                <a:ea typeface="+mn-ea"/>
                <a:cs typeface="Arial" charset="0"/>
              </a:endParaRPr>
            </a:p>
          </p:txBody>
        </p:sp>
      </p:grpSp>
    </p:spTree>
    <p:extLst>
      <p:ext uri="{BB962C8B-B14F-4D97-AF65-F5344CB8AC3E}">
        <p14:creationId xmlns:p14="http://schemas.microsoft.com/office/powerpoint/2010/main" val="3936897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fld id="{0F8E3098-57A3-4D80-B720-D688A3E08C54}" type="slidenum">
              <a:rPr lang="de-CH" smtClean="0"/>
              <a:t>5</a:t>
            </a:fld>
            <a:endParaRPr lang="de-CH" dirty="0"/>
          </a:p>
        </p:txBody>
      </p:sp>
      <p:sp>
        <p:nvSpPr>
          <p:cNvPr id="5" name="Titel 4"/>
          <p:cNvSpPr>
            <a:spLocks noGrp="1"/>
          </p:cNvSpPr>
          <p:nvPr>
            <p:ph type="title"/>
          </p:nvPr>
        </p:nvSpPr>
        <p:spPr/>
        <p:txBody>
          <a:bodyPr/>
          <a:lstStyle/>
          <a:p>
            <a:r>
              <a:rPr lang="fr-CH" dirty="0" smtClean="0"/>
              <a:t>Quoi?</a:t>
            </a:r>
            <a:endParaRPr lang="de-CH" dirty="0"/>
          </a:p>
        </p:txBody>
      </p:sp>
      <p:sp>
        <p:nvSpPr>
          <p:cNvPr id="6" name="Textplatzhalter 5"/>
          <p:cNvSpPr>
            <a:spLocks noGrp="1"/>
          </p:cNvSpPr>
          <p:nvPr>
            <p:ph type="body" sz="quarter" idx="16"/>
          </p:nvPr>
        </p:nvSpPr>
        <p:spPr>
          <a:xfrm>
            <a:off x="5076057" y="1455709"/>
            <a:ext cx="3985001" cy="4644000"/>
          </a:xfrm>
        </p:spPr>
        <p:txBody>
          <a:bodyPr/>
          <a:lstStyle/>
          <a:p>
            <a:r>
              <a:rPr lang="fr-CH" dirty="0" smtClean="0"/>
              <a:t>Optimisation de l’utilisation de la ressource «données»</a:t>
            </a:r>
          </a:p>
          <a:p>
            <a:r>
              <a:rPr lang="fr-CH" dirty="0" smtClean="0"/>
              <a:t>Amélioration de la sécurité et la protection</a:t>
            </a:r>
          </a:p>
          <a:p>
            <a:r>
              <a:rPr lang="fr-CH" dirty="0" smtClean="0"/>
              <a:t>Optimisation de la qualité</a:t>
            </a:r>
          </a:p>
          <a:p>
            <a:r>
              <a:rPr lang="fr-CH" dirty="0" smtClean="0"/>
              <a:t>Établissement de processus, rôles et responsabilités</a:t>
            </a:r>
          </a:p>
          <a:p>
            <a:endParaRPr lang="de-CH" dirty="0"/>
          </a:p>
        </p:txBody>
      </p:sp>
      <p:pic>
        <p:nvPicPr>
          <p:cNvPr id="2050" name="Picture 2" descr="https://appdevelopermagazine.com/scripts/resize/?path=/images/news_images/Test-Data-Management-App-Developer-Magazine_nkcqjdnt.jpg&amp;width=70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1628800"/>
            <a:ext cx="4896545" cy="4050143"/>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Data Management - Expertise - Dialog Information Technology"/>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528" y="1455709"/>
            <a:ext cx="4509387" cy="45655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8066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fld id="{0F8E3098-57A3-4D80-B720-D688A3E08C54}" type="slidenum">
              <a:rPr lang="de-CH" smtClean="0"/>
              <a:t>6</a:t>
            </a:fld>
            <a:endParaRPr lang="de-CH" dirty="0"/>
          </a:p>
        </p:txBody>
      </p:sp>
      <p:sp>
        <p:nvSpPr>
          <p:cNvPr id="5" name="Titel 4"/>
          <p:cNvSpPr>
            <a:spLocks noGrp="1"/>
          </p:cNvSpPr>
          <p:nvPr>
            <p:ph type="title"/>
          </p:nvPr>
        </p:nvSpPr>
        <p:spPr/>
        <p:txBody>
          <a:bodyPr/>
          <a:lstStyle/>
          <a:p>
            <a:r>
              <a:rPr lang="fr-CH" dirty="0" smtClean="0"/>
              <a:t>Quoi?</a:t>
            </a:r>
            <a:endParaRPr lang="de-CH" dirty="0"/>
          </a:p>
        </p:txBody>
      </p:sp>
      <p:sp>
        <p:nvSpPr>
          <p:cNvPr id="6" name="Textplatzhalter 5"/>
          <p:cNvSpPr>
            <a:spLocks noGrp="1"/>
          </p:cNvSpPr>
          <p:nvPr>
            <p:ph type="body" sz="quarter" idx="16"/>
          </p:nvPr>
        </p:nvSpPr>
        <p:spPr>
          <a:xfrm>
            <a:off x="251521" y="1455709"/>
            <a:ext cx="8659380" cy="4644000"/>
          </a:xfrm>
        </p:spPr>
        <p:txBody>
          <a:bodyPr/>
          <a:lstStyle/>
          <a:p>
            <a:r>
              <a:rPr lang="fr-CH" dirty="0" smtClean="0"/>
              <a:t>Avec quelles données on travaille? D’où viennent-elles et où </a:t>
            </a:r>
            <a:r>
              <a:rPr lang="fr-CH" dirty="0" err="1" smtClean="0"/>
              <a:t>vont-elles</a:t>
            </a:r>
            <a:r>
              <a:rPr lang="fr-CH" dirty="0" smtClean="0"/>
              <a:t>? Quel processus les amène de A à B?</a:t>
            </a:r>
          </a:p>
          <a:p>
            <a:r>
              <a:rPr lang="fr-CH" dirty="0" smtClean="0"/>
              <a:t>Qui est responsable?</a:t>
            </a:r>
          </a:p>
          <a:p>
            <a:r>
              <a:rPr lang="fr-CH" dirty="0" smtClean="0"/>
              <a:t>Quels sont les systèmes concernés?</a:t>
            </a:r>
          </a:p>
          <a:p>
            <a:r>
              <a:rPr lang="fr-CH" dirty="0" smtClean="0"/>
              <a:t>Quels sont les besoins en termes de sécurité et protection des données?</a:t>
            </a:r>
          </a:p>
          <a:p>
            <a:r>
              <a:rPr lang="fr-CH" dirty="0" smtClean="0">
                <a:solidFill>
                  <a:srgbClr val="FF0000"/>
                </a:solidFill>
              </a:rPr>
              <a:t>Comment peut-on améliorer les processus, simplifier l’architecture, assurer la sécurité, augmenter la visibilité et le degré </a:t>
            </a:r>
            <a:r>
              <a:rPr lang="fr-CH" dirty="0" smtClean="0">
                <a:solidFill>
                  <a:srgbClr val="FF0000"/>
                </a:solidFill>
              </a:rPr>
              <a:t>de réutilisation </a:t>
            </a:r>
            <a:r>
              <a:rPr lang="fr-CH" dirty="0" smtClean="0">
                <a:solidFill>
                  <a:srgbClr val="FF0000"/>
                </a:solidFill>
              </a:rPr>
              <a:t>des données?</a:t>
            </a:r>
            <a:endParaRPr lang="de-CH" dirty="0">
              <a:solidFill>
                <a:srgbClr val="FF0000"/>
              </a:solidFill>
            </a:endParaRPr>
          </a:p>
        </p:txBody>
      </p:sp>
    </p:spTree>
    <p:extLst>
      <p:ext uri="{BB962C8B-B14F-4D97-AF65-F5344CB8AC3E}">
        <p14:creationId xmlns:p14="http://schemas.microsoft.com/office/powerpoint/2010/main" val="4163503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fld id="{0F8E3098-57A3-4D80-B720-D688A3E08C54}" type="slidenum">
              <a:rPr lang="de-CH" smtClean="0"/>
              <a:t>7</a:t>
            </a:fld>
            <a:endParaRPr lang="de-CH" dirty="0"/>
          </a:p>
        </p:txBody>
      </p:sp>
      <p:sp>
        <p:nvSpPr>
          <p:cNvPr id="5" name="Titel 4"/>
          <p:cNvSpPr>
            <a:spLocks noGrp="1"/>
          </p:cNvSpPr>
          <p:nvPr>
            <p:ph type="title"/>
          </p:nvPr>
        </p:nvSpPr>
        <p:spPr/>
        <p:txBody>
          <a:bodyPr/>
          <a:lstStyle/>
          <a:p>
            <a:r>
              <a:rPr lang="fr-CH" dirty="0" smtClean="0"/>
              <a:t>…et comment?</a:t>
            </a:r>
            <a:endParaRPr lang="de-CH" dirty="0"/>
          </a:p>
        </p:txBody>
      </p:sp>
      <p:sp>
        <p:nvSpPr>
          <p:cNvPr id="6" name="Textplatzhalter 5"/>
          <p:cNvSpPr>
            <a:spLocks noGrp="1"/>
          </p:cNvSpPr>
          <p:nvPr>
            <p:ph type="body" sz="quarter" idx="16"/>
          </p:nvPr>
        </p:nvSpPr>
        <p:spPr>
          <a:xfrm>
            <a:off x="5214624" y="1455709"/>
            <a:ext cx="3846434" cy="4644000"/>
          </a:xfrm>
        </p:spPr>
        <p:txBody>
          <a:bodyPr/>
          <a:lstStyle/>
          <a:p>
            <a:endParaRPr lang="de-CH" dirty="0"/>
          </a:p>
        </p:txBody>
      </p:sp>
      <p:grpSp>
        <p:nvGrpSpPr>
          <p:cNvPr id="3" name="Gruppo 2"/>
          <p:cNvGrpSpPr/>
          <p:nvPr/>
        </p:nvGrpSpPr>
        <p:grpSpPr>
          <a:xfrm>
            <a:off x="2195736" y="1257428"/>
            <a:ext cx="4514449" cy="5040561"/>
            <a:chOff x="777631" y="969911"/>
            <a:chExt cx="4858466" cy="5411418"/>
          </a:xfrm>
        </p:grpSpPr>
        <p:grpSp>
          <p:nvGrpSpPr>
            <p:cNvPr id="26" name="Gruppieren 51">
              <a:extLst>
                <a:ext uri="{FF2B5EF4-FFF2-40B4-BE49-F238E27FC236}">
                  <a16:creationId xmlns:a16="http://schemas.microsoft.com/office/drawing/2014/main" id="{4801B84F-FC28-4BFE-96CC-1282BE1C6A80}"/>
                </a:ext>
              </a:extLst>
            </p:cNvPr>
            <p:cNvGrpSpPr>
              <a:grpSpLocks noChangeAspect="1"/>
            </p:cNvGrpSpPr>
            <p:nvPr/>
          </p:nvGrpSpPr>
          <p:grpSpPr>
            <a:xfrm>
              <a:off x="1334783" y="1855937"/>
              <a:ext cx="3890278" cy="3776466"/>
              <a:chOff x="2120900" y="1141413"/>
              <a:chExt cx="4775200" cy="4635500"/>
            </a:xfrm>
            <a:solidFill>
              <a:schemeClr val="accent5"/>
            </a:solidFill>
            <a:effectLst/>
          </p:grpSpPr>
          <p:grpSp>
            <p:nvGrpSpPr>
              <p:cNvPr id="27" name="Group 3">
                <a:extLst>
                  <a:ext uri="{FF2B5EF4-FFF2-40B4-BE49-F238E27FC236}">
                    <a16:creationId xmlns:a16="http://schemas.microsoft.com/office/drawing/2014/main" id="{6B989881-1918-47C3-9C0B-76C8066E6465}"/>
                  </a:ext>
                </a:extLst>
              </p:cNvPr>
              <p:cNvGrpSpPr>
                <a:grpSpLocks/>
              </p:cNvGrpSpPr>
              <p:nvPr/>
            </p:nvGrpSpPr>
            <p:grpSpPr bwMode="auto">
              <a:xfrm>
                <a:off x="2120900" y="1141413"/>
                <a:ext cx="4775200" cy="4635500"/>
                <a:chOff x="2244" y="1767"/>
                <a:chExt cx="2029" cy="2029"/>
              </a:xfrm>
              <a:grpFill/>
            </p:grpSpPr>
            <p:sp>
              <p:nvSpPr>
                <p:cNvPr id="32" name="Freeform 4">
                  <a:extLst>
                    <a:ext uri="{FF2B5EF4-FFF2-40B4-BE49-F238E27FC236}">
                      <a16:creationId xmlns:a16="http://schemas.microsoft.com/office/drawing/2014/main" id="{14B11A0D-2996-416B-B8BA-959001EC20F6}"/>
                    </a:ext>
                  </a:extLst>
                </p:cNvPr>
                <p:cNvSpPr>
                  <a:spLocks/>
                </p:cNvSpPr>
                <p:nvPr/>
              </p:nvSpPr>
              <p:spPr bwMode="blackWhite">
                <a:xfrm>
                  <a:off x="2366" y="1767"/>
                  <a:ext cx="1057" cy="900"/>
                </a:xfrm>
                <a:custGeom>
                  <a:avLst/>
                  <a:gdLst/>
                  <a:ahLst/>
                  <a:cxnLst>
                    <a:cxn ang="0">
                      <a:pos x="455" y="879"/>
                    </a:cxn>
                    <a:cxn ang="0">
                      <a:pos x="471" y="838"/>
                    </a:cxn>
                    <a:cxn ang="0">
                      <a:pos x="490" y="799"/>
                    </a:cxn>
                    <a:cxn ang="0">
                      <a:pos x="514" y="762"/>
                    </a:cxn>
                    <a:cxn ang="0">
                      <a:pos x="541" y="728"/>
                    </a:cxn>
                    <a:cxn ang="0">
                      <a:pos x="570" y="696"/>
                    </a:cxn>
                    <a:cxn ang="0">
                      <a:pos x="603" y="667"/>
                    </a:cxn>
                    <a:cxn ang="0">
                      <a:pos x="639" y="642"/>
                    </a:cxn>
                    <a:cxn ang="0">
                      <a:pos x="676" y="621"/>
                    </a:cxn>
                    <a:cxn ang="0">
                      <a:pos x="713" y="605"/>
                    </a:cxn>
                    <a:cxn ang="0">
                      <a:pos x="753" y="591"/>
                    </a:cxn>
                    <a:cxn ang="0">
                      <a:pos x="793" y="581"/>
                    </a:cxn>
                    <a:cxn ang="0">
                      <a:pos x="834" y="575"/>
                    </a:cxn>
                    <a:cxn ang="0">
                      <a:pos x="833" y="711"/>
                    </a:cxn>
                    <a:cxn ang="0">
                      <a:pos x="1056" y="374"/>
                    </a:cxn>
                    <a:cxn ang="0">
                      <a:pos x="818" y="0"/>
                    </a:cxn>
                    <a:cxn ang="0">
                      <a:pos x="819" y="137"/>
                    </a:cxn>
                    <a:cxn ang="0">
                      <a:pos x="757" y="143"/>
                    </a:cxn>
                    <a:cxn ang="0">
                      <a:pos x="694" y="154"/>
                    </a:cxn>
                    <a:cxn ang="0">
                      <a:pos x="634" y="168"/>
                    </a:cxn>
                    <a:cxn ang="0">
                      <a:pos x="574" y="188"/>
                    </a:cxn>
                    <a:cxn ang="0">
                      <a:pos x="516" y="211"/>
                    </a:cxn>
                    <a:cxn ang="0">
                      <a:pos x="460" y="238"/>
                    </a:cxn>
                    <a:cxn ang="0">
                      <a:pos x="405" y="270"/>
                    </a:cxn>
                    <a:cxn ang="0">
                      <a:pos x="352" y="306"/>
                    </a:cxn>
                    <a:cxn ang="0">
                      <a:pos x="302" y="346"/>
                    </a:cxn>
                    <a:cxn ang="0">
                      <a:pos x="255" y="390"/>
                    </a:cxn>
                    <a:cxn ang="0">
                      <a:pos x="211" y="437"/>
                    </a:cxn>
                    <a:cxn ang="0">
                      <a:pos x="170" y="486"/>
                    </a:cxn>
                    <a:cxn ang="0">
                      <a:pos x="134" y="539"/>
                    </a:cxn>
                    <a:cxn ang="0">
                      <a:pos x="101" y="595"/>
                    </a:cxn>
                    <a:cxn ang="0">
                      <a:pos x="72" y="653"/>
                    </a:cxn>
                    <a:cxn ang="0">
                      <a:pos x="47" y="711"/>
                    </a:cxn>
                    <a:cxn ang="0">
                      <a:pos x="27" y="773"/>
                    </a:cxn>
                    <a:cxn ang="0">
                      <a:pos x="11" y="835"/>
                    </a:cxn>
                    <a:cxn ang="0">
                      <a:pos x="0" y="899"/>
                    </a:cxn>
                    <a:cxn ang="0">
                      <a:pos x="238" y="741"/>
                    </a:cxn>
                    <a:cxn ang="0">
                      <a:pos x="455" y="879"/>
                    </a:cxn>
                  </a:cxnLst>
                  <a:rect l="0" t="0" r="r" b="b"/>
                  <a:pathLst>
                    <a:path w="1057" h="900">
                      <a:moveTo>
                        <a:pt x="455" y="879"/>
                      </a:moveTo>
                      <a:lnTo>
                        <a:pt x="471" y="838"/>
                      </a:lnTo>
                      <a:lnTo>
                        <a:pt x="490" y="799"/>
                      </a:lnTo>
                      <a:lnTo>
                        <a:pt x="514" y="762"/>
                      </a:lnTo>
                      <a:lnTo>
                        <a:pt x="541" y="728"/>
                      </a:lnTo>
                      <a:lnTo>
                        <a:pt x="570" y="696"/>
                      </a:lnTo>
                      <a:lnTo>
                        <a:pt x="603" y="667"/>
                      </a:lnTo>
                      <a:lnTo>
                        <a:pt x="639" y="642"/>
                      </a:lnTo>
                      <a:lnTo>
                        <a:pt x="676" y="621"/>
                      </a:lnTo>
                      <a:lnTo>
                        <a:pt x="713" y="605"/>
                      </a:lnTo>
                      <a:lnTo>
                        <a:pt x="753" y="591"/>
                      </a:lnTo>
                      <a:lnTo>
                        <a:pt x="793" y="581"/>
                      </a:lnTo>
                      <a:lnTo>
                        <a:pt x="834" y="575"/>
                      </a:lnTo>
                      <a:lnTo>
                        <a:pt x="833" y="711"/>
                      </a:lnTo>
                      <a:lnTo>
                        <a:pt x="1056" y="374"/>
                      </a:lnTo>
                      <a:lnTo>
                        <a:pt x="818" y="0"/>
                      </a:lnTo>
                      <a:lnTo>
                        <a:pt x="819" y="137"/>
                      </a:lnTo>
                      <a:lnTo>
                        <a:pt x="757" y="143"/>
                      </a:lnTo>
                      <a:lnTo>
                        <a:pt x="694" y="154"/>
                      </a:lnTo>
                      <a:lnTo>
                        <a:pt x="634" y="168"/>
                      </a:lnTo>
                      <a:lnTo>
                        <a:pt x="574" y="188"/>
                      </a:lnTo>
                      <a:lnTo>
                        <a:pt x="516" y="211"/>
                      </a:lnTo>
                      <a:lnTo>
                        <a:pt x="460" y="238"/>
                      </a:lnTo>
                      <a:lnTo>
                        <a:pt x="405" y="270"/>
                      </a:lnTo>
                      <a:lnTo>
                        <a:pt x="352" y="306"/>
                      </a:lnTo>
                      <a:lnTo>
                        <a:pt x="302" y="346"/>
                      </a:lnTo>
                      <a:lnTo>
                        <a:pt x="255" y="390"/>
                      </a:lnTo>
                      <a:lnTo>
                        <a:pt x="211" y="437"/>
                      </a:lnTo>
                      <a:lnTo>
                        <a:pt x="170" y="486"/>
                      </a:lnTo>
                      <a:lnTo>
                        <a:pt x="134" y="539"/>
                      </a:lnTo>
                      <a:lnTo>
                        <a:pt x="101" y="595"/>
                      </a:lnTo>
                      <a:lnTo>
                        <a:pt x="72" y="653"/>
                      </a:lnTo>
                      <a:lnTo>
                        <a:pt x="47" y="711"/>
                      </a:lnTo>
                      <a:lnTo>
                        <a:pt x="27" y="773"/>
                      </a:lnTo>
                      <a:lnTo>
                        <a:pt x="11" y="835"/>
                      </a:lnTo>
                      <a:lnTo>
                        <a:pt x="0" y="899"/>
                      </a:lnTo>
                      <a:lnTo>
                        <a:pt x="238" y="741"/>
                      </a:lnTo>
                      <a:lnTo>
                        <a:pt x="455" y="879"/>
                      </a:lnTo>
                    </a:path>
                  </a:pathLst>
                </a:custGeom>
                <a:grpFill/>
                <a:ln w="12700" cap="rnd" cmpd="sng">
                  <a:noFill/>
                  <a:prstDash val="solid"/>
                  <a:round/>
                  <a:headEnd/>
                  <a:tailEnd/>
                </a:ln>
                <a:effectLst/>
              </p:spPr>
              <p:txBody>
                <a:bodyPr/>
                <a:lstStyle/>
                <a:p>
                  <a:endParaRPr lang="de-CH" sz="1723">
                    <a:solidFill>
                      <a:schemeClr val="bg1"/>
                    </a:solidFill>
                  </a:endParaRPr>
                </a:p>
              </p:txBody>
            </p:sp>
            <p:sp>
              <p:nvSpPr>
                <p:cNvPr id="33" name="Freeform 5">
                  <a:extLst>
                    <a:ext uri="{FF2B5EF4-FFF2-40B4-BE49-F238E27FC236}">
                      <a16:creationId xmlns:a16="http://schemas.microsoft.com/office/drawing/2014/main" id="{7F527A89-C22E-4621-AE9E-D57D9ECF448B}"/>
                    </a:ext>
                  </a:extLst>
                </p:cNvPr>
                <p:cNvSpPr>
                  <a:spLocks/>
                </p:cNvSpPr>
                <p:nvPr/>
              </p:nvSpPr>
              <p:spPr bwMode="blackWhite">
                <a:xfrm>
                  <a:off x="3073" y="2892"/>
                  <a:ext cx="1033" cy="904"/>
                </a:xfrm>
                <a:custGeom>
                  <a:avLst/>
                  <a:gdLst/>
                  <a:ahLst/>
                  <a:cxnLst>
                    <a:cxn ang="0">
                      <a:pos x="585" y="1"/>
                    </a:cxn>
                    <a:cxn ang="0">
                      <a:pos x="573" y="41"/>
                    </a:cxn>
                    <a:cxn ang="0">
                      <a:pos x="556" y="78"/>
                    </a:cxn>
                    <a:cxn ang="0">
                      <a:pos x="537" y="116"/>
                    </a:cxn>
                    <a:cxn ang="0">
                      <a:pos x="514" y="150"/>
                    </a:cxn>
                    <a:cxn ang="0">
                      <a:pos x="488" y="182"/>
                    </a:cxn>
                    <a:cxn ang="0">
                      <a:pos x="459" y="212"/>
                    </a:cxn>
                    <a:cxn ang="0">
                      <a:pos x="427" y="239"/>
                    </a:cxn>
                    <a:cxn ang="0">
                      <a:pos x="393" y="262"/>
                    </a:cxn>
                    <a:cxn ang="0">
                      <a:pos x="356" y="283"/>
                    </a:cxn>
                    <a:cxn ang="0">
                      <a:pos x="317" y="301"/>
                    </a:cxn>
                    <a:cxn ang="0">
                      <a:pos x="277" y="314"/>
                    </a:cxn>
                    <a:cxn ang="0">
                      <a:pos x="236" y="323"/>
                    </a:cxn>
                    <a:cxn ang="0">
                      <a:pos x="235" y="187"/>
                    </a:cxn>
                    <a:cxn ang="0">
                      <a:pos x="159" y="298"/>
                    </a:cxn>
                    <a:cxn ang="0">
                      <a:pos x="80" y="409"/>
                    </a:cxn>
                    <a:cxn ang="0">
                      <a:pos x="0" y="517"/>
                    </a:cxn>
                    <a:cxn ang="0">
                      <a:pos x="236" y="903"/>
                    </a:cxn>
                    <a:cxn ang="0">
                      <a:pos x="236" y="766"/>
                    </a:cxn>
                    <a:cxn ang="0">
                      <a:pos x="295" y="759"/>
                    </a:cxn>
                    <a:cxn ang="0">
                      <a:pos x="353" y="747"/>
                    </a:cxn>
                    <a:cxn ang="0">
                      <a:pos x="411" y="733"/>
                    </a:cxn>
                    <a:cxn ang="0">
                      <a:pos x="467" y="713"/>
                    </a:cxn>
                    <a:cxn ang="0">
                      <a:pos x="522" y="691"/>
                    </a:cxn>
                    <a:cxn ang="0">
                      <a:pos x="575" y="665"/>
                    </a:cxn>
                    <a:cxn ang="0">
                      <a:pos x="626" y="635"/>
                    </a:cxn>
                    <a:cxn ang="0">
                      <a:pos x="676" y="601"/>
                    </a:cxn>
                    <a:cxn ang="0">
                      <a:pos x="724" y="564"/>
                    </a:cxn>
                    <a:cxn ang="0">
                      <a:pos x="768" y="525"/>
                    </a:cxn>
                    <a:cxn ang="0">
                      <a:pos x="811" y="481"/>
                    </a:cxn>
                    <a:cxn ang="0">
                      <a:pos x="849" y="435"/>
                    </a:cxn>
                    <a:cxn ang="0">
                      <a:pos x="884" y="387"/>
                    </a:cxn>
                    <a:cxn ang="0">
                      <a:pos x="916" y="337"/>
                    </a:cxn>
                    <a:cxn ang="0">
                      <a:pos x="945" y="284"/>
                    </a:cxn>
                    <a:cxn ang="0">
                      <a:pos x="970" y="231"/>
                    </a:cxn>
                    <a:cxn ang="0">
                      <a:pos x="991" y="174"/>
                    </a:cxn>
                    <a:cxn ang="0">
                      <a:pos x="1009" y="117"/>
                    </a:cxn>
                    <a:cxn ang="0">
                      <a:pos x="1023" y="58"/>
                    </a:cxn>
                    <a:cxn ang="0">
                      <a:pos x="1032" y="0"/>
                    </a:cxn>
                    <a:cxn ang="0">
                      <a:pos x="812" y="132"/>
                    </a:cxn>
                    <a:cxn ang="0">
                      <a:pos x="585" y="1"/>
                    </a:cxn>
                  </a:cxnLst>
                  <a:rect l="0" t="0" r="r" b="b"/>
                  <a:pathLst>
                    <a:path w="1033" h="904">
                      <a:moveTo>
                        <a:pt x="585" y="1"/>
                      </a:moveTo>
                      <a:lnTo>
                        <a:pt x="573" y="41"/>
                      </a:lnTo>
                      <a:lnTo>
                        <a:pt x="556" y="78"/>
                      </a:lnTo>
                      <a:lnTo>
                        <a:pt x="537" y="116"/>
                      </a:lnTo>
                      <a:lnTo>
                        <a:pt x="514" y="150"/>
                      </a:lnTo>
                      <a:lnTo>
                        <a:pt x="488" y="182"/>
                      </a:lnTo>
                      <a:lnTo>
                        <a:pt x="459" y="212"/>
                      </a:lnTo>
                      <a:lnTo>
                        <a:pt x="427" y="239"/>
                      </a:lnTo>
                      <a:lnTo>
                        <a:pt x="393" y="262"/>
                      </a:lnTo>
                      <a:lnTo>
                        <a:pt x="356" y="283"/>
                      </a:lnTo>
                      <a:lnTo>
                        <a:pt x="317" y="301"/>
                      </a:lnTo>
                      <a:lnTo>
                        <a:pt x="277" y="314"/>
                      </a:lnTo>
                      <a:lnTo>
                        <a:pt x="236" y="323"/>
                      </a:lnTo>
                      <a:lnTo>
                        <a:pt x="235" y="187"/>
                      </a:lnTo>
                      <a:lnTo>
                        <a:pt x="159" y="298"/>
                      </a:lnTo>
                      <a:lnTo>
                        <a:pt x="80" y="409"/>
                      </a:lnTo>
                      <a:lnTo>
                        <a:pt x="0" y="517"/>
                      </a:lnTo>
                      <a:lnTo>
                        <a:pt x="236" y="903"/>
                      </a:lnTo>
                      <a:lnTo>
                        <a:pt x="236" y="766"/>
                      </a:lnTo>
                      <a:lnTo>
                        <a:pt x="295" y="759"/>
                      </a:lnTo>
                      <a:lnTo>
                        <a:pt x="353" y="747"/>
                      </a:lnTo>
                      <a:lnTo>
                        <a:pt x="411" y="733"/>
                      </a:lnTo>
                      <a:lnTo>
                        <a:pt x="467" y="713"/>
                      </a:lnTo>
                      <a:lnTo>
                        <a:pt x="522" y="691"/>
                      </a:lnTo>
                      <a:lnTo>
                        <a:pt x="575" y="665"/>
                      </a:lnTo>
                      <a:lnTo>
                        <a:pt x="626" y="635"/>
                      </a:lnTo>
                      <a:lnTo>
                        <a:pt x="676" y="601"/>
                      </a:lnTo>
                      <a:lnTo>
                        <a:pt x="724" y="564"/>
                      </a:lnTo>
                      <a:lnTo>
                        <a:pt x="768" y="525"/>
                      </a:lnTo>
                      <a:lnTo>
                        <a:pt x="811" y="481"/>
                      </a:lnTo>
                      <a:lnTo>
                        <a:pt x="849" y="435"/>
                      </a:lnTo>
                      <a:lnTo>
                        <a:pt x="884" y="387"/>
                      </a:lnTo>
                      <a:lnTo>
                        <a:pt x="916" y="337"/>
                      </a:lnTo>
                      <a:lnTo>
                        <a:pt x="945" y="284"/>
                      </a:lnTo>
                      <a:lnTo>
                        <a:pt x="970" y="231"/>
                      </a:lnTo>
                      <a:lnTo>
                        <a:pt x="991" y="174"/>
                      </a:lnTo>
                      <a:lnTo>
                        <a:pt x="1009" y="117"/>
                      </a:lnTo>
                      <a:lnTo>
                        <a:pt x="1023" y="58"/>
                      </a:lnTo>
                      <a:lnTo>
                        <a:pt x="1032" y="0"/>
                      </a:lnTo>
                      <a:lnTo>
                        <a:pt x="812" y="132"/>
                      </a:lnTo>
                      <a:lnTo>
                        <a:pt x="585" y="1"/>
                      </a:lnTo>
                    </a:path>
                  </a:pathLst>
                </a:custGeom>
                <a:grpFill/>
                <a:ln w="12700" cap="rnd" cmpd="sng">
                  <a:noFill/>
                  <a:prstDash val="solid"/>
                  <a:round/>
                  <a:headEnd/>
                  <a:tailEnd/>
                </a:ln>
                <a:effectLst/>
              </p:spPr>
              <p:txBody>
                <a:bodyPr/>
                <a:lstStyle/>
                <a:p>
                  <a:endParaRPr lang="de-CH" sz="1723">
                    <a:solidFill>
                      <a:schemeClr val="bg1"/>
                    </a:solidFill>
                  </a:endParaRPr>
                </a:p>
              </p:txBody>
            </p:sp>
            <p:sp>
              <p:nvSpPr>
                <p:cNvPr id="34" name="Freeform 6">
                  <a:extLst>
                    <a:ext uri="{FF2B5EF4-FFF2-40B4-BE49-F238E27FC236}">
                      <a16:creationId xmlns:a16="http://schemas.microsoft.com/office/drawing/2014/main" id="{A10ED426-4D23-42A4-B69C-E91C470F641A}"/>
                    </a:ext>
                  </a:extLst>
                </p:cNvPr>
                <p:cNvSpPr>
                  <a:spLocks/>
                </p:cNvSpPr>
                <p:nvPr/>
              </p:nvSpPr>
              <p:spPr bwMode="blackWhite">
                <a:xfrm>
                  <a:off x="2244" y="2563"/>
                  <a:ext cx="930" cy="1075"/>
                </a:xfrm>
                <a:custGeom>
                  <a:avLst/>
                  <a:gdLst/>
                  <a:ahLst/>
                  <a:cxnLst>
                    <a:cxn ang="0">
                      <a:pos x="929" y="645"/>
                    </a:cxn>
                    <a:cxn ang="0">
                      <a:pos x="887" y="634"/>
                    </a:cxn>
                    <a:cxn ang="0">
                      <a:pos x="847" y="620"/>
                    </a:cxn>
                    <a:cxn ang="0">
                      <a:pos x="807" y="603"/>
                    </a:cxn>
                    <a:cxn ang="0">
                      <a:pos x="771" y="582"/>
                    </a:cxn>
                    <a:cxn ang="0">
                      <a:pos x="735" y="557"/>
                    </a:cxn>
                    <a:cxn ang="0">
                      <a:pos x="703" y="529"/>
                    </a:cxn>
                    <a:cxn ang="0">
                      <a:pos x="673" y="497"/>
                    </a:cxn>
                    <a:cxn ang="0">
                      <a:pos x="648" y="465"/>
                    </a:cxn>
                    <a:cxn ang="0">
                      <a:pos x="624" y="428"/>
                    </a:cxn>
                    <a:cxn ang="0">
                      <a:pos x="607" y="398"/>
                    </a:cxn>
                    <a:cxn ang="0">
                      <a:pos x="594" y="366"/>
                    </a:cxn>
                    <a:cxn ang="0">
                      <a:pos x="583" y="332"/>
                    </a:cxn>
                    <a:cxn ang="0">
                      <a:pos x="577" y="298"/>
                    </a:cxn>
                    <a:cxn ang="0">
                      <a:pos x="575" y="264"/>
                    </a:cxn>
                    <a:cxn ang="0">
                      <a:pos x="576" y="229"/>
                    </a:cxn>
                    <a:cxn ang="0">
                      <a:pos x="748" y="229"/>
                    </a:cxn>
                    <a:cxn ang="0">
                      <a:pos x="360" y="0"/>
                    </a:cxn>
                    <a:cxn ang="0">
                      <a:pos x="0" y="236"/>
                    </a:cxn>
                    <a:cxn ang="0">
                      <a:pos x="136" y="237"/>
                    </a:cxn>
                    <a:cxn ang="0">
                      <a:pos x="141" y="299"/>
                    </a:cxn>
                    <a:cxn ang="0">
                      <a:pos x="150" y="362"/>
                    </a:cxn>
                    <a:cxn ang="0">
                      <a:pos x="165" y="422"/>
                    </a:cxn>
                    <a:cxn ang="0">
                      <a:pos x="182" y="483"/>
                    </a:cxn>
                    <a:cxn ang="0">
                      <a:pos x="204" y="541"/>
                    </a:cxn>
                    <a:cxn ang="0">
                      <a:pos x="231" y="598"/>
                    </a:cxn>
                    <a:cxn ang="0">
                      <a:pos x="262" y="653"/>
                    </a:cxn>
                    <a:cxn ang="0">
                      <a:pos x="296" y="704"/>
                    </a:cxn>
                    <a:cxn ang="0">
                      <a:pos x="333" y="752"/>
                    </a:cxn>
                    <a:cxn ang="0">
                      <a:pos x="374" y="797"/>
                    </a:cxn>
                    <a:cxn ang="0">
                      <a:pos x="419" y="841"/>
                    </a:cxn>
                    <a:cxn ang="0">
                      <a:pos x="465" y="880"/>
                    </a:cxn>
                    <a:cxn ang="0">
                      <a:pos x="514" y="917"/>
                    </a:cxn>
                    <a:cxn ang="0">
                      <a:pos x="566" y="951"/>
                    </a:cxn>
                    <a:cxn ang="0">
                      <a:pos x="620" y="980"/>
                    </a:cxn>
                    <a:cxn ang="0">
                      <a:pos x="675" y="1007"/>
                    </a:cxn>
                    <a:cxn ang="0">
                      <a:pos x="732" y="1029"/>
                    </a:cxn>
                    <a:cxn ang="0">
                      <a:pos x="790" y="1048"/>
                    </a:cxn>
                    <a:cxn ang="0">
                      <a:pos x="849" y="1062"/>
                    </a:cxn>
                    <a:cxn ang="0">
                      <a:pos x="910" y="1074"/>
                    </a:cxn>
                    <a:cxn ang="0">
                      <a:pos x="772" y="845"/>
                    </a:cxn>
                    <a:cxn ang="0">
                      <a:pos x="929" y="645"/>
                    </a:cxn>
                  </a:cxnLst>
                  <a:rect l="0" t="0" r="r" b="b"/>
                  <a:pathLst>
                    <a:path w="930" h="1075">
                      <a:moveTo>
                        <a:pt x="929" y="645"/>
                      </a:moveTo>
                      <a:lnTo>
                        <a:pt x="887" y="634"/>
                      </a:lnTo>
                      <a:lnTo>
                        <a:pt x="847" y="620"/>
                      </a:lnTo>
                      <a:lnTo>
                        <a:pt x="807" y="603"/>
                      </a:lnTo>
                      <a:lnTo>
                        <a:pt x="771" y="582"/>
                      </a:lnTo>
                      <a:lnTo>
                        <a:pt x="735" y="557"/>
                      </a:lnTo>
                      <a:lnTo>
                        <a:pt x="703" y="529"/>
                      </a:lnTo>
                      <a:lnTo>
                        <a:pt x="673" y="497"/>
                      </a:lnTo>
                      <a:lnTo>
                        <a:pt x="648" y="465"/>
                      </a:lnTo>
                      <a:lnTo>
                        <a:pt x="624" y="428"/>
                      </a:lnTo>
                      <a:lnTo>
                        <a:pt x="607" y="398"/>
                      </a:lnTo>
                      <a:lnTo>
                        <a:pt x="594" y="366"/>
                      </a:lnTo>
                      <a:lnTo>
                        <a:pt x="583" y="332"/>
                      </a:lnTo>
                      <a:lnTo>
                        <a:pt x="577" y="298"/>
                      </a:lnTo>
                      <a:lnTo>
                        <a:pt x="575" y="264"/>
                      </a:lnTo>
                      <a:lnTo>
                        <a:pt x="576" y="229"/>
                      </a:lnTo>
                      <a:lnTo>
                        <a:pt x="748" y="229"/>
                      </a:lnTo>
                      <a:lnTo>
                        <a:pt x="360" y="0"/>
                      </a:lnTo>
                      <a:lnTo>
                        <a:pt x="0" y="236"/>
                      </a:lnTo>
                      <a:lnTo>
                        <a:pt x="136" y="237"/>
                      </a:lnTo>
                      <a:lnTo>
                        <a:pt x="141" y="299"/>
                      </a:lnTo>
                      <a:lnTo>
                        <a:pt x="150" y="362"/>
                      </a:lnTo>
                      <a:lnTo>
                        <a:pt x="165" y="422"/>
                      </a:lnTo>
                      <a:lnTo>
                        <a:pt x="182" y="483"/>
                      </a:lnTo>
                      <a:lnTo>
                        <a:pt x="204" y="541"/>
                      </a:lnTo>
                      <a:lnTo>
                        <a:pt x="231" y="598"/>
                      </a:lnTo>
                      <a:lnTo>
                        <a:pt x="262" y="653"/>
                      </a:lnTo>
                      <a:lnTo>
                        <a:pt x="296" y="704"/>
                      </a:lnTo>
                      <a:lnTo>
                        <a:pt x="333" y="752"/>
                      </a:lnTo>
                      <a:lnTo>
                        <a:pt x="374" y="797"/>
                      </a:lnTo>
                      <a:lnTo>
                        <a:pt x="419" y="841"/>
                      </a:lnTo>
                      <a:lnTo>
                        <a:pt x="465" y="880"/>
                      </a:lnTo>
                      <a:lnTo>
                        <a:pt x="514" y="917"/>
                      </a:lnTo>
                      <a:lnTo>
                        <a:pt x="566" y="951"/>
                      </a:lnTo>
                      <a:lnTo>
                        <a:pt x="620" y="980"/>
                      </a:lnTo>
                      <a:lnTo>
                        <a:pt x="675" y="1007"/>
                      </a:lnTo>
                      <a:lnTo>
                        <a:pt x="732" y="1029"/>
                      </a:lnTo>
                      <a:lnTo>
                        <a:pt x="790" y="1048"/>
                      </a:lnTo>
                      <a:lnTo>
                        <a:pt x="849" y="1062"/>
                      </a:lnTo>
                      <a:lnTo>
                        <a:pt x="910" y="1074"/>
                      </a:lnTo>
                      <a:lnTo>
                        <a:pt x="772" y="845"/>
                      </a:lnTo>
                      <a:lnTo>
                        <a:pt x="929" y="645"/>
                      </a:lnTo>
                    </a:path>
                  </a:pathLst>
                </a:custGeom>
                <a:grpFill/>
                <a:ln w="12700" cap="rnd" cmpd="sng">
                  <a:noFill/>
                  <a:prstDash val="solid"/>
                  <a:round/>
                  <a:headEnd/>
                  <a:tailEnd/>
                </a:ln>
                <a:effectLst/>
              </p:spPr>
              <p:txBody>
                <a:bodyPr/>
                <a:lstStyle/>
                <a:p>
                  <a:endParaRPr lang="de-CH" sz="1723">
                    <a:solidFill>
                      <a:schemeClr val="bg1"/>
                    </a:solidFill>
                  </a:endParaRPr>
                </a:p>
              </p:txBody>
            </p:sp>
            <p:sp>
              <p:nvSpPr>
                <p:cNvPr id="35" name="Freeform 7">
                  <a:extLst>
                    <a:ext uri="{FF2B5EF4-FFF2-40B4-BE49-F238E27FC236}">
                      <a16:creationId xmlns:a16="http://schemas.microsoft.com/office/drawing/2014/main" id="{51065604-2793-418C-8E71-B1F93307FC6A}"/>
                    </a:ext>
                  </a:extLst>
                </p:cNvPr>
                <p:cNvSpPr>
                  <a:spLocks/>
                </p:cNvSpPr>
                <p:nvPr/>
              </p:nvSpPr>
              <p:spPr bwMode="blackWhite">
                <a:xfrm>
                  <a:off x="3330" y="1909"/>
                  <a:ext cx="943" cy="1065"/>
                </a:xfrm>
                <a:custGeom>
                  <a:avLst/>
                  <a:gdLst/>
                  <a:ahLst/>
                  <a:cxnLst>
                    <a:cxn ang="0">
                      <a:pos x="554" y="1064"/>
                    </a:cxn>
                    <a:cxn ang="0">
                      <a:pos x="942" y="840"/>
                    </a:cxn>
                    <a:cxn ang="0">
                      <a:pos x="781" y="840"/>
                    </a:cxn>
                    <a:cxn ang="0">
                      <a:pos x="776" y="778"/>
                    </a:cxn>
                    <a:cxn ang="0">
                      <a:pos x="767" y="716"/>
                    </a:cxn>
                    <a:cxn ang="0">
                      <a:pos x="754" y="655"/>
                    </a:cxn>
                    <a:cxn ang="0">
                      <a:pos x="737" y="595"/>
                    </a:cxn>
                    <a:cxn ang="0">
                      <a:pos x="714" y="536"/>
                    </a:cxn>
                    <a:cxn ang="0">
                      <a:pos x="688" y="480"/>
                    </a:cxn>
                    <a:cxn ang="0">
                      <a:pos x="658" y="425"/>
                    </a:cxn>
                    <a:cxn ang="0">
                      <a:pos x="624" y="372"/>
                    </a:cxn>
                    <a:cxn ang="0">
                      <a:pos x="586" y="323"/>
                    </a:cxn>
                    <a:cxn ang="0">
                      <a:pos x="547" y="275"/>
                    </a:cxn>
                    <a:cxn ang="0">
                      <a:pos x="502" y="232"/>
                    </a:cxn>
                    <a:cxn ang="0">
                      <a:pos x="455" y="191"/>
                    </a:cxn>
                    <a:cxn ang="0">
                      <a:pos x="405" y="153"/>
                    </a:cxn>
                    <a:cxn ang="0">
                      <a:pos x="352" y="120"/>
                    </a:cxn>
                    <a:cxn ang="0">
                      <a:pos x="298" y="89"/>
                    </a:cxn>
                    <a:cxn ang="0">
                      <a:pos x="241" y="63"/>
                    </a:cxn>
                    <a:cxn ang="0">
                      <a:pos x="182" y="41"/>
                    </a:cxn>
                    <a:cxn ang="0">
                      <a:pos x="122" y="23"/>
                    </a:cxn>
                    <a:cxn ang="0">
                      <a:pos x="61" y="9"/>
                    </a:cxn>
                    <a:cxn ang="0">
                      <a:pos x="0" y="0"/>
                    </a:cxn>
                    <a:cxn ang="0">
                      <a:pos x="137" y="226"/>
                    </a:cxn>
                    <a:cxn ang="0">
                      <a:pos x="5" y="451"/>
                    </a:cxn>
                    <a:cxn ang="0">
                      <a:pos x="48" y="465"/>
                    </a:cxn>
                    <a:cxn ang="0">
                      <a:pos x="90" y="483"/>
                    </a:cxn>
                    <a:cxn ang="0">
                      <a:pos x="130" y="505"/>
                    </a:cxn>
                    <a:cxn ang="0">
                      <a:pos x="168" y="531"/>
                    </a:cxn>
                    <a:cxn ang="0">
                      <a:pos x="202" y="561"/>
                    </a:cxn>
                    <a:cxn ang="0">
                      <a:pos x="233" y="594"/>
                    </a:cxn>
                    <a:cxn ang="0">
                      <a:pos x="262" y="629"/>
                    </a:cxn>
                    <a:cxn ang="0">
                      <a:pos x="285" y="668"/>
                    </a:cxn>
                    <a:cxn ang="0">
                      <a:pos x="305" y="709"/>
                    </a:cxn>
                    <a:cxn ang="0">
                      <a:pos x="321" y="751"/>
                    </a:cxn>
                    <a:cxn ang="0">
                      <a:pos x="333" y="795"/>
                    </a:cxn>
                    <a:cxn ang="0">
                      <a:pos x="340" y="840"/>
                    </a:cxn>
                    <a:cxn ang="0">
                      <a:pos x="188" y="841"/>
                    </a:cxn>
                    <a:cxn ang="0">
                      <a:pos x="554" y="1064"/>
                    </a:cxn>
                  </a:cxnLst>
                  <a:rect l="0" t="0" r="r" b="b"/>
                  <a:pathLst>
                    <a:path w="943" h="1065">
                      <a:moveTo>
                        <a:pt x="554" y="1064"/>
                      </a:moveTo>
                      <a:lnTo>
                        <a:pt x="942" y="840"/>
                      </a:lnTo>
                      <a:lnTo>
                        <a:pt x="781" y="840"/>
                      </a:lnTo>
                      <a:lnTo>
                        <a:pt x="776" y="778"/>
                      </a:lnTo>
                      <a:lnTo>
                        <a:pt x="767" y="716"/>
                      </a:lnTo>
                      <a:lnTo>
                        <a:pt x="754" y="655"/>
                      </a:lnTo>
                      <a:lnTo>
                        <a:pt x="737" y="595"/>
                      </a:lnTo>
                      <a:lnTo>
                        <a:pt x="714" y="536"/>
                      </a:lnTo>
                      <a:lnTo>
                        <a:pt x="688" y="480"/>
                      </a:lnTo>
                      <a:lnTo>
                        <a:pt x="658" y="425"/>
                      </a:lnTo>
                      <a:lnTo>
                        <a:pt x="624" y="372"/>
                      </a:lnTo>
                      <a:lnTo>
                        <a:pt x="586" y="323"/>
                      </a:lnTo>
                      <a:lnTo>
                        <a:pt x="547" y="275"/>
                      </a:lnTo>
                      <a:lnTo>
                        <a:pt x="502" y="232"/>
                      </a:lnTo>
                      <a:lnTo>
                        <a:pt x="455" y="191"/>
                      </a:lnTo>
                      <a:lnTo>
                        <a:pt x="405" y="153"/>
                      </a:lnTo>
                      <a:lnTo>
                        <a:pt x="352" y="120"/>
                      </a:lnTo>
                      <a:lnTo>
                        <a:pt x="298" y="89"/>
                      </a:lnTo>
                      <a:lnTo>
                        <a:pt x="241" y="63"/>
                      </a:lnTo>
                      <a:lnTo>
                        <a:pt x="182" y="41"/>
                      </a:lnTo>
                      <a:lnTo>
                        <a:pt x="122" y="23"/>
                      </a:lnTo>
                      <a:lnTo>
                        <a:pt x="61" y="9"/>
                      </a:lnTo>
                      <a:lnTo>
                        <a:pt x="0" y="0"/>
                      </a:lnTo>
                      <a:lnTo>
                        <a:pt x="137" y="226"/>
                      </a:lnTo>
                      <a:lnTo>
                        <a:pt x="5" y="451"/>
                      </a:lnTo>
                      <a:lnTo>
                        <a:pt x="48" y="465"/>
                      </a:lnTo>
                      <a:lnTo>
                        <a:pt x="90" y="483"/>
                      </a:lnTo>
                      <a:lnTo>
                        <a:pt x="130" y="505"/>
                      </a:lnTo>
                      <a:lnTo>
                        <a:pt x="168" y="531"/>
                      </a:lnTo>
                      <a:lnTo>
                        <a:pt x="202" y="561"/>
                      </a:lnTo>
                      <a:lnTo>
                        <a:pt x="233" y="594"/>
                      </a:lnTo>
                      <a:lnTo>
                        <a:pt x="262" y="629"/>
                      </a:lnTo>
                      <a:lnTo>
                        <a:pt x="285" y="668"/>
                      </a:lnTo>
                      <a:lnTo>
                        <a:pt x="305" y="709"/>
                      </a:lnTo>
                      <a:lnTo>
                        <a:pt x="321" y="751"/>
                      </a:lnTo>
                      <a:lnTo>
                        <a:pt x="333" y="795"/>
                      </a:lnTo>
                      <a:lnTo>
                        <a:pt x="340" y="840"/>
                      </a:lnTo>
                      <a:lnTo>
                        <a:pt x="188" y="841"/>
                      </a:lnTo>
                      <a:lnTo>
                        <a:pt x="554" y="1064"/>
                      </a:lnTo>
                    </a:path>
                  </a:pathLst>
                </a:custGeom>
                <a:grpFill/>
                <a:ln w="12700" cap="rnd" cmpd="sng">
                  <a:noFill/>
                  <a:prstDash val="solid"/>
                  <a:round/>
                  <a:headEnd/>
                  <a:tailEnd/>
                </a:ln>
                <a:effectLst/>
              </p:spPr>
              <p:txBody>
                <a:bodyPr/>
                <a:lstStyle/>
                <a:p>
                  <a:endParaRPr lang="de-CH" sz="1723">
                    <a:solidFill>
                      <a:schemeClr val="bg1"/>
                    </a:solidFill>
                  </a:endParaRPr>
                </a:p>
              </p:txBody>
            </p:sp>
          </p:grpSp>
          <p:sp>
            <p:nvSpPr>
              <p:cNvPr id="28" name="Rectangle 8">
                <a:extLst>
                  <a:ext uri="{FF2B5EF4-FFF2-40B4-BE49-F238E27FC236}">
                    <a16:creationId xmlns:a16="http://schemas.microsoft.com/office/drawing/2014/main" id="{D8B38624-B768-4289-80E5-BD4C708F3D40}"/>
                  </a:ext>
                </a:extLst>
              </p:cNvPr>
              <p:cNvSpPr>
                <a:spLocks noChangeArrowheads="1"/>
              </p:cNvSpPr>
              <p:nvPr/>
            </p:nvSpPr>
            <p:spPr bwMode="blackWhite">
              <a:xfrm>
                <a:off x="3101847" y="1990711"/>
                <a:ext cx="1103729" cy="243349"/>
              </a:xfrm>
              <a:prstGeom prst="rect">
                <a:avLst/>
              </a:prstGeom>
              <a:noFill/>
              <a:ln w="9525">
                <a:noFill/>
                <a:miter lim="800000"/>
                <a:headEnd/>
                <a:tailEnd/>
              </a:ln>
              <a:effectLst/>
            </p:spPr>
            <p:txBody>
              <a:bodyPr wrap="square" lIns="0" tIns="0" rIns="0" bIns="0" anchor="ctr" anchorCtr="1">
                <a:spAutoFit/>
              </a:bodyPr>
              <a:lstStyle/>
              <a:p>
                <a:pPr defTabSz="969132">
                  <a:buSzPct val="120000"/>
                </a:pPr>
                <a:r>
                  <a:rPr lang="en-US" sz="1200" b="1" dirty="0" err="1" smtClean="0">
                    <a:solidFill>
                      <a:schemeClr val="bg1"/>
                    </a:solidFill>
                  </a:rPr>
                  <a:t>Processus</a:t>
                </a:r>
                <a:endParaRPr lang="en-US" sz="1200" b="1" dirty="0">
                  <a:solidFill>
                    <a:schemeClr val="bg1"/>
                  </a:solidFill>
                </a:endParaRPr>
              </a:p>
            </p:txBody>
          </p:sp>
          <p:sp>
            <p:nvSpPr>
              <p:cNvPr id="29" name="Rectangle 9">
                <a:extLst>
                  <a:ext uri="{FF2B5EF4-FFF2-40B4-BE49-F238E27FC236}">
                    <a16:creationId xmlns:a16="http://schemas.microsoft.com/office/drawing/2014/main" id="{542FAE30-0337-4DFF-BBC3-0C1292C0F698}"/>
                  </a:ext>
                </a:extLst>
              </p:cNvPr>
              <p:cNvSpPr>
                <a:spLocks noChangeArrowheads="1"/>
              </p:cNvSpPr>
              <p:nvPr/>
            </p:nvSpPr>
            <p:spPr bwMode="blackWhite">
              <a:xfrm>
                <a:off x="4742810" y="2328275"/>
                <a:ext cx="1494973" cy="222577"/>
              </a:xfrm>
              <a:prstGeom prst="rect">
                <a:avLst/>
              </a:prstGeom>
              <a:noFill/>
              <a:ln w="9525">
                <a:noFill/>
                <a:miter lim="800000"/>
                <a:headEnd/>
                <a:tailEnd/>
              </a:ln>
              <a:effectLst/>
            </p:spPr>
            <p:txBody>
              <a:bodyPr wrap="square" lIns="0" tIns="0" rIns="0" bIns="0" anchor="ctr" anchorCtr="1">
                <a:spAutoFit/>
              </a:bodyPr>
              <a:lstStyle/>
              <a:p>
                <a:pPr defTabSz="969132">
                  <a:buSzPct val="120000"/>
                </a:pPr>
                <a:r>
                  <a:rPr lang="en-US" sz="1200" b="1" dirty="0" err="1">
                    <a:solidFill>
                      <a:schemeClr val="bg1"/>
                    </a:solidFill>
                  </a:rPr>
                  <a:t>Organisation</a:t>
                </a:r>
                <a:endParaRPr lang="en-US" sz="1200" b="1" dirty="0">
                  <a:solidFill>
                    <a:schemeClr val="bg1"/>
                  </a:solidFill>
                </a:endParaRPr>
              </a:p>
            </p:txBody>
          </p:sp>
          <p:sp>
            <p:nvSpPr>
              <p:cNvPr id="30" name="Rectangle 10">
                <a:extLst>
                  <a:ext uri="{FF2B5EF4-FFF2-40B4-BE49-F238E27FC236}">
                    <a16:creationId xmlns:a16="http://schemas.microsoft.com/office/drawing/2014/main" id="{ED915EC9-DFD2-41D9-AB54-BA63C88E22D9}"/>
                  </a:ext>
                </a:extLst>
              </p:cNvPr>
              <p:cNvSpPr>
                <a:spLocks noChangeArrowheads="1"/>
              </p:cNvSpPr>
              <p:nvPr/>
            </p:nvSpPr>
            <p:spPr bwMode="blackWhite">
              <a:xfrm>
                <a:off x="5019785" y="4227381"/>
                <a:ext cx="1129368" cy="486699"/>
              </a:xfrm>
              <a:prstGeom prst="rect">
                <a:avLst/>
              </a:prstGeom>
              <a:noFill/>
              <a:ln w="9525">
                <a:noFill/>
                <a:miter lim="800000"/>
                <a:headEnd/>
                <a:tailEnd/>
              </a:ln>
              <a:effectLst/>
            </p:spPr>
            <p:txBody>
              <a:bodyPr wrap="square" lIns="0" tIns="0" rIns="0" bIns="0" anchor="ctr" anchorCtr="1">
                <a:spAutoFit/>
              </a:bodyPr>
              <a:lstStyle/>
              <a:p>
                <a:pPr defTabSz="969132">
                  <a:buSzPct val="120000"/>
                </a:pPr>
                <a:r>
                  <a:rPr lang="en-US" sz="1200" b="1" dirty="0" err="1" smtClean="0">
                    <a:solidFill>
                      <a:schemeClr val="bg1"/>
                    </a:solidFill>
                  </a:rPr>
                  <a:t>Sécurité</a:t>
                </a:r>
                <a:r>
                  <a:rPr lang="en-US" sz="1200" b="1" dirty="0" smtClean="0">
                    <a:solidFill>
                      <a:schemeClr val="bg1"/>
                    </a:solidFill>
                  </a:rPr>
                  <a:t> et protection</a:t>
                </a:r>
                <a:endParaRPr lang="en-US" sz="1200" b="1" dirty="0">
                  <a:solidFill>
                    <a:schemeClr val="bg1"/>
                  </a:solidFill>
                </a:endParaRPr>
              </a:p>
            </p:txBody>
          </p:sp>
          <p:sp>
            <p:nvSpPr>
              <p:cNvPr id="31" name="Rectangle 11">
                <a:extLst>
                  <a:ext uri="{FF2B5EF4-FFF2-40B4-BE49-F238E27FC236}">
                    <a16:creationId xmlns:a16="http://schemas.microsoft.com/office/drawing/2014/main" id="{30B441CD-2A0B-45BC-A4E0-BB413D0F1E2A}"/>
                  </a:ext>
                </a:extLst>
              </p:cNvPr>
              <p:cNvSpPr>
                <a:spLocks noChangeArrowheads="1"/>
              </p:cNvSpPr>
              <p:nvPr/>
            </p:nvSpPr>
            <p:spPr bwMode="blackWhite">
              <a:xfrm rot="1338495">
                <a:off x="2566307" y="3895844"/>
                <a:ext cx="1297915" cy="243349"/>
              </a:xfrm>
              <a:prstGeom prst="rect">
                <a:avLst/>
              </a:prstGeom>
              <a:noFill/>
              <a:ln w="9525">
                <a:noFill/>
                <a:miter lim="800000"/>
                <a:headEnd/>
                <a:tailEnd/>
              </a:ln>
              <a:effectLst/>
            </p:spPr>
            <p:txBody>
              <a:bodyPr wrap="square" lIns="0" tIns="0" rIns="0" bIns="0" anchor="ctr" anchorCtr="1">
                <a:spAutoFit/>
              </a:bodyPr>
              <a:lstStyle/>
              <a:p>
                <a:pPr defTabSz="969132">
                  <a:buSzPct val="120000"/>
                </a:pPr>
                <a:r>
                  <a:rPr lang="en-US" sz="1200" b="1" dirty="0" smtClean="0">
                    <a:solidFill>
                      <a:schemeClr val="bg1"/>
                    </a:solidFill>
                  </a:rPr>
                  <a:t>Architecture</a:t>
                </a:r>
                <a:endParaRPr lang="en-US" sz="1200" b="1" dirty="0">
                  <a:solidFill>
                    <a:schemeClr val="bg1"/>
                  </a:solidFill>
                </a:endParaRPr>
              </a:p>
            </p:txBody>
          </p:sp>
        </p:grpSp>
        <p:sp>
          <p:nvSpPr>
            <p:cNvPr id="36" name="Rechteck 6">
              <a:extLst>
                <a:ext uri="{FF2B5EF4-FFF2-40B4-BE49-F238E27FC236}">
                  <a16:creationId xmlns:a16="http://schemas.microsoft.com/office/drawing/2014/main" id="{21C225EA-6D91-4249-A2C0-BF3960651253}"/>
                </a:ext>
              </a:extLst>
            </p:cNvPr>
            <p:cNvSpPr/>
            <p:nvPr/>
          </p:nvSpPr>
          <p:spPr bwMode="auto">
            <a:xfrm>
              <a:off x="1334783" y="5703649"/>
              <a:ext cx="3961860" cy="677680"/>
            </a:xfrm>
            <a:prstGeom prst="rect">
              <a:avLst/>
            </a:prstGeom>
            <a:solidFill>
              <a:schemeClr val="accent1">
                <a:lumMod val="75000"/>
              </a:schemeClr>
            </a:solidFill>
            <a:ln w="19050" cap="flat" cmpd="sng" algn="ctr">
              <a:noFill/>
              <a:prstDash val="solid"/>
              <a:round/>
              <a:headEnd type="none" w="lg" len="lg"/>
              <a:tailEnd type="none" w="lg" len="lg"/>
            </a:ln>
            <a:effectLst/>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de-CH" dirty="0" err="1" smtClean="0">
                  <a:solidFill>
                    <a:schemeClr val="bg1"/>
                  </a:solidFill>
                  <a:latin typeface="+mn-lt"/>
                </a:rPr>
                <a:t>Inventaire</a:t>
              </a:r>
              <a:endParaRPr lang="de-CH" dirty="0">
                <a:solidFill>
                  <a:schemeClr val="bg1"/>
                </a:solidFill>
                <a:latin typeface="+mn-lt"/>
              </a:endParaRPr>
            </a:p>
          </p:txBody>
        </p:sp>
        <p:sp>
          <p:nvSpPr>
            <p:cNvPr id="37" name="Textfeld 7">
              <a:extLst>
                <a:ext uri="{FF2B5EF4-FFF2-40B4-BE49-F238E27FC236}">
                  <a16:creationId xmlns:a16="http://schemas.microsoft.com/office/drawing/2014/main" id="{E7B6608F-4CF2-450A-9FAC-FF2B403E95D8}"/>
                </a:ext>
              </a:extLst>
            </p:cNvPr>
            <p:cNvSpPr txBox="1"/>
            <p:nvPr/>
          </p:nvSpPr>
          <p:spPr>
            <a:xfrm>
              <a:off x="2530840" y="3274751"/>
              <a:ext cx="1605380" cy="474558"/>
            </a:xfrm>
            <a:prstGeom prst="rect">
              <a:avLst/>
            </a:prstGeom>
            <a:noFill/>
            <a:effectLst/>
          </p:spPr>
          <p:style>
            <a:lnRef idx="0">
              <a:scrgbClr r="0" g="0" b="0"/>
            </a:lnRef>
            <a:fillRef idx="1001">
              <a:schemeClr val="lt2"/>
            </a:fillRef>
            <a:effectRef idx="0">
              <a:scrgbClr r="0" g="0" b="0"/>
            </a:effectRef>
            <a:fontRef idx="major"/>
          </p:style>
          <p:txBody>
            <a:bodyPr wrap="none" lIns="36000" tIns="36000" rIns="36000" bIns="36000" rtlCol="0">
              <a:spAutoFit/>
            </a:bodyPr>
            <a:lstStyle/>
            <a:p>
              <a:pPr algn="l">
                <a:spcBef>
                  <a:spcPts val="600"/>
                </a:spcBef>
                <a:buClr>
                  <a:schemeClr val="accent6"/>
                </a:buClr>
                <a:buSzPct val="100000"/>
              </a:pPr>
              <a:r>
                <a:rPr lang="de-CH" sz="2400" b="1" dirty="0" err="1" smtClean="0">
                  <a:solidFill>
                    <a:schemeClr val="tx1"/>
                  </a:solidFill>
                  <a:latin typeface="+mn-lt"/>
                </a:rPr>
                <a:t>Données</a:t>
              </a:r>
              <a:endParaRPr lang="de-CH" sz="2400" b="1" dirty="0">
                <a:solidFill>
                  <a:schemeClr val="tx1"/>
                </a:solidFill>
                <a:latin typeface="+mn-lt"/>
              </a:endParaRPr>
            </a:p>
          </p:txBody>
        </p:sp>
        <p:sp>
          <p:nvSpPr>
            <p:cNvPr id="38" name="Gleichschenkliges Dreieck 18">
              <a:extLst>
                <a:ext uri="{FF2B5EF4-FFF2-40B4-BE49-F238E27FC236}">
                  <a16:creationId xmlns:a16="http://schemas.microsoft.com/office/drawing/2014/main" id="{5DE9DE71-3782-486A-BB9D-609F2DE4935F}"/>
                </a:ext>
              </a:extLst>
            </p:cNvPr>
            <p:cNvSpPr/>
            <p:nvPr/>
          </p:nvSpPr>
          <p:spPr bwMode="auto">
            <a:xfrm>
              <a:off x="777631" y="969911"/>
              <a:ext cx="4858466" cy="834644"/>
            </a:xfrm>
            <a:prstGeom prst="triangle">
              <a:avLst>
                <a:gd name="adj" fmla="val 50000"/>
              </a:avLst>
            </a:prstGeom>
            <a:solidFill>
              <a:schemeClr val="accent6">
                <a:lumMod val="60000"/>
                <a:lumOff val="40000"/>
              </a:schemeClr>
            </a:solidFill>
            <a:ln w="19050" cap="flat" cmpd="sng" algn="ctr">
              <a:noFill/>
              <a:prstDash val="solid"/>
              <a:round/>
              <a:headEnd type="none" w="lg" len="lg"/>
              <a:tailEnd type="none" w="lg" len="lg"/>
            </a:ln>
            <a:effectLst/>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de-CH" sz="1200" b="1" dirty="0" smtClean="0">
                  <a:solidFill>
                    <a:schemeClr val="bg1"/>
                  </a:solidFill>
                  <a:latin typeface="+mn-lt"/>
                </a:rPr>
                <a:t>Strategie </a:t>
              </a:r>
              <a:r>
                <a:rPr lang="de-CH" sz="1200" b="1" dirty="0" err="1" smtClean="0">
                  <a:solidFill>
                    <a:schemeClr val="bg1"/>
                  </a:solidFill>
                  <a:latin typeface="+mn-lt"/>
                </a:rPr>
                <a:t>données</a:t>
              </a:r>
              <a:r>
                <a:rPr lang="de-CH" sz="1200" b="1" dirty="0" smtClean="0">
                  <a:solidFill>
                    <a:schemeClr val="bg1"/>
                  </a:solidFill>
                  <a:latin typeface="+mn-lt"/>
                </a:rPr>
                <a:t> OFEN</a:t>
              </a:r>
              <a:endParaRPr lang="de-CH" sz="1200" b="1" dirty="0">
                <a:solidFill>
                  <a:schemeClr val="bg1"/>
                </a:solidFill>
                <a:latin typeface="+mn-lt"/>
              </a:endParaRPr>
            </a:p>
          </p:txBody>
        </p:sp>
        <p:pic>
          <p:nvPicPr>
            <p:cNvPr id="39" name="Grafik 27">
              <a:extLst>
                <a:ext uri="{FF2B5EF4-FFF2-40B4-BE49-F238E27FC236}">
                  <a16:creationId xmlns:a16="http://schemas.microsoft.com/office/drawing/2014/main" id="{6603E687-A41F-4D5A-8520-11C0016F213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47619" y="3109830"/>
              <a:ext cx="396000" cy="396000"/>
            </a:xfrm>
            <a:prstGeom prst="rect">
              <a:avLst/>
            </a:prstGeom>
          </p:spPr>
        </p:pic>
        <p:pic>
          <p:nvPicPr>
            <p:cNvPr id="40" name="Grafik 28">
              <a:extLst>
                <a:ext uri="{FF2B5EF4-FFF2-40B4-BE49-F238E27FC236}">
                  <a16:creationId xmlns:a16="http://schemas.microsoft.com/office/drawing/2014/main" id="{3F13D972-80B3-4A85-9F4A-4C52EDDF6E1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70810" y="4772404"/>
              <a:ext cx="294657" cy="396000"/>
            </a:xfrm>
            <a:prstGeom prst="rect">
              <a:avLst/>
            </a:prstGeom>
          </p:spPr>
        </p:pic>
        <p:pic>
          <p:nvPicPr>
            <p:cNvPr id="41" name="Grafik 29">
              <a:extLst>
                <a:ext uri="{FF2B5EF4-FFF2-40B4-BE49-F238E27FC236}">
                  <a16:creationId xmlns:a16="http://schemas.microsoft.com/office/drawing/2014/main" id="{B3F2D27D-12A6-4C50-80F4-F8BD937F851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86501" y="4427878"/>
              <a:ext cx="354035" cy="396000"/>
            </a:xfrm>
            <a:prstGeom prst="rect">
              <a:avLst/>
            </a:prstGeom>
          </p:spPr>
        </p:pic>
        <p:pic>
          <p:nvPicPr>
            <p:cNvPr id="42" name="Grafik 30">
              <a:extLst>
                <a:ext uri="{FF2B5EF4-FFF2-40B4-BE49-F238E27FC236}">
                  <a16:creationId xmlns:a16="http://schemas.microsoft.com/office/drawing/2014/main" id="{BF78F788-345B-4BE4-8D74-A35F94BC4F7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980107" y="2797482"/>
              <a:ext cx="468001" cy="363448"/>
            </a:xfrm>
            <a:prstGeom prst="rect">
              <a:avLst/>
            </a:prstGeom>
          </p:spPr>
        </p:pic>
        <p:pic>
          <p:nvPicPr>
            <p:cNvPr id="43" name="Grafik 32">
              <a:extLst>
                <a:ext uri="{FF2B5EF4-FFF2-40B4-BE49-F238E27FC236}">
                  <a16:creationId xmlns:a16="http://schemas.microsoft.com/office/drawing/2014/main" id="{2823A831-8818-4B35-8992-B2D7ACFBB811}"/>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xmlns="" r:embed="rId13"/>
                </a:ext>
              </a:extLst>
            </a:blip>
            <a:stretch>
              <a:fillRect/>
            </a:stretch>
          </p:blipFill>
          <p:spPr>
            <a:xfrm>
              <a:off x="2973509" y="1074157"/>
              <a:ext cx="426772" cy="426772"/>
            </a:xfrm>
            <a:prstGeom prst="rect">
              <a:avLst/>
            </a:prstGeom>
          </p:spPr>
        </p:pic>
        <p:pic>
          <p:nvPicPr>
            <p:cNvPr id="44" name="Grafik 33">
              <a:extLst>
                <a:ext uri="{FF2B5EF4-FFF2-40B4-BE49-F238E27FC236}">
                  <a16:creationId xmlns:a16="http://schemas.microsoft.com/office/drawing/2014/main" id="{EA294C17-133B-4CA6-9CB7-B11D828188E4}"/>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2291046" y="5844390"/>
              <a:ext cx="298980" cy="396000"/>
            </a:xfrm>
            <a:prstGeom prst="rect">
              <a:avLst/>
            </a:prstGeom>
          </p:spPr>
        </p:pic>
      </p:grpSp>
    </p:spTree>
    <p:extLst>
      <p:ext uri="{BB962C8B-B14F-4D97-AF65-F5344CB8AC3E}">
        <p14:creationId xmlns:p14="http://schemas.microsoft.com/office/powerpoint/2010/main" val="30057930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fld id="{0F8E3098-57A3-4D80-B720-D688A3E08C54}" type="slidenum">
              <a:rPr lang="de-CH" smtClean="0"/>
              <a:t>8</a:t>
            </a:fld>
            <a:endParaRPr lang="de-CH" dirty="0"/>
          </a:p>
        </p:txBody>
      </p:sp>
      <p:sp>
        <p:nvSpPr>
          <p:cNvPr id="5" name="Titel 4"/>
          <p:cNvSpPr>
            <a:spLocks noGrp="1"/>
          </p:cNvSpPr>
          <p:nvPr>
            <p:ph type="title"/>
          </p:nvPr>
        </p:nvSpPr>
        <p:spPr/>
        <p:txBody>
          <a:bodyPr/>
          <a:lstStyle/>
          <a:p>
            <a:r>
              <a:rPr lang="fr-CH" dirty="0" smtClean="0"/>
              <a:t>…et comment?</a:t>
            </a:r>
            <a:endParaRPr lang="de-CH" dirty="0"/>
          </a:p>
        </p:txBody>
      </p:sp>
      <p:sp>
        <p:nvSpPr>
          <p:cNvPr id="6" name="Textplatzhalter 5"/>
          <p:cNvSpPr>
            <a:spLocks noGrp="1"/>
          </p:cNvSpPr>
          <p:nvPr>
            <p:ph type="body" sz="quarter" idx="16"/>
          </p:nvPr>
        </p:nvSpPr>
        <p:spPr>
          <a:xfrm>
            <a:off x="2976904" y="1455708"/>
            <a:ext cx="6084154" cy="4714983"/>
          </a:xfrm>
        </p:spPr>
        <p:txBody>
          <a:bodyPr/>
          <a:lstStyle/>
          <a:p>
            <a:r>
              <a:rPr lang="fr-CH" dirty="0" smtClean="0">
                <a:solidFill>
                  <a:srgbClr val="00B050"/>
                </a:solidFill>
              </a:rPr>
              <a:t>Définitions? (Données, jeu de données, …)</a:t>
            </a:r>
          </a:p>
          <a:p>
            <a:r>
              <a:rPr lang="fr-CH" dirty="0" smtClean="0">
                <a:solidFill>
                  <a:srgbClr val="00B050"/>
                </a:solidFill>
              </a:rPr>
              <a:t>Quoi rentrer dans </a:t>
            </a:r>
            <a:r>
              <a:rPr lang="fr-CH" dirty="0" smtClean="0">
                <a:solidFill>
                  <a:srgbClr val="00B050"/>
                </a:solidFill>
              </a:rPr>
              <a:t>l’inventaire?</a:t>
            </a:r>
          </a:p>
          <a:p>
            <a:r>
              <a:rPr lang="fr-CH" dirty="0" smtClean="0">
                <a:solidFill>
                  <a:srgbClr val="00B050"/>
                </a:solidFill>
              </a:rPr>
              <a:t>Quelle </a:t>
            </a:r>
            <a:r>
              <a:rPr lang="fr-CH" dirty="0" smtClean="0">
                <a:solidFill>
                  <a:srgbClr val="00B050"/>
                </a:solidFill>
              </a:rPr>
              <a:t>granularité</a:t>
            </a:r>
            <a:r>
              <a:rPr lang="fr-CH" dirty="0" smtClean="0">
                <a:solidFill>
                  <a:srgbClr val="00B050"/>
                </a:solidFill>
              </a:rPr>
              <a:t>?</a:t>
            </a:r>
          </a:p>
          <a:p>
            <a:endParaRPr lang="fr-CH" dirty="0" smtClean="0"/>
          </a:p>
          <a:p>
            <a:r>
              <a:rPr lang="fr-CH" dirty="0" smtClean="0">
                <a:solidFill>
                  <a:schemeClr val="accent1"/>
                </a:solidFill>
              </a:rPr>
              <a:t>Comment convaincre les personnes?</a:t>
            </a:r>
          </a:p>
          <a:p>
            <a:r>
              <a:rPr lang="fr-CH" dirty="0" smtClean="0">
                <a:solidFill>
                  <a:schemeClr val="accent1"/>
                </a:solidFill>
              </a:rPr>
              <a:t>Jusqu’à quelle profondeur modifier les processus existants?</a:t>
            </a:r>
          </a:p>
          <a:p>
            <a:r>
              <a:rPr lang="fr-CH" dirty="0" smtClean="0">
                <a:solidFill>
                  <a:schemeClr val="accent1"/>
                </a:solidFill>
              </a:rPr>
              <a:t>                ?</a:t>
            </a:r>
          </a:p>
          <a:p>
            <a:endParaRPr lang="de-CH" dirty="0"/>
          </a:p>
        </p:txBody>
      </p:sp>
      <p:grpSp>
        <p:nvGrpSpPr>
          <p:cNvPr id="3" name="Gruppo 2"/>
          <p:cNvGrpSpPr/>
          <p:nvPr/>
        </p:nvGrpSpPr>
        <p:grpSpPr>
          <a:xfrm>
            <a:off x="395536" y="2174788"/>
            <a:ext cx="2642241" cy="3205842"/>
            <a:chOff x="777631" y="969911"/>
            <a:chExt cx="4858466" cy="5411418"/>
          </a:xfrm>
        </p:grpSpPr>
        <p:grpSp>
          <p:nvGrpSpPr>
            <p:cNvPr id="27" name="Group 3">
              <a:extLst>
                <a:ext uri="{FF2B5EF4-FFF2-40B4-BE49-F238E27FC236}">
                  <a16:creationId xmlns:a16="http://schemas.microsoft.com/office/drawing/2014/main" id="{6B989881-1918-47C3-9C0B-76C8066E6465}"/>
                </a:ext>
              </a:extLst>
            </p:cNvPr>
            <p:cNvGrpSpPr>
              <a:grpSpLocks/>
            </p:cNvGrpSpPr>
            <p:nvPr/>
          </p:nvGrpSpPr>
          <p:grpSpPr bwMode="auto">
            <a:xfrm>
              <a:off x="1334783" y="1855937"/>
              <a:ext cx="3890278" cy="3776466"/>
              <a:chOff x="2244" y="1767"/>
              <a:chExt cx="2029" cy="2029"/>
            </a:xfrm>
            <a:solidFill>
              <a:schemeClr val="accent5"/>
            </a:solidFill>
          </p:grpSpPr>
          <p:sp>
            <p:nvSpPr>
              <p:cNvPr id="32" name="Freeform 4">
                <a:extLst>
                  <a:ext uri="{FF2B5EF4-FFF2-40B4-BE49-F238E27FC236}">
                    <a16:creationId xmlns:a16="http://schemas.microsoft.com/office/drawing/2014/main" id="{14B11A0D-2996-416B-B8BA-959001EC20F6}"/>
                  </a:ext>
                </a:extLst>
              </p:cNvPr>
              <p:cNvSpPr>
                <a:spLocks/>
              </p:cNvSpPr>
              <p:nvPr/>
            </p:nvSpPr>
            <p:spPr bwMode="blackWhite">
              <a:xfrm>
                <a:off x="2366" y="1767"/>
                <a:ext cx="1057" cy="900"/>
              </a:xfrm>
              <a:custGeom>
                <a:avLst/>
                <a:gdLst/>
                <a:ahLst/>
                <a:cxnLst>
                  <a:cxn ang="0">
                    <a:pos x="455" y="879"/>
                  </a:cxn>
                  <a:cxn ang="0">
                    <a:pos x="471" y="838"/>
                  </a:cxn>
                  <a:cxn ang="0">
                    <a:pos x="490" y="799"/>
                  </a:cxn>
                  <a:cxn ang="0">
                    <a:pos x="514" y="762"/>
                  </a:cxn>
                  <a:cxn ang="0">
                    <a:pos x="541" y="728"/>
                  </a:cxn>
                  <a:cxn ang="0">
                    <a:pos x="570" y="696"/>
                  </a:cxn>
                  <a:cxn ang="0">
                    <a:pos x="603" y="667"/>
                  </a:cxn>
                  <a:cxn ang="0">
                    <a:pos x="639" y="642"/>
                  </a:cxn>
                  <a:cxn ang="0">
                    <a:pos x="676" y="621"/>
                  </a:cxn>
                  <a:cxn ang="0">
                    <a:pos x="713" y="605"/>
                  </a:cxn>
                  <a:cxn ang="0">
                    <a:pos x="753" y="591"/>
                  </a:cxn>
                  <a:cxn ang="0">
                    <a:pos x="793" y="581"/>
                  </a:cxn>
                  <a:cxn ang="0">
                    <a:pos x="834" y="575"/>
                  </a:cxn>
                  <a:cxn ang="0">
                    <a:pos x="833" y="711"/>
                  </a:cxn>
                  <a:cxn ang="0">
                    <a:pos x="1056" y="374"/>
                  </a:cxn>
                  <a:cxn ang="0">
                    <a:pos x="818" y="0"/>
                  </a:cxn>
                  <a:cxn ang="0">
                    <a:pos x="819" y="137"/>
                  </a:cxn>
                  <a:cxn ang="0">
                    <a:pos x="757" y="143"/>
                  </a:cxn>
                  <a:cxn ang="0">
                    <a:pos x="694" y="154"/>
                  </a:cxn>
                  <a:cxn ang="0">
                    <a:pos x="634" y="168"/>
                  </a:cxn>
                  <a:cxn ang="0">
                    <a:pos x="574" y="188"/>
                  </a:cxn>
                  <a:cxn ang="0">
                    <a:pos x="516" y="211"/>
                  </a:cxn>
                  <a:cxn ang="0">
                    <a:pos x="460" y="238"/>
                  </a:cxn>
                  <a:cxn ang="0">
                    <a:pos x="405" y="270"/>
                  </a:cxn>
                  <a:cxn ang="0">
                    <a:pos x="352" y="306"/>
                  </a:cxn>
                  <a:cxn ang="0">
                    <a:pos x="302" y="346"/>
                  </a:cxn>
                  <a:cxn ang="0">
                    <a:pos x="255" y="390"/>
                  </a:cxn>
                  <a:cxn ang="0">
                    <a:pos x="211" y="437"/>
                  </a:cxn>
                  <a:cxn ang="0">
                    <a:pos x="170" y="486"/>
                  </a:cxn>
                  <a:cxn ang="0">
                    <a:pos x="134" y="539"/>
                  </a:cxn>
                  <a:cxn ang="0">
                    <a:pos x="101" y="595"/>
                  </a:cxn>
                  <a:cxn ang="0">
                    <a:pos x="72" y="653"/>
                  </a:cxn>
                  <a:cxn ang="0">
                    <a:pos x="47" y="711"/>
                  </a:cxn>
                  <a:cxn ang="0">
                    <a:pos x="27" y="773"/>
                  </a:cxn>
                  <a:cxn ang="0">
                    <a:pos x="11" y="835"/>
                  </a:cxn>
                  <a:cxn ang="0">
                    <a:pos x="0" y="899"/>
                  </a:cxn>
                  <a:cxn ang="0">
                    <a:pos x="238" y="741"/>
                  </a:cxn>
                  <a:cxn ang="0">
                    <a:pos x="455" y="879"/>
                  </a:cxn>
                </a:cxnLst>
                <a:rect l="0" t="0" r="r" b="b"/>
                <a:pathLst>
                  <a:path w="1057" h="900">
                    <a:moveTo>
                      <a:pt x="455" y="879"/>
                    </a:moveTo>
                    <a:lnTo>
                      <a:pt x="471" y="838"/>
                    </a:lnTo>
                    <a:lnTo>
                      <a:pt x="490" y="799"/>
                    </a:lnTo>
                    <a:lnTo>
                      <a:pt x="514" y="762"/>
                    </a:lnTo>
                    <a:lnTo>
                      <a:pt x="541" y="728"/>
                    </a:lnTo>
                    <a:lnTo>
                      <a:pt x="570" y="696"/>
                    </a:lnTo>
                    <a:lnTo>
                      <a:pt x="603" y="667"/>
                    </a:lnTo>
                    <a:lnTo>
                      <a:pt x="639" y="642"/>
                    </a:lnTo>
                    <a:lnTo>
                      <a:pt x="676" y="621"/>
                    </a:lnTo>
                    <a:lnTo>
                      <a:pt x="713" y="605"/>
                    </a:lnTo>
                    <a:lnTo>
                      <a:pt x="753" y="591"/>
                    </a:lnTo>
                    <a:lnTo>
                      <a:pt x="793" y="581"/>
                    </a:lnTo>
                    <a:lnTo>
                      <a:pt x="834" y="575"/>
                    </a:lnTo>
                    <a:lnTo>
                      <a:pt x="833" y="711"/>
                    </a:lnTo>
                    <a:lnTo>
                      <a:pt x="1056" y="374"/>
                    </a:lnTo>
                    <a:lnTo>
                      <a:pt x="818" y="0"/>
                    </a:lnTo>
                    <a:lnTo>
                      <a:pt x="819" y="137"/>
                    </a:lnTo>
                    <a:lnTo>
                      <a:pt x="757" y="143"/>
                    </a:lnTo>
                    <a:lnTo>
                      <a:pt x="694" y="154"/>
                    </a:lnTo>
                    <a:lnTo>
                      <a:pt x="634" y="168"/>
                    </a:lnTo>
                    <a:lnTo>
                      <a:pt x="574" y="188"/>
                    </a:lnTo>
                    <a:lnTo>
                      <a:pt x="516" y="211"/>
                    </a:lnTo>
                    <a:lnTo>
                      <a:pt x="460" y="238"/>
                    </a:lnTo>
                    <a:lnTo>
                      <a:pt x="405" y="270"/>
                    </a:lnTo>
                    <a:lnTo>
                      <a:pt x="352" y="306"/>
                    </a:lnTo>
                    <a:lnTo>
                      <a:pt x="302" y="346"/>
                    </a:lnTo>
                    <a:lnTo>
                      <a:pt x="255" y="390"/>
                    </a:lnTo>
                    <a:lnTo>
                      <a:pt x="211" y="437"/>
                    </a:lnTo>
                    <a:lnTo>
                      <a:pt x="170" y="486"/>
                    </a:lnTo>
                    <a:lnTo>
                      <a:pt x="134" y="539"/>
                    </a:lnTo>
                    <a:lnTo>
                      <a:pt x="101" y="595"/>
                    </a:lnTo>
                    <a:lnTo>
                      <a:pt x="72" y="653"/>
                    </a:lnTo>
                    <a:lnTo>
                      <a:pt x="47" y="711"/>
                    </a:lnTo>
                    <a:lnTo>
                      <a:pt x="27" y="773"/>
                    </a:lnTo>
                    <a:lnTo>
                      <a:pt x="11" y="835"/>
                    </a:lnTo>
                    <a:lnTo>
                      <a:pt x="0" y="899"/>
                    </a:lnTo>
                    <a:lnTo>
                      <a:pt x="238" y="741"/>
                    </a:lnTo>
                    <a:lnTo>
                      <a:pt x="455" y="879"/>
                    </a:lnTo>
                  </a:path>
                </a:pathLst>
              </a:custGeom>
              <a:grpFill/>
              <a:ln w="12700" cap="rnd" cmpd="sng">
                <a:noFill/>
                <a:prstDash val="solid"/>
                <a:round/>
                <a:headEnd/>
                <a:tailEnd/>
              </a:ln>
              <a:effectLst/>
            </p:spPr>
            <p:txBody>
              <a:bodyPr/>
              <a:lstStyle/>
              <a:p>
                <a:endParaRPr lang="de-CH" sz="1723">
                  <a:solidFill>
                    <a:schemeClr val="bg1"/>
                  </a:solidFill>
                </a:endParaRPr>
              </a:p>
            </p:txBody>
          </p:sp>
          <p:sp>
            <p:nvSpPr>
              <p:cNvPr id="33" name="Freeform 5">
                <a:extLst>
                  <a:ext uri="{FF2B5EF4-FFF2-40B4-BE49-F238E27FC236}">
                    <a16:creationId xmlns:a16="http://schemas.microsoft.com/office/drawing/2014/main" id="{7F527A89-C22E-4621-AE9E-D57D9ECF448B}"/>
                  </a:ext>
                </a:extLst>
              </p:cNvPr>
              <p:cNvSpPr>
                <a:spLocks/>
              </p:cNvSpPr>
              <p:nvPr/>
            </p:nvSpPr>
            <p:spPr bwMode="blackWhite">
              <a:xfrm>
                <a:off x="3073" y="2892"/>
                <a:ext cx="1033" cy="904"/>
              </a:xfrm>
              <a:custGeom>
                <a:avLst/>
                <a:gdLst/>
                <a:ahLst/>
                <a:cxnLst>
                  <a:cxn ang="0">
                    <a:pos x="585" y="1"/>
                  </a:cxn>
                  <a:cxn ang="0">
                    <a:pos x="573" y="41"/>
                  </a:cxn>
                  <a:cxn ang="0">
                    <a:pos x="556" y="78"/>
                  </a:cxn>
                  <a:cxn ang="0">
                    <a:pos x="537" y="116"/>
                  </a:cxn>
                  <a:cxn ang="0">
                    <a:pos x="514" y="150"/>
                  </a:cxn>
                  <a:cxn ang="0">
                    <a:pos x="488" y="182"/>
                  </a:cxn>
                  <a:cxn ang="0">
                    <a:pos x="459" y="212"/>
                  </a:cxn>
                  <a:cxn ang="0">
                    <a:pos x="427" y="239"/>
                  </a:cxn>
                  <a:cxn ang="0">
                    <a:pos x="393" y="262"/>
                  </a:cxn>
                  <a:cxn ang="0">
                    <a:pos x="356" y="283"/>
                  </a:cxn>
                  <a:cxn ang="0">
                    <a:pos x="317" y="301"/>
                  </a:cxn>
                  <a:cxn ang="0">
                    <a:pos x="277" y="314"/>
                  </a:cxn>
                  <a:cxn ang="0">
                    <a:pos x="236" y="323"/>
                  </a:cxn>
                  <a:cxn ang="0">
                    <a:pos x="235" y="187"/>
                  </a:cxn>
                  <a:cxn ang="0">
                    <a:pos x="159" y="298"/>
                  </a:cxn>
                  <a:cxn ang="0">
                    <a:pos x="80" y="409"/>
                  </a:cxn>
                  <a:cxn ang="0">
                    <a:pos x="0" y="517"/>
                  </a:cxn>
                  <a:cxn ang="0">
                    <a:pos x="236" y="903"/>
                  </a:cxn>
                  <a:cxn ang="0">
                    <a:pos x="236" y="766"/>
                  </a:cxn>
                  <a:cxn ang="0">
                    <a:pos x="295" y="759"/>
                  </a:cxn>
                  <a:cxn ang="0">
                    <a:pos x="353" y="747"/>
                  </a:cxn>
                  <a:cxn ang="0">
                    <a:pos x="411" y="733"/>
                  </a:cxn>
                  <a:cxn ang="0">
                    <a:pos x="467" y="713"/>
                  </a:cxn>
                  <a:cxn ang="0">
                    <a:pos x="522" y="691"/>
                  </a:cxn>
                  <a:cxn ang="0">
                    <a:pos x="575" y="665"/>
                  </a:cxn>
                  <a:cxn ang="0">
                    <a:pos x="626" y="635"/>
                  </a:cxn>
                  <a:cxn ang="0">
                    <a:pos x="676" y="601"/>
                  </a:cxn>
                  <a:cxn ang="0">
                    <a:pos x="724" y="564"/>
                  </a:cxn>
                  <a:cxn ang="0">
                    <a:pos x="768" y="525"/>
                  </a:cxn>
                  <a:cxn ang="0">
                    <a:pos x="811" y="481"/>
                  </a:cxn>
                  <a:cxn ang="0">
                    <a:pos x="849" y="435"/>
                  </a:cxn>
                  <a:cxn ang="0">
                    <a:pos x="884" y="387"/>
                  </a:cxn>
                  <a:cxn ang="0">
                    <a:pos x="916" y="337"/>
                  </a:cxn>
                  <a:cxn ang="0">
                    <a:pos x="945" y="284"/>
                  </a:cxn>
                  <a:cxn ang="0">
                    <a:pos x="970" y="231"/>
                  </a:cxn>
                  <a:cxn ang="0">
                    <a:pos x="991" y="174"/>
                  </a:cxn>
                  <a:cxn ang="0">
                    <a:pos x="1009" y="117"/>
                  </a:cxn>
                  <a:cxn ang="0">
                    <a:pos x="1023" y="58"/>
                  </a:cxn>
                  <a:cxn ang="0">
                    <a:pos x="1032" y="0"/>
                  </a:cxn>
                  <a:cxn ang="0">
                    <a:pos x="812" y="132"/>
                  </a:cxn>
                  <a:cxn ang="0">
                    <a:pos x="585" y="1"/>
                  </a:cxn>
                </a:cxnLst>
                <a:rect l="0" t="0" r="r" b="b"/>
                <a:pathLst>
                  <a:path w="1033" h="904">
                    <a:moveTo>
                      <a:pt x="585" y="1"/>
                    </a:moveTo>
                    <a:lnTo>
                      <a:pt x="573" y="41"/>
                    </a:lnTo>
                    <a:lnTo>
                      <a:pt x="556" y="78"/>
                    </a:lnTo>
                    <a:lnTo>
                      <a:pt x="537" y="116"/>
                    </a:lnTo>
                    <a:lnTo>
                      <a:pt x="514" y="150"/>
                    </a:lnTo>
                    <a:lnTo>
                      <a:pt x="488" y="182"/>
                    </a:lnTo>
                    <a:lnTo>
                      <a:pt x="459" y="212"/>
                    </a:lnTo>
                    <a:lnTo>
                      <a:pt x="427" y="239"/>
                    </a:lnTo>
                    <a:lnTo>
                      <a:pt x="393" y="262"/>
                    </a:lnTo>
                    <a:lnTo>
                      <a:pt x="356" y="283"/>
                    </a:lnTo>
                    <a:lnTo>
                      <a:pt x="317" y="301"/>
                    </a:lnTo>
                    <a:lnTo>
                      <a:pt x="277" y="314"/>
                    </a:lnTo>
                    <a:lnTo>
                      <a:pt x="236" y="323"/>
                    </a:lnTo>
                    <a:lnTo>
                      <a:pt x="235" y="187"/>
                    </a:lnTo>
                    <a:lnTo>
                      <a:pt x="159" y="298"/>
                    </a:lnTo>
                    <a:lnTo>
                      <a:pt x="80" y="409"/>
                    </a:lnTo>
                    <a:lnTo>
                      <a:pt x="0" y="517"/>
                    </a:lnTo>
                    <a:lnTo>
                      <a:pt x="236" y="903"/>
                    </a:lnTo>
                    <a:lnTo>
                      <a:pt x="236" y="766"/>
                    </a:lnTo>
                    <a:lnTo>
                      <a:pt x="295" y="759"/>
                    </a:lnTo>
                    <a:lnTo>
                      <a:pt x="353" y="747"/>
                    </a:lnTo>
                    <a:lnTo>
                      <a:pt x="411" y="733"/>
                    </a:lnTo>
                    <a:lnTo>
                      <a:pt x="467" y="713"/>
                    </a:lnTo>
                    <a:lnTo>
                      <a:pt x="522" y="691"/>
                    </a:lnTo>
                    <a:lnTo>
                      <a:pt x="575" y="665"/>
                    </a:lnTo>
                    <a:lnTo>
                      <a:pt x="626" y="635"/>
                    </a:lnTo>
                    <a:lnTo>
                      <a:pt x="676" y="601"/>
                    </a:lnTo>
                    <a:lnTo>
                      <a:pt x="724" y="564"/>
                    </a:lnTo>
                    <a:lnTo>
                      <a:pt x="768" y="525"/>
                    </a:lnTo>
                    <a:lnTo>
                      <a:pt x="811" y="481"/>
                    </a:lnTo>
                    <a:lnTo>
                      <a:pt x="849" y="435"/>
                    </a:lnTo>
                    <a:lnTo>
                      <a:pt x="884" y="387"/>
                    </a:lnTo>
                    <a:lnTo>
                      <a:pt x="916" y="337"/>
                    </a:lnTo>
                    <a:lnTo>
                      <a:pt x="945" y="284"/>
                    </a:lnTo>
                    <a:lnTo>
                      <a:pt x="970" y="231"/>
                    </a:lnTo>
                    <a:lnTo>
                      <a:pt x="991" y="174"/>
                    </a:lnTo>
                    <a:lnTo>
                      <a:pt x="1009" y="117"/>
                    </a:lnTo>
                    <a:lnTo>
                      <a:pt x="1023" y="58"/>
                    </a:lnTo>
                    <a:lnTo>
                      <a:pt x="1032" y="0"/>
                    </a:lnTo>
                    <a:lnTo>
                      <a:pt x="812" y="132"/>
                    </a:lnTo>
                    <a:lnTo>
                      <a:pt x="585" y="1"/>
                    </a:lnTo>
                  </a:path>
                </a:pathLst>
              </a:custGeom>
              <a:grpFill/>
              <a:ln w="12700" cap="rnd" cmpd="sng">
                <a:noFill/>
                <a:prstDash val="solid"/>
                <a:round/>
                <a:headEnd/>
                <a:tailEnd/>
              </a:ln>
              <a:effectLst/>
            </p:spPr>
            <p:txBody>
              <a:bodyPr/>
              <a:lstStyle/>
              <a:p>
                <a:endParaRPr lang="de-CH" sz="1723">
                  <a:solidFill>
                    <a:schemeClr val="bg1"/>
                  </a:solidFill>
                </a:endParaRPr>
              </a:p>
            </p:txBody>
          </p:sp>
          <p:sp>
            <p:nvSpPr>
              <p:cNvPr id="34" name="Freeform 6">
                <a:extLst>
                  <a:ext uri="{FF2B5EF4-FFF2-40B4-BE49-F238E27FC236}">
                    <a16:creationId xmlns:a16="http://schemas.microsoft.com/office/drawing/2014/main" id="{A10ED426-4D23-42A4-B69C-E91C470F641A}"/>
                  </a:ext>
                </a:extLst>
              </p:cNvPr>
              <p:cNvSpPr>
                <a:spLocks/>
              </p:cNvSpPr>
              <p:nvPr/>
            </p:nvSpPr>
            <p:spPr bwMode="blackWhite">
              <a:xfrm>
                <a:off x="2244" y="2563"/>
                <a:ext cx="930" cy="1075"/>
              </a:xfrm>
              <a:custGeom>
                <a:avLst/>
                <a:gdLst/>
                <a:ahLst/>
                <a:cxnLst>
                  <a:cxn ang="0">
                    <a:pos x="929" y="645"/>
                  </a:cxn>
                  <a:cxn ang="0">
                    <a:pos x="887" y="634"/>
                  </a:cxn>
                  <a:cxn ang="0">
                    <a:pos x="847" y="620"/>
                  </a:cxn>
                  <a:cxn ang="0">
                    <a:pos x="807" y="603"/>
                  </a:cxn>
                  <a:cxn ang="0">
                    <a:pos x="771" y="582"/>
                  </a:cxn>
                  <a:cxn ang="0">
                    <a:pos x="735" y="557"/>
                  </a:cxn>
                  <a:cxn ang="0">
                    <a:pos x="703" y="529"/>
                  </a:cxn>
                  <a:cxn ang="0">
                    <a:pos x="673" y="497"/>
                  </a:cxn>
                  <a:cxn ang="0">
                    <a:pos x="648" y="465"/>
                  </a:cxn>
                  <a:cxn ang="0">
                    <a:pos x="624" y="428"/>
                  </a:cxn>
                  <a:cxn ang="0">
                    <a:pos x="607" y="398"/>
                  </a:cxn>
                  <a:cxn ang="0">
                    <a:pos x="594" y="366"/>
                  </a:cxn>
                  <a:cxn ang="0">
                    <a:pos x="583" y="332"/>
                  </a:cxn>
                  <a:cxn ang="0">
                    <a:pos x="577" y="298"/>
                  </a:cxn>
                  <a:cxn ang="0">
                    <a:pos x="575" y="264"/>
                  </a:cxn>
                  <a:cxn ang="0">
                    <a:pos x="576" y="229"/>
                  </a:cxn>
                  <a:cxn ang="0">
                    <a:pos x="748" y="229"/>
                  </a:cxn>
                  <a:cxn ang="0">
                    <a:pos x="360" y="0"/>
                  </a:cxn>
                  <a:cxn ang="0">
                    <a:pos x="0" y="236"/>
                  </a:cxn>
                  <a:cxn ang="0">
                    <a:pos x="136" y="237"/>
                  </a:cxn>
                  <a:cxn ang="0">
                    <a:pos x="141" y="299"/>
                  </a:cxn>
                  <a:cxn ang="0">
                    <a:pos x="150" y="362"/>
                  </a:cxn>
                  <a:cxn ang="0">
                    <a:pos x="165" y="422"/>
                  </a:cxn>
                  <a:cxn ang="0">
                    <a:pos x="182" y="483"/>
                  </a:cxn>
                  <a:cxn ang="0">
                    <a:pos x="204" y="541"/>
                  </a:cxn>
                  <a:cxn ang="0">
                    <a:pos x="231" y="598"/>
                  </a:cxn>
                  <a:cxn ang="0">
                    <a:pos x="262" y="653"/>
                  </a:cxn>
                  <a:cxn ang="0">
                    <a:pos x="296" y="704"/>
                  </a:cxn>
                  <a:cxn ang="0">
                    <a:pos x="333" y="752"/>
                  </a:cxn>
                  <a:cxn ang="0">
                    <a:pos x="374" y="797"/>
                  </a:cxn>
                  <a:cxn ang="0">
                    <a:pos x="419" y="841"/>
                  </a:cxn>
                  <a:cxn ang="0">
                    <a:pos x="465" y="880"/>
                  </a:cxn>
                  <a:cxn ang="0">
                    <a:pos x="514" y="917"/>
                  </a:cxn>
                  <a:cxn ang="0">
                    <a:pos x="566" y="951"/>
                  </a:cxn>
                  <a:cxn ang="0">
                    <a:pos x="620" y="980"/>
                  </a:cxn>
                  <a:cxn ang="0">
                    <a:pos x="675" y="1007"/>
                  </a:cxn>
                  <a:cxn ang="0">
                    <a:pos x="732" y="1029"/>
                  </a:cxn>
                  <a:cxn ang="0">
                    <a:pos x="790" y="1048"/>
                  </a:cxn>
                  <a:cxn ang="0">
                    <a:pos x="849" y="1062"/>
                  </a:cxn>
                  <a:cxn ang="0">
                    <a:pos x="910" y="1074"/>
                  </a:cxn>
                  <a:cxn ang="0">
                    <a:pos x="772" y="845"/>
                  </a:cxn>
                  <a:cxn ang="0">
                    <a:pos x="929" y="645"/>
                  </a:cxn>
                </a:cxnLst>
                <a:rect l="0" t="0" r="r" b="b"/>
                <a:pathLst>
                  <a:path w="930" h="1075">
                    <a:moveTo>
                      <a:pt x="929" y="645"/>
                    </a:moveTo>
                    <a:lnTo>
                      <a:pt x="887" y="634"/>
                    </a:lnTo>
                    <a:lnTo>
                      <a:pt x="847" y="620"/>
                    </a:lnTo>
                    <a:lnTo>
                      <a:pt x="807" y="603"/>
                    </a:lnTo>
                    <a:lnTo>
                      <a:pt x="771" y="582"/>
                    </a:lnTo>
                    <a:lnTo>
                      <a:pt x="735" y="557"/>
                    </a:lnTo>
                    <a:lnTo>
                      <a:pt x="703" y="529"/>
                    </a:lnTo>
                    <a:lnTo>
                      <a:pt x="673" y="497"/>
                    </a:lnTo>
                    <a:lnTo>
                      <a:pt x="648" y="465"/>
                    </a:lnTo>
                    <a:lnTo>
                      <a:pt x="624" y="428"/>
                    </a:lnTo>
                    <a:lnTo>
                      <a:pt x="607" y="398"/>
                    </a:lnTo>
                    <a:lnTo>
                      <a:pt x="594" y="366"/>
                    </a:lnTo>
                    <a:lnTo>
                      <a:pt x="583" y="332"/>
                    </a:lnTo>
                    <a:lnTo>
                      <a:pt x="577" y="298"/>
                    </a:lnTo>
                    <a:lnTo>
                      <a:pt x="575" y="264"/>
                    </a:lnTo>
                    <a:lnTo>
                      <a:pt x="576" y="229"/>
                    </a:lnTo>
                    <a:lnTo>
                      <a:pt x="748" y="229"/>
                    </a:lnTo>
                    <a:lnTo>
                      <a:pt x="360" y="0"/>
                    </a:lnTo>
                    <a:lnTo>
                      <a:pt x="0" y="236"/>
                    </a:lnTo>
                    <a:lnTo>
                      <a:pt x="136" y="237"/>
                    </a:lnTo>
                    <a:lnTo>
                      <a:pt x="141" y="299"/>
                    </a:lnTo>
                    <a:lnTo>
                      <a:pt x="150" y="362"/>
                    </a:lnTo>
                    <a:lnTo>
                      <a:pt x="165" y="422"/>
                    </a:lnTo>
                    <a:lnTo>
                      <a:pt x="182" y="483"/>
                    </a:lnTo>
                    <a:lnTo>
                      <a:pt x="204" y="541"/>
                    </a:lnTo>
                    <a:lnTo>
                      <a:pt x="231" y="598"/>
                    </a:lnTo>
                    <a:lnTo>
                      <a:pt x="262" y="653"/>
                    </a:lnTo>
                    <a:lnTo>
                      <a:pt x="296" y="704"/>
                    </a:lnTo>
                    <a:lnTo>
                      <a:pt x="333" y="752"/>
                    </a:lnTo>
                    <a:lnTo>
                      <a:pt x="374" y="797"/>
                    </a:lnTo>
                    <a:lnTo>
                      <a:pt x="419" y="841"/>
                    </a:lnTo>
                    <a:lnTo>
                      <a:pt x="465" y="880"/>
                    </a:lnTo>
                    <a:lnTo>
                      <a:pt x="514" y="917"/>
                    </a:lnTo>
                    <a:lnTo>
                      <a:pt x="566" y="951"/>
                    </a:lnTo>
                    <a:lnTo>
                      <a:pt x="620" y="980"/>
                    </a:lnTo>
                    <a:lnTo>
                      <a:pt x="675" y="1007"/>
                    </a:lnTo>
                    <a:lnTo>
                      <a:pt x="732" y="1029"/>
                    </a:lnTo>
                    <a:lnTo>
                      <a:pt x="790" y="1048"/>
                    </a:lnTo>
                    <a:lnTo>
                      <a:pt x="849" y="1062"/>
                    </a:lnTo>
                    <a:lnTo>
                      <a:pt x="910" y="1074"/>
                    </a:lnTo>
                    <a:lnTo>
                      <a:pt x="772" y="845"/>
                    </a:lnTo>
                    <a:lnTo>
                      <a:pt x="929" y="645"/>
                    </a:lnTo>
                  </a:path>
                </a:pathLst>
              </a:custGeom>
              <a:grpFill/>
              <a:ln w="12700" cap="rnd" cmpd="sng">
                <a:noFill/>
                <a:prstDash val="solid"/>
                <a:round/>
                <a:headEnd/>
                <a:tailEnd/>
              </a:ln>
              <a:effectLst/>
            </p:spPr>
            <p:txBody>
              <a:bodyPr/>
              <a:lstStyle/>
              <a:p>
                <a:endParaRPr lang="de-CH" sz="1723">
                  <a:solidFill>
                    <a:schemeClr val="bg1"/>
                  </a:solidFill>
                </a:endParaRPr>
              </a:p>
            </p:txBody>
          </p:sp>
          <p:sp>
            <p:nvSpPr>
              <p:cNvPr id="35" name="Freeform 7">
                <a:extLst>
                  <a:ext uri="{FF2B5EF4-FFF2-40B4-BE49-F238E27FC236}">
                    <a16:creationId xmlns:a16="http://schemas.microsoft.com/office/drawing/2014/main" id="{51065604-2793-418C-8E71-B1F93307FC6A}"/>
                  </a:ext>
                </a:extLst>
              </p:cNvPr>
              <p:cNvSpPr>
                <a:spLocks/>
              </p:cNvSpPr>
              <p:nvPr/>
            </p:nvSpPr>
            <p:spPr bwMode="blackWhite">
              <a:xfrm>
                <a:off x="3330" y="1909"/>
                <a:ext cx="943" cy="1065"/>
              </a:xfrm>
              <a:custGeom>
                <a:avLst/>
                <a:gdLst/>
                <a:ahLst/>
                <a:cxnLst>
                  <a:cxn ang="0">
                    <a:pos x="554" y="1064"/>
                  </a:cxn>
                  <a:cxn ang="0">
                    <a:pos x="942" y="840"/>
                  </a:cxn>
                  <a:cxn ang="0">
                    <a:pos x="781" y="840"/>
                  </a:cxn>
                  <a:cxn ang="0">
                    <a:pos x="776" y="778"/>
                  </a:cxn>
                  <a:cxn ang="0">
                    <a:pos x="767" y="716"/>
                  </a:cxn>
                  <a:cxn ang="0">
                    <a:pos x="754" y="655"/>
                  </a:cxn>
                  <a:cxn ang="0">
                    <a:pos x="737" y="595"/>
                  </a:cxn>
                  <a:cxn ang="0">
                    <a:pos x="714" y="536"/>
                  </a:cxn>
                  <a:cxn ang="0">
                    <a:pos x="688" y="480"/>
                  </a:cxn>
                  <a:cxn ang="0">
                    <a:pos x="658" y="425"/>
                  </a:cxn>
                  <a:cxn ang="0">
                    <a:pos x="624" y="372"/>
                  </a:cxn>
                  <a:cxn ang="0">
                    <a:pos x="586" y="323"/>
                  </a:cxn>
                  <a:cxn ang="0">
                    <a:pos x="547" y="275"/>
                  </a:cxn>
                  <a:cxn ang="0">
                    <a:pos x="502" y="232"/>
                  </a:cxn>
                  <a:cxn ang="0">
                    <a:pos x="455" y="191"/>
                  </a:cxn>
                  <a:cxn ang="0">
                    <a:pos x="405" y="153"/>
                  </a:cxn>
                  <a:cxn ang="0">
                    <a:pos x="352" y="120"/>
                  </a:cxn>
                  <a:cxn ang="0">
                    <a:pos x="298" y="89"/>
                  </a:cxn>
                  <a:cxn ang="0">
                    <a:pos x="241" y="63"/>
                  </a:cxn>
                  <a:cxn ang="0">
                    <a:pos x="182" y="41"/>
                  </a:cxn>
                  <a:cxn ang="0">
                    <a:pos x="122" y="23"/>
                  </a:cxn>
                  <a:cxn ang="0">
                    <a:pos x="61" y="9"/>
                  </a:cxn>
                  <a:cxn ang="0">
                    <a:pos x="0" y="0"/>
                  </a:cxn>
                  <a:cxn ang="0">
                    <a:pos x="137" y="226"/>
                  </a:cxn>
                  <a:cxn ang="0">
                    <a:pos x="5" y="451"/>
                  </a:cxn>
                  <a:cxn ang="0">
                    <a:pos x="48" y="465"/>
                  </a:cxn>
                  <a:cxn ang="0">
                    <a:pos x="90" y="483"/>
                  </a:cxn>
                  <a:cxn ang="0">
                    <a:pos x="130" y="505"/>
                  </a:cxn>
                  <a:cxn ang="0">
                    <a:pos x="168" y="531"/>
                  </a:cxn>
                  <a:cxn ang="0">
                    <a:pos x="202" y="561"/>
                  </a:cxn>
                  <a:cxn ang="0">
                    <a:pos x="233" y="594"/>
                  </a:cxn>
                  <a:cxn ang="0">
                    <a:pos x="262" y="629"/>
                  </a:cxn>
                  <a:cxn ang="0">
                    <a:pos x="285" y="668"/>
                  </a:cxn>
                  <a:cxn ang="0">
                    <a:pos x="305" y="709"/>
                  </a:cxn>
                  <a:cxn ang="0">
                    <a:pos x="321" y="751"/>
                  </a:cxn>
                  <a:cxn ang="0">
                    <a:pos x="333" y="795"/>
                  </a:cxn>
                  <a:cxn ang="0">
                    <a:pos x="340" y="840"/>
                  </a:cxn>
                  <a:cxn ang="0">
                    <a:pos x="188" y="841"/>
                  </a:cxn>
                  <a:cxn ang="0">
                    <a:pos x="554" y="1064"/>
                  </a:cxn>
                </a:cxnLst>
                <a:rect l="0" t="0" r="r" b="b"/>
                <a:pathLst>
                  <a:path w="943" h="1065">
                    <a:moveTo>
                      <a:pt x="554" y="1064"/>
                    </a:moveTo>
                    <a:lnTo>
                      <a:pt x="942" y="840"/>
                    </a:lnTo>
                    <a:lnTo>
                      <a:pt x="781" y="840"/>
                    </a:lnTo>
                    <a:lnTo>
                      <a:pt x="776" y="778"/>
                    </a:lnTo>
                    <a:lnTo>
                      <a:pt x="767" y="716"/>
                    </a:lnTo>
                    <a:lnTo>
                      <a:pt x="754" y="655"/>
                    </a:lnTo>
                    <a:lnTo>
                      <a:pt x="737" y="595"/>
                    </a:lnTo>
                    <a:lnTo>
                      <a:pt x="714" y="536"/>
                    </a:lnTo>
                    <a:lnTo>
                      <a:pt x="688" y="480"/>
                    </a:lnTo>
                    <a:lnTo>
                      <a:pt x="658" y="425"/>
                    </a:lnTo>
                    <a:lnTo>
                      <a:pt x="624" y="372"/>
                    </a:lnTo>
                    <a:lnTo>
                      <a:pt x="586" y="323"/>
                    </a:lnTo>
                    <a:lnTo>
                      <a:pt x="547" y="275"/>
                    </a:lnTo>
                    <a:lnTo>
                      <a:pt x="502" y="232"/>
                    </a:lnTo>
                    <a:lnTo>
                      <a:pt x="455" y="191"/>
                    </a:lnTo>
                    <a:lnTo>
                      <a:pt x="405" y="153"/>
                    </a:lnTo>
                    <a:lnTo>
                      <a:pt x="352" y="120"/>
                    </a:lnTo>
                    <a:lnTo>
                      <a:pt x="298" y="89"/>
                    </a:lnTo>
                    <a:lnTo>
                      <a:pt x="241" y="63"/>
                    </a:lnTo>
                    <a:lnTo>
                      <a:pt x="182" y="41"/>
                    </a:lnTo>
                    <a:lnTo>
                      <a:pt x="122" y="23"/>
                    </a:lnTo>
                    <a:lnTo>
                      <a:pt x="61" y="9"/>
                    </a:lnTo>
                    <a:lnTo>
                      <a:pt x="0" y="0"/>
                    </a:lnTo>
                    <a:lnTo>
                      <a:pt x="137" y="226"/>
                    </a:lnTo>
                    <a:lnTo>
                      <a:pt x="5" y="451"/>
                    </a:lnTo>
                    <a:lnTo>
                      <a:pt x="48" y="465"/>
                    </a:lnTo>
                    <a:lnTo>
                      <a:pt x="90" y="483"/>
                    </a:lnTo>
                    <a:lnTo>
                      <a:pt x="130" y="505"/>
                    </a:lnTo>
                    <a:lnTo>
                      <a:pt x="168" y="531"/>
                    </a:lnTo>
                    <a:lnTo>
                      <a:pt x="202" y="561"/>
                    </a:lnTo>
                    <a:lnTo>
                      <a:pt x="233" y="594"/>
                    </a:lnTo>
                    <a:lnTo>
                      <a:pt x="262" y="629"/>
                    </a:lnTo>
                    <a:lnTo>
                      <a:pt x="285" y="668"/>
                    </a:lnTo>
                    <a:lnTo>
                      <a:pt x="305" y="709"/>
                    </a:lnTo>
                    <a:lnTo>
                      <a:pt x="321" y="751"/>
                    </a:lnTo>
                    <a:lnTo>
                      <a:pt x="333" y="795"/>
                    </a:lnTo>
                    <a:lnTo>
                      <a:pt x="340" y="840"/>
                    </a:lnTo>
                    <a:lnTo>
                      <a:pt x="188" y="841"/>
                    </a:lnTo>
                    <a:lnTo>
                      <a:pt x="554" y="1064"/>
                    </a:lnTo>
                  </a:path>
                </a:pathLst>
              </a:custGeom>
              <a:grpFill/>
              <a:ln w="12700" cap="rnd" cmpd="sng">
                <a:noFill/>
                <a:prstDash val="solid"/>
                <a:round/>
                <a:headEnd/>
                <a:tailEnd/>
              </a:ln>
              <a:effectLst/>
            </p:spPr>
            <p:txBody>
              <a:bodyPr/>
              <a:lstStyle/>
              <a:p>
                <a:endParaRPr lang="de-CH" sz="1723">
                  <a:solidFill>
                    <a:schemeClr val="bg1"/>
                  </a:solidFill>
                </a:endParaRPr>
              </a:p>
            </p:txBody>
          </p:sp>
        </p:grpSp>
        <p:sp>
          <p:nvSpPr>
            <p:cNvPr id="36" name="Rechteck 6">
              <a:extLst>
                <a:ext uri="{FF2B5EF4-FFF2-40B4-BE49-F238E27FC236}">
                  <a16:creationId xmlns:a16="http://schemas.microsoft.com/office/drawing/2014/main" id="{21C225EA-6D91-4249-A2C0-BF3960651253}"/>
                </a:ext>
              </a:extLst>
            </p:cNvPr>
            <p:cNvSpPr/>
            <p:nvPr/>
          </p:nvSpPr>
          <p:spPr bwMode="auto">
            <a:xfrm>
              <a:off x="1334783" y="5703649"/>
              <a:ext cx="3961860" cy="677680"/>
            </a:xfrm>
            <a:prstGeom prst="rect">
              <a:avLst/>
            </a:prstGeom>
            <a:solidFill>
              <a:schemeClr val="accent1">
                <a:lumMod val="75000"/>
              </a:schemeClr>
            </a:solidFill>
            <a:ln w="19050" cap="flat" cmpd="sng" algn="ctr">
              <a:noFill/>
              <a:prstDash val="solid"/>
              <a:round/>
              <a:headEnd type="none" w="lg" len="lg"/>
              <a:tailEnd type="none" w="lg" len="lg"/>
            </a:ln>
            <a:effectLst/>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de-CH" dirty="0" err="1" smtClean="0">
                  <a:solidFill>
                    <a:schemeClr val="bg1"/>
                  </a:solidFill>
                  <a:latin typeface="+mn-lt"/>
                </a:rPr>
                <a:t>Inventaire</a:t>
              </a:r>
              <a:endParaRPr lang="de-CH" dirty="0">
                <a:solidFill>
                  <a:schemeClr val="bg1"/>
                </a:solidFill>
                <a:latin typeface="+mn-lt"/>
              </a:endParaRPr>
            </a:p>
          </p:txBody>
        </p:sp>
        <p:sp>
          <p:nvSpPr>
            <p:cNvPr id="37" name="Textfeld 7">
              <a:extLst>
                <a:ext uri="{FF2B5EF4-FFF2-40B4-BE49-F238E27FC236}">
                  <a16:creationId xmlns:a16="http://schemas.microsoft.com/office/drawing/2014/main" id="{E7B6608F-4CF2-450A-9FAC-FF2B403E95D8}"/>
                </a:ext>
              </a:extLst>
            </p:cNvPr>
            <p:cNvSpPr txBox="1"/>
            <p:nvPr/>
          </p:nvSpPr>
          <p:spPr>
            <a:xfrm>
              <a:off x="2886456" y="3397577"/>
              <a:ext cx="699614" cy="746149"/>
            </a:xfrm>
            <a:prstGeom prst="rect">
              <a:avLst/>
            </a:prstGeom>
            <a:noFill/>
            <a:effectLst/>
          </p:spPr>
          <p:style>
            <a:lnRef idx="0">
              <a:scrgbClr r="0" g="0" b="0"/>
            </a:lnRef>
            <a:fillRef idx="1001">
              <a:schemeClr val="lt2"/>
            </a:fillRef>
            <a:effectRef idx="0">
              <a:scrgbClr r="0" g="0" b="0"/>
            </a:effectRef>
            <a:fontRef idx="major"/>
          </p:style>
          <p:txBody>
            <a:bodyPr wrap="none" lIns="36000" tIns="36000" rIns="36000" bIns="36000" rtlCol="0">
              <a:spAutoFit/>
            </a:bodyPr>
            <a:lstStyle/>
            <a:p>
              <a:pPr algn="l">
                <a:spcBef>
                  <a:spcPts val="600"/>
                </a:spcBef>
                <a:buClr>
                  <a:schemeClr val="accent6"/>
                </a:buClr>
                <a:buSzPct val="100000"/>
              </a:pPr>
              <a:r>
                <a:rPr lang="de-CH" sz="2400" b="1" dirty="0" smtClean="0">
                  <a:solidFill>
                    <a:schemeClr val="tx1"/>
                  </a:solidFill>
                  <a:latin typeface="+mn-lt"/>
                </a:rPr>
                <a:t>D.</a:t>
              </a:r>
              <a:endParaRPr lang="de-CH" sz="2400" b="1" dirty="0">
                <a:solidFill>
                  <a:schemeClr val="tx1"/>
                </a:solidFill>
                <a:latin typeface="+mn-lt"/>
              </a:endParaRPr>
            </a:p>
          </p:txBody>
        </p:sp>
        <p:sp>
          <p:nvSpPr>
            <p:cNvPr id="38" name="Gleichschenkliges Dreieck 18">
              <a:extLst>
                <a:ext uri="{FF2B5EF4-FFF2-40B4-BE49-F238E27FC236}">
                  <a16:creationId xmlns:a16="http://schemas.microsoft.com/office/drawing/2014/main" id="{5DE9DE71-3782-486A-BB9D-609F2DE4935F}"/>
                </a:ext>
              </a:extLst>
            </p:cNvPr>
            <p:cNvSpPr/>
            <p:nvPr/>
          </p:nvSpPr>
          <p:spPr bwMode="auto">
            <a:xfrm>
              <a:off x="777631" y="969911"/>
              <a:ext cx="4858466" cy="834644"/>
            </a:xfrm>
            <a:prstGeom prst="triangle">
              <a:avLst>
                <a:gd name="adj" fmla="val 50000"/>
              </a:avLst>
            </a:prstGeom>
            <a:solidFill>
              <a:schemeClr val="accent6">
                <a:lumMod val="60000"/>
                <a:lumOff val="40000"/>
              </a:schemeClr>
            </a:solidFill>
            <a:ln w="19050" cap="flat" cmpd="sng" algn="ctr">
              <a:noFill/>
              <a:prstDash val="solid"/>
              <a:round/>
              <a:headEnd type="none" w="lg" len="lg"/>
              <a:tailEnd type="none" w="lg" len="lg"/>
            </a:ln>
            <a:effectLst/>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de-CH" sz="1200" b="1" dirty="0" smtClean="0">
                  <a:solidFill>
                    <a:schemeClr val="bg1"/>
                  </a:solidFill>
                  <a:latin typeface="+mn-lt"/>
                </a:rPr>
                <a:t>Strategie</a:t>
              </a:r>
              <a:endParaRPr lang="de-CH" sz="1200" b="1" dirty="0">
                <a:solidFill>
                  <a:schemeClr val="bg1"/>
                </a:solidFill>
                <a:latin typeface="+mn-lt"/>
              </a:endParaRPr>
            </a:p>
          </p:txBody>
        </p:sp>
        <p:pic>
          <p:nvPicPr>
            <p:cNvPr id="39" name="Grafik 27">
              <a:extLst>
                <a:ext uri="{FF2B5EF4-FFF2-40B4-BE49-F238E27FC236}">
                  <a16:creationId xmlns:a16="http://schemas.microsoft.com/office/drawing/2014/main" id="{6603E687-A41F-4D5A-8520-11C0016F213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47619" y="3109830"/>
              <a:ext cx="396000" cy="396000"/>
            </a:xfrm>
            <a:prstGeom prst="rect">
              <a:avLst/>
            </a:prstGeom>
          </p:spPr>
        </p:pic>
        <p:pic>
          <p:nvPicPr>
            <p:cNvPr id="40" name="Grafik 28">
              <a:extLst>
                <a:ext uri="{FF2B5EF4-FFF2-40B4-BE49-F238E27FC236}">
                  <a16:creationId xmlns:a16="http://schemas.microsoft.com/office/drawing/2014/main" id="{3F13D972-80B3-4A85-9F4A-4C52EDDF6E1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70810" y="4772404"/>
              <a:ext cx="294657" cy="396000"/>
            </a:xfrm>
            <a:prstGeom prst="rect">
              <a:avLst/>
            </a:prstGeom>
          </p:spPr>
        </p:pic>
        <p:pic>
          <p:nvPicPr>
            <p:cNvPr id="41" name="Grafik 29">
              <a:extLst>
                <a:ext uri="{FF2B5EF4-FFF2-40B4-BE49-F238E27FC236}">
                  <a16:creationId xmlns:a16="http://schemas.microsoft.com/office/drawing/2014/main" id="{B3F2D27D-12A6-4C50-80F4-F8BD937F851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86501" y="4427878"/>
              <a:ext cx="354035" cy="396000"/>
            </a:xfrm>
            <a:prstGeom prst="rect">
              <a:avLst/>
            </a:prstGeom>
          </p:spPr>
        </p:pic>
        <p:pic>
          <p:nvPicPr>
            <p:cNvPr id="42" name="Grafik 30">
              <a:extLst>
                <a:ext uri="{FF2B5EF4-FFF2-40B4-BE49-F238E27FC236}">
                  <a16:creationId xmlns:a16="http://schemas.microsoft.com/office/drawing/2014/main" id="{BF78F788-345B-4BE4-8D74-A35F94BC4F7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980107" y="2797482"/>
              <a:ext cx="468001" cy="363448"/>
            </a:xfrm>
            <a:prstGeom prst="rect">
              <a:avLst/>
            </a:prstGeom>
          </p:spPr>
        </p:pic>
        <p:pic>
          <p:nvPicPr>
            <p:cNvPr id="43" name="Grafik 32">
              <a:extLst>
                <a:ext uri="{FF2B5EF4-FFF2-40B4-BE49-F238E27FC236}">
                  <a16:creationId xmlns:a16="http://schemas.microsoft.com/office/drawing/2014/main" id="{2823A831-8818-4B35-8992-B2D7ACFBB811}"/>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xmlns="" r:embed="rId13"/>
                </a:ext>
              </a:extLst>
            </a:blip>
            <a:stretch>
              <a:fillRect/>
            </a:stretch>
          </p:blipFill>
          <p:spPr>
            <a:xfrm>
              <a:off x="2973509" y="1074157"/>
              <a:ext cx="426772" cy="426772"/>
            </a:xfrm>
            <a:prstGeom prst="rect">
              <a:avLst/>
            </a:prstGeom>
          </p:spPr>
        </p:pic>
        <p:pic>
          <p:nvPicPr>
            <p:cNvPr id="44" name="Grafik 33">
              <a:extLst>
                <a:ext uri="{FF2B5EF4-FFF2-40B4-BE49-F238E27FC236}">
                  <a16:creationId xmlns:a16="http://schemas.microsoft.com/office/drawing/2014/main" id="{EA294C17-133B-4CA6-9CB7-B11D828188E4}"/>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1937010" y="5839146"/>
              <a:ext cx="298980" cy="396000"/>
            </a:xfrm>
            <a:prstGeom prst="rect">
              <a:avLst/>
            </a:prstGeom>
          </p:spPr>
        </p:pic>
      </p:grpSp>
      <p:pic>
        <p:nvPicPr>
          <p:cNvPr id="4" name="Immagine 3"/>
          <p:cNvPicPr>
            <a:picLocks noChangeAspect="1"/>
          </p:cNvPicPr>
          <p:nvPr/>
        </p:nvPicPr>
        <p:blipFill rotWithShape="1">
          <a:blip r:embed="rId15">
            <a:extLst>
              <a:ext uri="{28A0092B-C50C-407E-A947-70E740481C1C}">
                <a14:useLocalDpi xmlns:a14="http://schemas.microsoft.com/office/drawing/2010/main" val="0"/>
              </a:ext>
            </a:extLst>
          </a:blip>
          <a:srcRect l="10400" t="7771" r="10349" b="11009"/>
          <a:stretch/>
        </p:blipFill>
        <p:spPr>
          <a:xfrm>
            <a:off x="3347864" y="5301208"/>
            <a:ext cx="1656184" cy="792088"/>
          </a:xfrm>
          <a:prstGeom prst="rect">
            <a:avLst/>
          </a:prstGeom>
        </p:spPr>
      </p:pic>
    </p:spTree>
    <p:extLst>
      <p:ext uri="{BB962C8B-B14F-4D97-AF65-F5344CB8AC3E}">
        <p14:creationId xmlns:p14="http://schemas.microsoft.com/office/powerpoint/2010/main" val="42603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ildplatzhalter 2"/>
          <p:cNvSpPr>
            <a:spLocks noGrp="1"/>
          </p:cNvSpPr>
          <p:nvPr>
            <p:ph type="pic" sz="quarter" idx="13"/>
          </p:nvPr>
        </p:nvSpPr>
        <p:spPr/>
      </p:sp>
      <p:pic>
        <p:nvPicPr>
          <p:cNvPr id="1026" name="Picture 2" descr="https://www.promptcloud.com/wp-content/uploads/2017/10/top-big-data-management-tools.jpg"/>
          <p:cNvPicPr>
            <a:picLocks noGrp="1" noChangeAspect="1" noChangeArrowheads="1"/>
          </p:cNvPicPr>
          <p:nvPr>
            <p:ph type="pic" sz="quarter" idx="14"/>
          </p:nvPr>
        </p:nvPicPr>
        <p:blipFill>
          <a:blip r:embed="rId2">
            <a:extLst>
              <a:ext uri="{BEBA8EAE-BF5A-486C-A8C5-ECC9F3942E4B}">
                <a14:imgProps xmlns:a14="http://schemas.microsoft.com/office/drawing/2010/main">
                  <a14:imgLayer r:embed="rId3">
                    <a14:imgEffect>
                      <a14:sharpenSoften amount="-80000"/>
                    </a14:imgEffect>
                  </a14:imgLayer>
                </a14:imgProps>
              </a:ext>
              <a:ext uri="{28A0092B-C50C-407E-A947-70E740481C1C}">
                <a14:useLocalDpi xmlns:a14="http://schemas.microsoft.com/office/drawing/2010/main" val="0"/>
              </a:ext>
            </a:extLst>
          </a:blip>
          <a:srcRect t="9611" b="9611"/>
          <a:stretch>
            <a:fillRect/>
          </a:stretch>
        </p:blipFill>
        <p:spPr bwMode="auto">
          <a:xfrm>
            <a:off x="971600" y="1838139"/>
            <a:ext cx="7920880" cy="3600400"/>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a:outerShdw dist="50800" dir="5400000" algn="ctr" rotWithShape="0">
              <a:srgbClr val="000000">
                <a:alpha val="26000"/>
              </a:srgbClr>
            </a:outerShdw>
          </a:effectLst>
          <a:extLst/>
        </p:spPr>
      </p:pic>
      <p:sp>
        <p:nvSpPr>
          <p:cNvPr id="4" name="Titel 3"/>
          <p:cNvSpPr>
            <a:spLocks noGrp="1"/>
          </p:cNvSpPr>
          <p:nvPr>
            <p:ph type="title"/>
          </p:nvPr>
        </p:nvSpPr>
        <p:spPr>
          <a:xfrm>
            <a:off x="971600" y="1869765"/>
            <a:ext cx="7920880" cy="3568774"/>
          </a:xfrm>
          <a:solidFill>
            <a:schemeClr val="bg1">
              <a:alpha val="68000"/>
            </a:schemeClr>
          </a:solidFill>
        </p:spPr>
        <p:txBody>
          <a:bodyPr/>
          <a:lstStyle/>
          <a:p>
            <a:r>
              <a:rPr lang="fr-CH" dirty="0" smtClean="0">
                <a:solidFill>
                  <a:srgbClr val="3F4444"/>
                </a:solidFill>
              </a:rPr>
              <a:t>                    Merci !</a:t>
            </a:r>
            <a:endParaRPr lang="fr-CH" dirty="0"/>
          </a:p>
        </p:txBody>
      </p:sp>
    </p:spTree>
    <p:extLst>
      <p:ext uri="{BB962C8B-B14F-4D97-AF65-F5344CB8AC3E}">
        <p14:creationId xmlns:p14="http://schemas.microsoft.com/office/powerpoint/2010/main" val="1523299759"/>
      </p:ext>
    </p:extLst>
  </p:cSld>
  <p:clrMapOvr>
    <a:masterClrMapping/>
  </p:clrMapOvr>
  <p:timing>
    <p:tnLst>
      <p:par>
        <p:cTn id="1" dur="indefinite" restart="never" nodeType="tmRoot"/>
      </p:par>
    </p:tnLst>
  </p:timing>
</p:sld>
</file>

<file path=ppt/theme/theme1.xml><?xml version="1.0" encoding="utf-8"?>
<a:theme xmlns:a="http://schemas.openxmlformats.org/drawingml/2006/main" name="BFE-Praesentation">
  <a:themeElements>
    <a:clrScheme name="BFE-Farbpalette">
      <a:dk1>
        <a:srgbClr val="3F4444"/>
      </a:dk1>
      <a:lt1>
        <a:srgbClr val="FFFFFF"/>
      </a:lt1>
      <a:dk2>
        <a:srgbClr val="FFD100"/>
      </a:dk2>
      <a:lt2>
        <a:srgbClr val="90D01E"/>
      </a:lt2>
      <a:accent1>
        <a:srgbClr val="FF0000"/>
      </a:accent1>
      <a:accent2>
        <a:srgbClr val="FF671F"/>
      </a:accent2>
      <a:accent3>
        <a:srgbClr val="CE0F69"/>
      </a:accent3>
      <a:accent4>
        <a:srgbClr val="6D2077"/>
      </a:accent4>
      <a:accent5>
        <a:srgbClr val="0067A0"/>
      </a:accent5>
      <a:accent6>
        <a:srgbClr val="0092BC"/>
      </a:accent6>
      <a:hlink>
        <a:srgbClr val="3F4444"/>
      </a:hlink>
      <a:folHlink>
        <a:srgbClr val="00B140"/>
      </a:folHlink>
    </a:clrScheme>
    <a:fontScheme name="Titel | Überschrift | Fliesstext">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ADCB766BC1E37A48BCF6CE5D20640D07" ma:contentTypeVersion="2" ma:contentTypeDescription="Ein neues Dokument erstellen." ma:contentTypeScope="" ma:versionID="eb9ed0c463df89238bd2ce9f4553c1be">
  <xsd:schema xmlns:xsd="http://www.w3.org/2001/XMLSchema" xmlns:xs="http://www.w3.org/2001/XMLSchema" xmlns:p="http://schemas.microsoft.com/office/2006/metadata/properties" xmlns:ns2="3e2d4ac0-dcda-4606-98e9-d043e4287399" targetNamespace="http://schemas.microsoft.com/office/2006/metadata/properties" ma:root="true" ma:fieldsID="a5e7164d39c09fc55ffc707f85731e33" ns2:_="">
    <xsd:import namespace="3e2d4ac0-dcda-4606-98e9-d043e4287399"/>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e2d4ac0-dcda-4606-98e9-d043e4287399" elementFormDefault="qualified">
    <xsd:import namespace="http://schemas.microsoft.com/office/2006/documentManagement/types"/>
    <xsd:import namespace="http://schemas.microsoft.com/office/infopath/2007/PartnerControls"/>
    <xsd:element name="SharedWithUsers" ma:index="8"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A1D5667-8B1C-494B-87E1-A75BE7F96E21}"/>
</file>

<file path=customXml/itemProps2.xml><?xml version="1.0" encoding="utf-8"?>
<ds:datastoreItem xmlns:ds="http://schemas.openxmlformats.org/officeDocument/2006/customXml" ds:itemID="{2AF0D32E-EFEE-44F5-93D0-A8200B56E177}"/>
</file>

<file path=customXml/itemProps3.xml><?xml version="1.0" encoding="utf-8"?>
<ds:datastoreItem xmlns:ds="http://schemas.openxmlformats.org/officeDocument/2006/customXml" ds:itemID="{51D8F062-5B6F-485E-BDC9-682F53ECE229}"/>
</file>

<file path=docProps/app.xml><?xml version="1.0" encoding="utf-8"?>
<Properties xmlns="http://schemas.openxmlformats.org/officeDocument/2006/extended-properties" xmlns:vt="http://schemas.openxmlformats.org/officeDocument/2006/docPropsVTypes">
  <Template/>
  <TotalTime>0</TotalTime>
  <Words>616</Words>
  <Application>Microsoft Office PowerPoint</Application>
  <PresentationFormat>Presentazione su schermo (4:3)</PresentationFormat>
  <Paragraphs>68</Paragraphs>
  <Slides>9</Slides>
  <Notes>7</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9</vt:i4>
      </vt:variant>
    </vt:vector>
  </HeadingPairs>
  <TitlesOfParts>
    <vt:vector size="14" baseType="lpstr">
      <vt:lpstr>Calibri</vt:lpstr>
      <vt:lpstr>Wingdings</vt:lpstr>
      <vt:lpstr>Arial Black</vt:lpstr>
      <vt:lpstr>Arial</vt:lpstr>
      <vt:lpstr>BFE-Praesentation</vt:lpstr>
      <vt:lpstr>DATAMANAGEMENT DANS L’OFEN: pourquoi, quoi, comment?</vt:lpstr>
      <vt:lpstr>Pourquoi?</vt:lpstr>
      <vt:lpstr>Pourquoi?</vt:lpstr>
      <vt:lpstr>Pourquoi?</vt:lpstr>
      <vt:lpstr>Quoi?</vt:lpstr>
      <vt:lpstr>Quoi?</vt:lpstr>
      <vt:lpstr>…et comment?</vt:lpstr>
      <vt:lpstr>…et comment?</vt:lpstr>
      <vt:lpstr>                    Merci !</vt:lpstr>
    </vt:vector>
  </TitlesOfParts>
  <Company>Bundesverwaltung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Meier Eveline BFE</dc:creator>
  <cp:lastModifiedBy>Foletti Ambrogio BFE</cp:lastModifiedBy>
  <cp:revision>100</cp:revision>
  <dcterms:created xsi:type="dcterms:W3CDTF">2015-12-01T12:43:27Z</dcterms:created>
  <dcterms:modified xsi:type="dcterms:W3CDTF">2020-09-28T14:01:06Z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0x010100ADCB766BC1E37A48BCF6CE5D20640D07</vt:lpwstr>
  </property>
</Properties>
</file>