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handoutMasterIdLst>
    <p:handoutMasterId r:id="rId19"/>
  </p:handoutMasterIdLst>
  <p:sldIdLst>
    <p:sldId id="256" r:id="rId5"/>
    <p:sldId id="519" r:id="rId6"/>
    <p:sldId id="567" r:id="rId7"/>
    <p:sldId id="568" r:id="rId8"/>
    <p:sldId id="680" r:id="rId9"/>
    <p:sldId id="639" r:id="rId10"/>
    <p:sldId id="683" r:id="rId11"/>
    <p:sldId id="685" r:id="rId12"/>
    <p:sldId id="679" r:id="rId13"/>
    <p:sldId id="549" r:id="rId14"/>
    <p:sldId id="682" r:id="rId15"/>
    <p:sldId id="667" r:id="rId16"/>
    <p:sldId id="550" r:id="rId17"/>
  </p:sldIdLst>
  <p:sldSz cx="12192000" cy="6858000"/>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rasamy Sandra BFS" initials="DSB" lastIdx="23" clrIdx="0">
    <p:extLst>
      <p:ext uri="{19B8F6BF-5375-455C-9EA6-DF929625EA0E}">
        <p15:presenceInfo xmlns:p15="http://schemas.microsoft.com/office/powerpoint/2012/main" userId="Dorasamy Sandra BF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BDE"/>
    <a:srgbClr val="E3BBD3"/>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FD0F851-EC5A-4D38-B0AD-8093EC10F338}" styleName="Helle Formatvorlage 1 - Akz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14" autoAdjust="0"/>
    <p:restoredTop sz="87029" autoAdjust="0"/>
  </p:normalViewPr>
  <p:slideViewPr>
    <p:cSldViewPr snapToGrid="0">
      <p:cViewPr varScale="1">
        <p:scale>
          <a:sx n="142" d="100"/>
          <a:sy n="142" d="100"/>
        </p:scale>
        <p:origin x="3276" y="126"/>
      </p:cViewPr>
      <p:guideLst/>
    </p:cSldViewPr>
  </p:slideViewPr>
  <p:notesTextViewPr>
    <p:cViewPr>
      <p:scale>
        <a:sx n="125" d="100"/>
        <a:sy n="125" d="100"/>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7F8D3A7F-A71A-406F-A47A-A61FC4CC5086}" type="datetimeFigureOut">
              <a:rPr lang="de-CH" smtClean="0"/>
              <a:t>22.02.2021</a:t>
            </a:fld>
            <a:endParaRPr lang="de-CH"/>
          </a:p>
        </p:txBody>
      </p:sp>
      <p:sp>
        <p:nvSpPr>
          <p:cNvPr id="4" name="Fußzeilenplatzhalt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de-CH"/>
          </a:p>
        </p:txBody>
      </p:sp>
      <p:sp>
        <p:nvSpPr>
          <p:cNvPr id="5" name="Foliennummernplatzhalt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438B63C7-AE2A-48AC-ACA4-416E149A9432}" type="slidenum">
              <a:rPr lang="de-CH" smtClean="0"/>
              <a:t>‹Nr.›</a:t>
            </a:fld>
            <a:endParaRPr lang="de-CH"/>
          </a:p>
        </p:txBody>
      </p:sp>
    </p:spTree>
    <p:extLst>
      <p:ext uri="{BB962C8B-B14F-4D97-AF65-F5344CB8AC3E}">
        <p14:creationId xmlns:p14="http://schemas.microsoft.com/office/powerpoint/2010/main" val="16774196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2945659" cy="498135"/>
          </a:xfrm>
          <a:prstGeom prst="rect">
            <a:avLst/>
          </a:prstGeom>
        </p:spPr>
        <p:txBody>
          <a:bodyPr vert="horz" lIns="91577" tIns="45789" rIns="91577" bIns="45789" rtlCol="0"/>
          <a:lstStyle>
            <a:lvl1pPr algn="l">
              <a:defRPr sz="1200"/>
            </a:lvl1pPr>
          </a:lstStyle>
          <a:p>
            <a:endParaRPr lang="de-CH"/>
          </a:p>
        </p:txBody>
      </p:sp>
      <p:sp>
        <p:nvSpPr>
          <p:cNvPr id="3" name="Datumsplatzhalter 2"/>
          <p:cNvSpPr>
            <a:spLocks noGrp="1"/>
          </p:cNvSpPr>
          <p:nvPr>
            <p:ph type="dt" idx="1"/>
          </p:nvPr>
        </p:nvSpPr>
        <p:spPr>
          <a:xfrm>
            <a:off x="3850446" y="0"/>
            <a:ext cx="2945659" cy="498135"/>
          </a:xfrm>
          <a:prstGeom prst="rect">
            <a:avLst/>
          </a:prstGeom>
        </p:spPr>
        <p:txBody>
          <a:bodyPr vert="horz" lIns="91577" tIns="45789" rIns="91577" bIns="45789" rtlCol="0"/>
          <a:lstStyle>
            <a:lvl1pPr algn="r">
              <a:defRPr sz="1200"/>
            </a:lvl1pPr>
          </a:lstStyle>
          <a:p>
            <a:fld id="{EF9438F2-30E6-491A-99A3-B3482BC527F1}" type="datetimeFigureOut">
              <a:rPr lang="de-CH" smtClean="0"/>
              <a:t>22.02.2021</a:t>
            </a:fld>
            <a:endParaRPr lang="de-CH"/>
          </a:p>
        </p:txBody>
      </p:sp>
      <p:sp>
        <p:nvSpPr>
          <p:cNvPr id="4" name="Folienbildplatzhalt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577" tIns="45789" rIns="91577" bIns="45789" rtlCol="0" anchor="ctr"/>
          <a:lstStyle/>
          <a:p>
            <a:endParaRPr lang="de-CH"/>
          </a:p>
        </p:txBody>
      </p:sp>
      <p:sp>
        <p:nvSpPr>
          <p:cNvPr id="5" name="Notizenplatzhalter 4"/>
          <p:cNvSpPr>
            <a:spLocks noGrp="1"/>
          </p:cNvSpPr>
          <p:nvPr>
            <p:ph type="body" sz="quarter" idx="3"/>
          </p:nvPr>
        </p:nvSpPr>
        <p:spPr>
          <a:xfrm>
            <a:off x="679768" y="4777959"/>
            <a:ext cx="5438140" cy="3909239"/>
          </a:xfrm>
          <a:prstGeom prst="rect">
            <a:avLst/>
          </a:prstGeom>
        </p:spPr>
        <p:txBody>
          <a:bodyPr vert="horz" lIns="91577" tIns="45789" rIns="91577" bIns="45789"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2" y="9430092"/>
            <a:ext cx="2945659" cy="498134"/>
          </a:xfrm>
          <a:prstGeom prst="rect">
            <a:avLst/>
          </a:prstGeom>
        </p:spPr>
        <p:txBody>
          <a:bodyPr vert="horz" lIns="91577" tIns="45789" rIns="91577" bIns="45789" rtlCol="0" anchor="b"/>
          <a:lstStyle>
            <a:lvl1pPr algn="l">
              <a:defRPr sz="1200"/>
            </a:lvl1pPr>
          </a:lstStyle>
          <a:p>
            <a:endParaRPr lang="de-CH"/>
          </a:p>
        </p:txBody>
      </p:sp>
      <p:sp>
        <p:nvSpPr>
          <p:cNvPr id="7" name="Foliennummernplatzhalter 6"/>
          <p:cNvSpPr>
            <a:spLocks noGrp="1"/>
          </p:cNvSpPr>
          <p:nvPr>
            <p:ph type="sldNum" sz="quarter" idx="5"/>
          </p:nvPr>
        </p:nvSpPr>
        <p:spPr>
          <a:xfrm>
            <a:off x="3850446" y="9430092"/>
            <a:ext cx="2945659" cy="498134"/>
          </a:xfrm>
          <a:prstGeom prst="rect">
            <a:avLst/>
          </a:prstGeom>
        </p:spPr>
        <p:txBody>
          <a:bodyPr vert="horz" lIns="91577" tIns="45789" rIns="91577" bIns="45789" rtlCol="0" anchor="b"/>
          <a:lstStyle>
            <a:lvl1pPr algn="r">
              <a:defRPr sz="1200"/>
            </a:lvl1pPr>
          </a:lstStyle>
          <a:p>
            <a:fld id="{ED1FD653-2284-4F75-BB76-5289AE94618D}" type="slidenum">
              <a:rPr lang="de-CH" smtClean="0"/>
              <a:t>‹Nr.›</a:t>
            </a:fld>
            <a:endParaRPr lang="de-CH"/>
          </a:p>
        </p:txBody>
      </p:sp>
    </p:spTree>
    <p:extLst>
      <p:ext uri="{BB962C8B-B14F-4D97-AF65-F5344CB8AC3E}">
        <p14:creationId xmlns:p14="http://schemas.microsoft.com/office/powerpoint/2010/main" val="1587713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ED1FD653-2284-4F75-BB76-5289AE94618D}" type="slidenum">
              <a:rPr lang="de-CH" smtClean="0"/>
              <a:t>2</a:t>
            </a:fld>
            <a:endParaRPr lang="de-CH"/>
          </a:p>
        </p:txBody>
      </p:sp>
    </p:spTree>
    <p:extLst>
      <p:ext uri="{BB962C8B-B14F-4D97-AF65-F5344CB8AC3E}">
        <p14:creationId xmlns:p14="http://schemas.microsoft.com/office/powerpoint/2010/main" val="3725233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ED1FD653-2284-4F75-BB76-5289AE94618D}" type="slidenum">
              <a:rPr lang="de-CH" smtClean="0"/>
              <a:t>8</a:t>
            </a:fld>
            <a:endParaRPr lang="de-CH"/>
          </a:p>
        </p:txBody>
      </p:sp>
    </p:spTree>
    <p:extLst>
      <p:ext uri="{BB962C8B-B14F-4D97-AF65-F5344CB8AC3E}">
        <p14:creationId xmlns:p14="http://schemas.microsoft.com/office/powerpoint/2010/main" val="25225736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5600" y="3434400"/>
            <a:ext cx="10425600" cy="1845000"/>
          </a:xfrm>
        </p:spPr>
        <p:txBody>
          <a:bodyPr>
            <a:normAutofit/>
          </a:bodyPr>
          <a:lstStyle>
            <a:lvl1pPr marL="0" marR="0" indent="0" algn="l" defTabSz="914400" rtl="0" eaLnBrk="1" fontAlgn="auto" latinLnBrk="0" hangingPunct="1">
              <a:lnSpc>
                <a:spcPts val="3600"/>
              </a:lnSpc>
              <a:spcBef>
                <a:spcPts val="0"/>
              </a:spcBef>
              <a:spcAft>
                <a:spcPts val="1200"/>
              </a:spcAft>
              <a:buClrTx/>
              <a:buSzTx/>
              <a:buFont typeface="Wingdings" panose="05000000000000000000" pitchFamily="2" charset="2"/>
              <a:buNone/>
              <a:tabLst/>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3600"/>
              </a:lnSpc>
              <a:spcBef>
                <a:spcPts val="0"/>
              </a:spcBef>
              <a:spcAft>
                <a:spcPts val="1200"/>
              </a:spcAft>
              <a:buClrTx/>
              <a:buSzTx/>
              <a:buFont typeface="Wingdings" panose="05000000000000000000" pitchFamily="2" charset="2"/>
              <a:buNone/>
              <a:tabLst/>
              <a:defRPr/>
            </a:pPr>
            <a:r>
              <a:rPr lang="de-DE"/>
              <a:t>Master-Untertitelformat bearbeiten</a:t>
            </a:r>
            <a:endParaRPr lang="de-CH" dirty="0"/>
          </a:p>
        </p:txBody>
      </p:sp>
    </p:spTree>
    <p:extLst>
      <p:ext uri="{BB962C8B-B14F-4D97-AF65-F5344CB8AC3E}">
        <p14:creationId xmlns:p14="http://schemas.microsoft.com/office/powerpoint/2010/main" val="6158430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Text 1-spalti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59275" y="1426032"/>
            <a:ext cx="10431925" cy="885600"/>
          </a:xfrm>
        </p:spPr>
        <p:txBody>
          <a:bodyPr/>
          <a:lstStyle>
            <a:lvl1pPr>
              <a:defRPr sz="3000"/>
            </a:lvl1pPr>
          </a:lstStyle>
          <a:p>
            <a:r>
              <a:rPr lang="de-DE" dirty="0"/>
              <a:t>Titel durch Klicken einfügen</a:t>
            </a:r>
            <a:endParaRPr lang="de-CH" dirty="0"/>
          </a:p>
        </p:txBody>
      </p:sp>
      <p:sp>
        <p:nvSpPr>
          <p:cNvPr id="3" name="Content Placeholder 2"/>
          <p:cNvSpPr>
            <a:spLocks noGrp="1"/>
          </p:cNvSpPr>
          <p:nvPr>
            <p:ph idx="1"/>
          </p:nvPr>
        </p:nvSpPr>
        <p:spPr>
          <a:xfrm>
            <a:off x="1063636" y="2492375"/>
            <a:ext cx="10427564" cy="3556507"/>
          </a:xfrm>
        </p:spPr>
        <p:txBody>
          <a:bodyPr/>
          <a:lstStyle>
            <a:lvl1pPr>
              <a:lnSpc>
                <a:spcPts val="3100"/>
              </a:lnSpc>
              <a:defRPr sz="2700"/>
            </a:lvl1pPr>
            <a:lvl2pPr>
              <a:lnSpc>
                <a:spcPts val="2800"/>
              </a:lnSpc>
              <a:defRPr/>
            </a:lvl2pPr>
            <a:lvl3pPr marL="536575" indent="-176213">
              <a:lnSpc>
                <a:spcPts val="2400"/>
              </a:lnSpc>
              <a:defRPr/>
            </a:lvl3pPr>
            <a:lvl4pPr marL="895350" indent="-176213">
              <a:lnSpc>
                <a:spcPts val="2200"/>
              </a:lnSpc>
              <a:defRPr/>
            </a:lvl4pPr>
            <a:lvl5pPr marL="1255713" indent="-176213">
              <a:lnSpc>
                <a:spcPts val="2200"/>
              </a:lnSpc>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Tree>
    <p:extLst>
      <p:ext uri="{BB962C8B-B14F-4D97-AF65-F5344CB8AC3E}">
        <p14:creationId xmlns:p14="http://schemas.microsoft.com/office/powerpoint/2010/main" val="1662792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Text 2-spalti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dirty="0"/>
              <a:t>Titel durch Klicken einfügen</a:t>
            </a:r>
            <a:endParaRPr lang="de-CH" dirty="0"/>
          </a:p>
        </p:txBody>
      </p:sp>
      <p:sp>
        <p:nvSpPr>
          <p:cNvPr id="7" name="Content Placeholder 2"/>
          <p:cNvSpPr>
            <a:spLocks noGrp="1"/>
          </p:cNvSpPr>
          <p:nvPr>
            <p:ph idx="1"/>
          </p:nvPr>
        </p:nvSpPr>
        <p:spPr>
          <a:xfrm>
            <a:off x="1063636" y="2492375"/>
            <a:ext cx="4852977" cy="3556507"/>
          </a:xfrm>
        </p:spPr>
        <p:txBody>
          <a:bodyPr/>
          <a:lstStyle>
            <a:lvl1pPr>
              <a:lnSpc>
                <a:spcPts val="3100"/>
              </a:lnSpc>
              <a:defRPr sz="2700"/>
            </a:lvl1pPr>
            <a:lvl2pPr>
              <a:lnSpc>
                <a:spcPts val="2800"/>
              </a:lnSpc>
              <a:defRPr/>
            </a:lvl2pPr>
            <a:lvl3pPr marL="536575" indent="-176213">
              <a:lnSpc>
                <a:spcPts val="2400"/>
              </a:lnSpc>
              <a:defRPr/>
            </a:lvl3pPr>
            <a:lvl4pPr marL="895350" indent="-176213">
              <a:lnSpc>
                <a:spcPts val="2200"/>
              </a:lnSpc>
              <a:defRPr/>
            </a:lvl4pPr>
            <a:lvl5pPr marL="1255713" indent="-176213">
              <a:lnSpc>
                <a:spcPts val="2200"/>
              </a:lnSpc>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9" name="Content Placeholder 2"/>
          <p:cNvSpPr>
            <a:spLocks noGrp="1"/>
          </p:cNvSpPr>
          <p:nvPr>
            <p:ph idx="10"/>
          </p:nvPr>
        </p:nvSpPr>
        <p:spPr>
          <a:xfrm>
            <a:off x="6638223" y="2492375"/>
            <a:ext cx="4852977" cy="3556507"/>
          </a:xfrm>
        </p:spPr>
        <p:txBody>
          <a:bodyPr/>
          <a:lstStyle>
            <a:lvl1pPr>
              <a:lnSpc>
                <a:spcPts val="3100"/>
              </a:lnSpc>
              <a:defRPr sz="2700"/>
            </a:lvl1pPr>
            <a:lvl2pPr>
              <a:lnSpc>
                <a:spcPts val="2800"/>
              </a:lnSpc>
              <a:defRPr/>
            </a:lvl2pPr>
            <a:lvl3pPr marL="536575" indent="-176213">
              <a:lnSpc>
                <a:spcPts val="2400"/>
              </a:lnSpc>
              <a:defRPr/>
            </a:lvl3pPr>
            <a:lvl4pPr marL="895350" indent="-176213">
              <a:lnSpc>
                <a:spcPts val="2200"/>
              </a:lnSpc>
              <a:defRPr/>
            </a:lvl4pPr>
            <a:lvl5pPr marL="1255713" indent="-176213">
              <a:lnSpc>
                <a:spcPts val="2200"/>
              </a:lnSpc>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Tree>
    <p:extLst>
      <p:ext uri="{BB962C8B-B14F-4D97-AF65-F5344CB8AC3E}">
        <p14:creationId xmlns:p14="http://schemas.microsoft.com/office/powerpoint/2010/main" val="3315971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links Text, rechts Grafi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dirty="0"/>
              <a:t>Titel durch Klicken einfügen</a:t>
            </a:r>
            <a:endParaRPr lang="de-CH" dirty="0"/>
          </a:p>
        </p:txBody>
      </p:sp>
      <p:sp>
        <p:nvSpPr>
          <p:cNvPr id="6" name="Content Placeholder 2"/>
          <p:cNvSpPr>
            <a:spLocks noGrp="1"/>
          </p:cNvSpPr>
          <p:nvPr>
            <p:ph idx="12" hasCustomPrompt="1"/>
          </p:nvPr>
        </p:nvSpPr>
        <p:spPr>
          <a:xfrm>
            <a:off x="6455664" y="2498471"/>
            <a:ext cx="5035536" cy="3138026"/>
          </a:xfrm>
        </p:spPr>
        <p:txBody>
          <a:bodyPr>
            <a:normAutofit/>
          </a:bodyPr>
          <a:lstStyle>
            <a:lvl1pPr>
              <a:lnSpc>
                <a:spcPts val="2200"/>
              </a:lnSpc>
              <a:spcAft>
                <a:spcPts val="0"/>
              </a:spcAft>
              <a:defRPr sz="1800"/>
            </a:lvl1pPr>
          </a:lstStyle>
          <a:p>
            <a:pPr lvl="0"/>
            <a:r>
              <a:rPr lang="de-DE" dirty="0"/>
              <a:t>Bild / Grafik</a:t>
            </a:r>
            <a:endParaRPr lang="de-CH" dirty="0"/>
          </a:p>
        </p:txBody>
      </p:sp>
      <p:sp>
        <p:nvSpPr>
          <p:cNvPr id="7" name="Content Placeholder 2"/>
          <p:cNvSpPr>
            <a:spLocks noGrp="1"/>
          </p:cNvSpPr>
          <p:nvPr>
            <p:ph idx="13" hasCustomPrompt="1"/>
          </p:nvPr>
        </p:nvSpPr>
        <p:spPr>
          <a:xfrm>
            <a:off x="6456864" y="5767199"/>
            <a:ext cx="5035536" cy="292223"/>
          </a:xfrm>
        </p:spPr>
        <p:txBody>
          <a:bodyPr>
            <a:normAutofit/>
          </a:bodyPr>
          <a:lstStyle>
            <a:lvl1pPr>
              <a:lnSpc>
                <a:spcPts val="2200"/>
              </a:lnSpc>
              <a:spcAft>
                <a:spcPts val="0"/>
              </a:spcAft>
              <a:defRPr sz="1800"/>
            </a:lvl1pPr>
          </a:lstStyle>
          <a:p>
            <a:pPr lvl="0"/>
            <a:r>
              <a:rPr lang="de-DE" dirty="0"/>
              <a:t>Legende</a:t>
            </a:r>
            <a:endParaRPr lang="de-CH" dirty="0"/>
          </a:p>
        </p:txBody>
      </p:sp>
      <p:sp>
        <p:nvSpPr>
          <p:cNvPr id="9" name="Content Placeholder 2"/>
          <p:cNvSpPr>
            <a:spLocks noGrp="1"/>
          </p:cNvSpPr>
          <p:nvPr>
            <p:ph idx="1"/>
          </p:nvPr>
        </p:nvSpPr>
        <p:spPr>
          <a:xfrm>
            <a:off x="1063636" y="2498471"/>
            <a:ext cx="4852977" cy="3556507"/>
          </a:xfrm>
        </p:spPr>
        <p:txBody>
          <a:bodyPr/>
          <a:lstStyle>
            <a:lvl1pPr>
              <a:lnSpc>
                <a:spcPts val="3100"/>
              </a:lnSpc>
              <a:defRPr sz="2700"/>
            </a:lvl1pPr>
            <a:lvl2pPr>
              <a:lnSpc>
                <a:spcPts val="2800"/>
              </a:lnSpc>
              <a:defRPr/>
            </a:lvl2pPr>
            <a:lvl3pPr marL="536575" indent="-176213">
              <a:lnSpc>
                <a:spcPts val="2400"/>
              </a:lnSpc>
              <a:defRPr/>
            </a:lvl3pPr>
            <a:lvl4pPr marL="895350" indent="-176213">
              <a:lnSpc>
                <a:spcPts val="2200"/>
              </a:lnSpc>
              <a:defRPr/>
            </a:lvl4pPr>
            <a:lvl5pPr marL="1255713" indent="-176213">
              <a:lnSpc>
                <a:spcPts val="2200"/>
              </a:lnSpc>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Tree>
    <p:extLst>
      <p:ext uri="{BB962C8B-B14F-4D97-AF65-F5344CB8AC3E}">
        <p14:creationId xmlns:p14="http://schemas.microsoft.com/office/powerpoint/2010/main" val="1172449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Grafiken links und rech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dirty="0"/>
              <a:t>Titel durch Klicken einfügen</a:t>
            </a:r>
            <a:endParaRPr lang="de-CH" dirty="0"/>
          </a:p>
        </p:txBody>
      </p:sp>
      <p:sp>
        <p:nvSpPr>
          <p:cNvPr id="6" name="Content Placeholder 2"/>
          <p:cNvSpPr>
            <a:spLocks noGrp="1"/>
          </p:cNvSpPr>
          <p:nvPr>
            <p:ph idx="12" hasCustomPrompt="1"/>
          </p:nvPr>
        </p:nvSpPr>
        <p:spPr>
          <a:xfrm>
            <a:off x="6455664" y="2492375"/>
            <a:ext cx="5035536" cy="3138026"/>
          </a:xfrm>
        </p:spPr>
        <p:txBody>
          <a:bodyPr>
            <a:normAutofit/>
          </a:bodyPr>
          <a:lstStyle>
            <a:lvl1pPr>
              <a:lnSpc>
                <a:spcPts val="2200"/>
              </a:lnSpc>
              <a:spcAft>
                <a:spcPts val="0"/>
              </a:spcAft>
              <a:defRPr sz="1800"/>
            </a:lvl1pPr>
          </a:lstStyle>
          <a:p>
            <a:pPr lvl="0"/>
            <a:r>
              <a:rPr lang="de-DE" dirty="0"/>
              <a:t>Bild / Grafik</a:t>
            </a:r>
            <a:endParaRPr lang="de-CH" dirty="0"/>
          </a:p>
        </p:txBody>
      </p:sp>
      <p:sp>
        <p:nvSpPr>
          <p:cNvPr id="7" name="Content Placeholder 2"/>
          <p:cNvSpPr>
            <a:spLocks noGrp="1"/>
          </p:cNvSpPr>
          <p:nvPr>
            <p:ph idx="13" hasCustomPrompt="1"/>
          </p:nvPr>
        </p:nvSpPr>
        <p:spPr>
          <a:xfrm>
            <a:off x="6456864" y="5767199"/>
            <a:ext cx="5035536" cy="292223"/>
          </a:xfrm>
        </p:spPr>
        <p:txBody>
          <a:bodyPr>
            <a:normAutofit/>
          </a:bodyPr>
          <a:lstStyle>
            <a:lvl1pPr>
              <a:lnSpc>
                <a:spcPts val="2200"/>
              </a:lnSpc>
              <a:spcAft>
                <a:spcPts val="0"/>
              </a:spcAft>
              <a:defRPr sz="1800"/>
            </a:lvl1pPr>
          </a:lstStyle>
          <a:p>
            <a:pPr lvl="0"/>
            <a:r>
              <a:rPr lang="de-DE" dirty="0"/>
              <a:t>Legende</a:t>
            </a:r>
            <a:endParaRPr lang="de-CH" dirty="0"/>
          </a:p>
        </p:txBody>
      </p:sp>
      <p:sp>
        <p:nvSpPr>
          <p:cNvPr id="8" name="Content Placeholder 2"/>
          <p:cNvSpPr>
            <a:spLocks noGrp="1"/>
          </p:cNvSpPr>
          <p:nvPr>
            <p:ph idx="14" hasCustomPrompt="1"/>
          </p:nvPr>
        </p:nvSpPr>
        <p:spPr>
          <a:xfrm>
            <a:off x="1059264" y="2492375"/>
            <a:ext cx="4859952" cy="3138026"/>
          </a:xfrm>
        </p:spPr>
        <p:txBody>
          <a:bodyPr>
            <a:normAutofit/>
          </a:bodyPr>
          <a:lstStyle>
            <a:lvl1pPr>
              <a:lnSpc>
                <a:spcPts val="2200"/>
              </a:lnSpc>
              <a:spcAft>
                <a:spcPts val="0"/>
              </a:spcAft>
              <a:defRPr sz="1800"/>
            </a:lvl1pPr>
          </a:lstStyle>
          <a:p>
            <a:pPr lvl="0"/>
            <a:r>
              <a:rPr lang="de-DE" dirty="0"/>
              <a:t>Bild / Grafik</a:t>
            </a:r>
            <a:endParaRPr lang="de-CH" dirty="0"/>
          </a:p>
        </p:txBody>
      </p:sp>
      <p:sp>
        <p:nvSpPr>
          <p:cNvPr id="9" name="Content Placeholder 2"/>
          <p:cNvSpPr>
            <a:spLocks noGrp="1"/>
          </p:cNvSpPr>
          <p:nvPr>
            <p:ph idx="15" hasCustomPrompt="1"/>
          </p:nvPr>
        </p:nvSpPr>
        <p:spPr>
          <a:xfrm>
            <a:off x="1060464" y="5767199"/>
            <a:ext cx="4858752" cy="292223"/>
          </a:xfrm>
        </p:spPr>
        <p:txBody>
          <a:bodyPr>
            <a:normAutofit/>
          </a:bodyPr>
          <a:lstStyle>
            <a:lvl1pPr>
              <a:lnSpc>
                <a:spcPts val="2200"/>
              </a:lnSpc>
              <a:spcAft>
                <a:spcPts val="0"/>
              </a:spcAft>
              <a:defRPr sz="1800"/>
            </a:lvl1pPr>
          </a:lstStyle>
          <a:p>
            <a:pPr lvl="0"/>
            <a:r>
              <a:rPr lang="de-DE" dirty="0"/>
              <a:t>Legende</a:t>
            </a:r>
            <a:endParaRPr lang="de-CH" dirty="0"/>
          </a:p>
        </p:txBody>
      </p:sp>
    </p:spTree>
    <p:extLst>
      <p:ext uri="{BB962C8B-B14F-4D97-AF65-F5344CB8AC3E}">
        <p14:creationId xmlns:p14="http://schemas.microsoft.com/office/powerpoint/2010/main" val="1477587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Grafik ganze Breit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de-DE" dirty="0"/>
              <a:t>Titel durch Klicken einfügen</a:t>
            </a:r>
            <a:endParaRPr lang="de-CH" dirty="0"/>
          </a:p>
        </p:txBody>
      </p:sp>
      <p:sp>
        <p:nvSpPr>
          <p:cNvPr id="8" name="Content Placeholder 2"/>
          <p:cNvSpPr>
            <a:spLocks noGrp="1"/>
          </p:cNvSpPr>
          <p:nvPr>
            <p:ph idx="14" hasCustomPrompt="1"/>
          </p:nvPr>
        </p:nvSpPr>
        <p:spPr>
          <a:xfrm>
            <a:off x="1059264" y="2492375"/>
            <a:ext cx="10431936" cy="3138026"/>
          </a:xfrm>
        </p:spPr>
        <p:txBody>
          <a:bodyPr>
            <a:normAutofit/>
          </a:bodyPr>
          <a:lstStyle>
            <a:lvl1pPr>
              <a:lnSpc>
                <a:spcPts val="2200"/>
              </a:lnSpc>
              <a:spcAft>
                <a:spcPts val="0"/>
              </a:spcAft>
              <a:defRPr sz="1800"/>
            </a:lvl1pPr>
          </a:lstStyle>
          <a:p>
            <a:pPr lvl="0"/>
            <a:r>
              <a:rPr lang="de-DE" dirty="0"/>
              <a:t>Bild / Grafik</a:t>
            </a:r>
            <a:endParaRPr lang="de-CH" dirty="0"/>
          </a:p>
        </p:txBody>
      </p:sp>
      <p:sp>
        <p:nvSpPr>
          <p:cNvPr id="9" name="Content Placeholder 2"/>
          <p:cNvSpPr>
            <a:spLocks noGrp="1"/>
          </p:cNvSpPr>
          <p:nvPr>
            <p:ph idx="15" hasCustomPrompt="1"/>
          </p:nvPr>
        </p:nvSpPr>
        <p:spPr>
          <a:xfrm>
            <a:off x="1060464" y="5767199"/>
            <a:ext cx="10491456" cy="292223"/>
          </a:xfrm>
        </p:spPr>
        <p:txBody>
          <a:bodyPr>
            <a:normAutofit/>
          </a:bodyPr>
          <a:lstStyle>
            <a:lvl1pPr>
              <a:lnSpc>
                <a:spcPts val="2200"/>
              </a:lnSpc>
              <a:spcAft>
                <a:spcPts val="0"/>
              </a:spcAft>
              <a:defRPr sz="1800"/>
            </a:lvl1pPr>
          </a:lstStyle>
          <a:p>
            <a:pPr lvl="0"/>
            <a:r>
              <a:rPr lang="de-DE" dirty="0"/>
              <a:t>Legende</a:t>
            </a:r>
            <a:endParaRPr lang="de-CH" dirty="0"/>
          </a:p>
        </p:txBody>
      </p:sp>
    </p:spTree>
    <p:extLst>
      <p:ext uri="{BB962C8B-B14F-4D97-AF65-F5344CB8AC3E}">
        <p14:creationId xmlns:p14="http://schemas.microsoft.com/office/powerpoint/2010/main" val="2845723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9275" y="1419936"/>
            <a:ext cx="10431925" cy="461665"/>
          </a:xfrm>
          <a:prstGeom prst="rect">
            <a:avLst/>
          </a:prstGeom>
        </p:spPr>
        <p:txBody>
          <a:bodyPr vert="horz" lIns="0" tIns="0" rIns="0" bIns="0" rtlCol="0" anchor="t" anchorCtr="0">
            <a:spAutoFit/>
          </a:bodyPr>
          <a:lstStyle/>
          <a:p>
            <a:r>
              <a:rPr lang="de-DE" dirty="0"/>
              <a:t>Formatvorlage des Titels durch Klicken bearbeiten</a:t>
            </a:r>
            <a:endParaRPr lang="de-CH" dirty="0"/>
          </a:p>
        </p:txBody>
      </p:sp>
      <p:sp>
        <p:nvSpPr>
          <p:cNvPr id="3" name="Text Placeholder 2"/>
          <p:cNvSpPr>
            <a:spLocks noGrp="1"/>
          </p:cNvSpPr>
          <p:nvPr>
            <p:ph type="body" idx="1"/>
          </p:nvPr>
        </p:nvSpPr>
        <p:spPr>
          <a:xfrm>
            <a:off x="1059275" y="2492375"/>
            <a:ext cx="10427564" cy="1015150"/>
          </a:xfrm>
          <a:prstGeom prst="rect">
            <a:avLst/>
          </a:prstGeom>
        </p:spPr>
        <p:txBody>
          <a:bodyPr vert="horz" lIns="0" tIns="0" rIns="0" bIns="0" rtlCol="0">
            <a:spAutoFit/>
          </a:bodyPr>
          <a:lstStyle/>
          <a:p>
            <a:pPr marL="0" marR="0" lvl="0" indent="0" algn="l" defTabSz="914400" rtl="0" eaLnBrk="1" fontAlgn="auto" latinLnBrk="0" hangingPunct="1">
              <a:lnSpc>
                <a:spcPct val="90000"/>
              </a:lnSpc>
              <a:spcBef>
                <a:spcPts val="0"/>
              </a:spcBef>
              <a:spcAft>
                <a:spcPts val="1800"/>
              </a:spcAft>
              <a:buClrTx/>
              <a:buSzTx/>
              <a:buFont typeface="Wingdings" panose="05000000000000000000" pitchFamily="2" charset="2"/>
              <a:buNone/>
              <a:tabLst/>
              <a:defRPr/>
            </a:pPr>
            <a:r>
              <a:rPr lang="de-DE" dirty="0"/>
              <a:t>Formatvorlage des Untertitels durch Klicken bearbeiten</a:t>
            </a:r>
            <a:endParaRPr lang="de-CH" dirty="0"/>
          </a:p>
          <a:p>
            <a:pPr marL="0" indent="0">
              <a:buNone/>
            </a:pPr>
            <a:endParaRPr lang="de-DE" sz="3200" dirty="0"/>
          </a:p>
        </p:txBody>
      </p:sp>
      <p:pic>
        <p:nvPicPr>
          <p:cNvPr id="9" name="Grafik 8"/>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820161" y="3263935"/>
            <a:ext cx="1929388" cy="853442"/>
          </a:xfrm>
          <a:prstGeom prst="rect">
            <a:avLst/>
          </a:prstGeom>
        </p:spPr>
      </p:pic>
      <p:cxnSp>
        <p:nvCxnSpPr>
          <p:cNvPr id="14" name="Gerader Verbinder 13"/>
          <p:cNvCxnSpPr/>
          <p:nvPr userDrawn="1"/>
        </p:nvCxnSpPr>
        <p:spPr>
          <a:xfrm>
            <a:off x="0" y="6319229"/>
            <a:ext cx="12192000" cy="1381"/>
          </a:xfrm>
          <a:prstGeom prst="line">
            <a:avLst/>
          </a:prstGeom>
          <a:ln w="12700" cap="rnd">
            <a:solidFill>
              <a:schemeClr val="accent5">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sp>
        <p:nvSpPr>
          <p:cNvPr id="4" name="Textfeld 3"/>
          <p:cNvSpPr txBox="1"/>
          <p:nvPr userDrawn="1"/>
        </p:nvSpPr>
        <p:spPr>
          <a:xfrm>
            <a:off x="11039856" y="6312990"/>
            <a:ext cx="451344" cy="265730"/>
          </a:xfrm>
          <a:prstGeom prst="rect">
            <a:avLst/>
          </a:prstGeom>
          <a:noFill/>
        </p:spPr>
        <p:txBody>
          <a:bodyPr wrap="square" lIns="180000" tIns="54000" rIns="0" bIns="72000" rtlCol="0">
            <a:spAutoFit/>
          </a:bodyPr>
          <a:lstStyle/>
          <a:p>
            <a:pPr algn="r"/>
            <a:fld id="{30E58333-A1F8-4666-9740-645AE11C00D2}" type="slidenum">
              <a:rPr lang="de-CH" sz="900" smtClean="0">
                <a:solidFill>
                  <a:schemeClr val="accent5">
                    <a:lumMod val="60000"/>
                    <a:lumOff val="40000"/>
                  </a:schemeClr>
                </a:solidFill>
              </a:rPr>
              <a:pPr algn="r"/>
              <a:t>‹Nr.›</a:t>
            </a:fld>
            <a:endParaRPr lang="de-CH" sz="900" dirty="0">
              <a:solidFill>
                <a:schemeClr val="accent5">
                  <a:lumMod val="60000"/>
                  <a:lumOff val="40000"/>
                </a:schemeClr>
              </a:solidFill>
            </a:endParaRPr>
          </a:p>
        </p:txBody>
      </p:sp>
      <p:sp>
        <p:nvSpPr>
          <p:cNvPr id="6" name="Textfeld 5"/>
          <p:cNvSpPr txBox="1"/>
          <p:nvPr userDrawn="1"/>
        </p:nvSpPr>
        <p:spPr>
          <a:xfrm>
            <a:off x="1062048" y="6320190"/>
            <a:ext cx="9593760" cy="265730"/>
          </a:xfrm>
          <a:prstGeom prst="rect">
            <a:avLst/>
          </a:prstGeom>
          <a:noFill/>
        </p:spPr>
        <p:txBody>
          <a:bodyPr wrap="square" lIns="0" tIns="54000" rIns="0" bIns="72000" rtlCol="0">
            <a:spAutoFit/>
          </a:bodyPr>
          <a:lstStyle/>
          <a:p>
            <a:r>
              <a:rPr lang="de-CH" sz="900" kern="1200" dirty="0" smtClean="0">
                <a:solidFill>
                  <a:schemeClr val="accent5">
                    <a:lumMod val="60000"/>
                    <a:lumOff val="40000"/>
                  </a:schemeClr>
                </a:solidFill>
                <a:latin typeface="+mn-lt"/>
                <a:ea typeface="+mn-ea"/>
                <a:cs typeface="+mn-cs"/>
              </a:rPr>
              <a:t>Forum OGD </a:t>
            </a:r>
            <a:r>
              <a:rPr lang="de-CH" sz="900" kern="1200" dirty="0" smtClean="0">
                <a:solidFill>
                  <a:schemeClr val="accent5">
                    <a:lumMod val="60000"/>
                    <a:lumOff val="40000"/>
                  </a:schemeClr>
                </a:solidFill>
                <a:latin typeface="+mn-lt"/>
                <a:ea typeface="+mn-ea"/>
                <a:cs typeface="+mn-cs"/>
              </a:rPr>
              <a:t>01.03.2021</a:t>
            </a:r>
            <a:endParaRPr lang="de-CH" sz="900" dirty="0">
              <a:solidFill>
                <a:srgbClr val="FFC000"/>
              </a:solidFill>
              <a:latin typeface="+mn-lt"/>
            </a:endParaRPr>
          </a:p>
        </p:txBody>
      </p:sp>
      <p:pic>
        <p:nvPicPr>
          <p:cNvPr id="10" name="Grafik 9"/>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0"/>
            <a:ext cx="12225456" cy="1018032"/>
          </a:xfrm>
          <a:prstGeom prst="rect">
            <a:avLst/>
          </a:prstGeom>
        </p:spPr>
      </p:pic>
    </p:spTree>
    <p:extLst>
      <p:ext uri="{BB962C8B-B14F-4D97-AF65-F5344CB8AC3E}">
        <p14:creationId xmlns:p14="http://schemas.microsoft.com/office/powerpoint/2010/main" val="3022490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9" r:id="rId4"/>
    <p:sldLayoutId id="2147483660" r:id="rId5"/>
    <p:sldLayoutId id="2147483661" r:id="rId6"/>
  </p:sldLayoutIdLst>
  <p:timing>
    <p:tnLst>
      <p:par>
        <p:cTn id="1" dur="indefinite" restart="never" nodeType="tmRoot"/>
      </p:par>
    </p:tnLst>
  </p:timing>
  <p:hf sldNum="0" hdr="0" dt="0"/>
  <p:txStyles>
    <p:titleStyle>
      <a:lvl1pPr algn="l" defTabSz="914400" rtl="0" eaLnBrk="1" latinLnBrk="0" hangingPunct="1">
        <a:lnSpc>
          <a:spcPts val="3600"/>
        </a:lnSpc>
        <a:spcBef>
          <a:spcPct val="0"/>
        </a:spcBef>
        <a:buNone/>
        <a:defRPr sz="3000" b="1" kern="1200" baseline="0">
          <a:solidFill>
            <a:schemeClr val="accent5">
              <a:lumMod val="60000"/>
              <a:lumOff val="40000"/>
            </a:schemeClr>
          </a:solidFill>
          <a:latin typeface="+mn-lt"/>
          <a:ea typeface="+mj-ea"/>
          <a:cs typeface="+mj-cs"/>
        </a:defRPr>
      </a:lvl1pPr>
    </p:titleStyle>
    <p:bodyStyle>
      <a:lvl1pPr marL="0" marR="0" indent="0" algn="l" defTabSz="914400" rtl="0" eaLnBrk="1" fontAlgn="auto" latinLnBrk="0" hangingPunct="1">
        <a:lnSpc>
          <a:spcPts val="3200"/>
        </a:lnSpc>
        <a:spcBef>
          <a:spcPts val="0"/>
        </a:spcBef>
        <a:spcAft>
          <a:spcPts val="1200"/>
        </a:spcAft>
        <a:buClrTx/>
        <a:buSzTx/>
        <a:buFont typeface="Wingdings" panose="05000000000000000000" pitchFamily="2" charset="2"/>
        <a:buNone/>
        <a:tabLst/>
        <a:defRPr sz="2700" kern="1200">
          <a:solidFill>
            <a:schemeClr val="tx1"/>
          </a:solidFill>
          <a:latin typeface="+mn-lt"/>
          <a:ea typeface="+mn-ea"/>
          <a:cs typeface="+mn-cs"/>
        </a:defRPr>
      </a:lvl1pPr>
      <a:lvl2pPr marL="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570" userDrawn="1">
          <p15:clr>
            <a:srgbClr val="F26B43"/>
          </p15:clr>
        </p15:guide>
        <p15:guide id="2" pos="372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065600" y="1900799"/>
            <a:ext cx="10425600" cy="4154984"/>
          </a:xfrm>
        </p:spPr>
        <p:txBody>
          <a:bodyPr/>
          <a:lstStyle/>
          <a:p>
            <a:r>
              <a:rPr lang="de-CH" dirty="0" smtClean="0"/>
              <a:t>Programm Nationale Datenbewirtschaftung (NaDB) </a:t>
            </a:r>
            <a:br>
              <a:rPr lang="de-CH" dirty="0" smtClean="0"/>
            </a:br>
            <a:r>
              <a:rPr lang="de-CH" dirty="0"/>
              <a:t/>
            </a:r>
            <a:br>
              <a:rPr lang="de-CH" dirty="0"/>
            </a:br>
            <a:r>
              <a:rPr lang="de-CH" dirty="0"/>
              <a:t>Forum OGD </a:t>
            </a:r>
            <a:r>
              <a:rPr lang="de-CH" dirty="0" smtClean="0"/>
              <a:t/>
            </a:r>
            <a:br>
              <a:rPr lang="de-CH" dirty="0" smtClean="0"/>
            </a:br>
            <a:r>
              <a:rPr lang="de-CH" dirty="0"/>
              <a:t/>
            </a:r>
            <a:br>
              <a:rPr lang="de-CH" dirty="0"/>
            </a:br>
            <a:r>
              <a:rPr lang="de-CH" sz="2400" dirty="0" smtClean="0"/>
              <a:t>01.03.2021</a:t>
            </a:r>
            <a:r>
              <a:rPr lang="de-CH" sz="2000" dirty="0" smtClean="0"/>
              <a:t/>
            </a:r>
            <a:br>
              <a:rPr lang="de-CH" sz="2000" dirty="0" smtClean="0"/>
            </a:br>
            <a:r>
              <a:rPr lang="de-CH" sz="2000" dirty="0"/>
              <a:t/>
            </a:r>
            <a:br>
              <a:rPr lang="de-CH" sz="2000" dirty="0"/>
            </a:br>
            <a:r>
              <a:rPr lang="de-CH" sz="2000" dirty="0"/>
              <a:t>Manuela Lenk, </a:t>
            </a:r>
            <a:r>
              <a:rPr lang="de-CH" sz="2000" dirty="0" smtClean="0"/>
              <a:t>Vizedirektorin, Abteilungsleiterin </a:t>
            </a:r>
            <a:r>
              <a:rPr lang="de-CH" sz="2000" dirty="0"/>
              <a:t>Interoperabilität und Register</a:t>
            </a:r>
            <a:br>
              <a:rPr lang="de-CH" sz="2000" dirty="0"/>
            </a:br>
            <a:r>
              <a:rPr lang="de-CH" sz="2000" dirty="0" smtClean="0"/>
              <a:t>Programmleitung </a:t>
            </a:r>
            <a:r>
              <a:rPr lang="de-CH" sz="2000" dirty="0"/>
              <a:t>NaDB</a:t>
            </a:r>
            <a:r>
              <a:rPr lang="de-CH" dirty="0" smtClean="0"/>
              <a:t/>
            </a:r>
            <a:br>
              <a:rPr lang="de-CH" dirty="0" smtClean="0"/>
            </a:br>
            <a:endParaRPr lang="de-CH" sz="2000" dirty="0"/>
          </a:p>
        </p:txBody>
      </p:sp>
    </p:spTree>
    <p:extLst>
      <p:ext uri="{BB962C8B-B14F-4D97-AF65-F5344CB8AC3E}">
        <p14:creationId xmlns:p14="http://schemas.microsoft.com/office/powerpoint/2010/main" val="4176973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01026" y="1426032"/>
            <a:ext cx="10431925" cy="461665"/>
          </a:xfrm>
        </p:spPr>
        <p:txBody>
          <a:bodyPr/>
          <a:lstStyle/>
          <a:p>
            <a:r>
              <a:rPr lang="de-CH" dirty="0"/>
              <a:t>Rollen der nationalen Datenbewirtschaftung</a:t>
            </a:r>
          </a:p>
        </p:txBody>
      </p:sp>
      <p:pic>
        <p:nvPicPr>
          <p:cNvPr id="6" name="Grafik 5" descr="Ein Bild, das Screenshot, Parkplatz, schwarz, geparkt enthält.&#10;&#10;Automatisch generierte Beschreibung"/>
          <p:cNvPicPr/>
          <p:nvPr/>
        </p:nvPicPr>
        <p:blipFill>
          <a:blip r:embed="rId2" cstate="print">
            <a:extLst>
              <a:ext uri="{28A0092B-C50C-407E-A947-70E740481C1C}">
                <a14:useLocalDpi xmlns:a14="http://schemas.microsoft.com/office/drawing/2010/main" val="0"/>
              </a:ext>
            </a:extLst>
          </a:blip>
          <a:stretch>
            <a:fillRect/>
          </a:stretch>
        </p:blipFill>
        <p:spPr>
          <a:xfrm>
            <a:off x="1059275" y="2074227"/>
            <a:ext cx="9684925" cy="4145598"/>
          </a:xfrm>
          <a:prstGeom prst="rect">
            <a:avLst/>
          </a:prstGeom>
        </p:spPr>
      </p:pic>
      <p:sp>
        <p:nvSpPr>
          <p:cNvPr id="3" name="Rechteck 2"/>
          <p:cNvSpPr/>
          <p:nvPr/>
        </p:nvSpPr>
        <p:spPr>
          <a:xfrm>
            <a:off x="6066692" y="2883877"/>
            <a:ext cx="1916723" cy="2350477"/>
          </a:xfrm>
          <a:prstGeom prst="rect">
            <a:avLst/>
          </a:prstGeom>
          <a:solidFill>
            <a:schemeClr val="accent1">
              <a:alpha val="27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feld 4"/>
          <p:cNvSpPr txBox="1"/>
          <p:nvPr/>
        </p:nvSpPr>
        <p:spPr>
          <a:xfrm>
            <a:off x="5961185" y="2576100"/>
            <a:ext cx="1818126" cy="307777"/>
          </a:xfrm>
          <a:prstGeom prst="rect">
            <a:avLst/>
          </a:prstGeom>
          <a:noFill/>
        </p:spPr>
        <p:txBody>
          <a:bodyPr wrap="none" rtlCol="0">
            <a:spAutoFit/>
          </a:bodyPr>
          <a:lstStyle/>
          <a:p>
            <a:r>
              <a:rPr lang="de-CH" sz="1400" dirty="0" smtClean="0">
                <a:solidFill>
                  <a:schemeClr val="accent1">
                    <a:lumMod val="75000"/>
                  </a:schemeClr>
                </a:solidFill>
              </a:rPr>
              <a:t>Statistischer Bereich</a:t>
            </a:r>
            <a:endParaRPr lang="en-US" sz="1400" dirty="0">
              <a:solidFill>
                <a:schemeClr val="accent1">
                  <a:lumMod val="75000"/>
                </a:schemeClr>
              </a:solidFill>
            </a:endParaRPr>
          </a:p>
        </p:txBody>
      </p:sp>
    </p:spTree>
    <p:extLst>
      <p:ext uri="{BB962C8B-B14F-4D97-AF65-F5344CB8AC3E}">
        <p14:creationId xmlns:p14="http://schemas.microsoft.com/office/powerpoint/2010/main" val="7611130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80303" y="1372244"/>
            <a:ext cx="10431925" cy="923330"/>
          </a:xfrm>
        </p:spPr>
        <p:txBody>
          <a:bodyPr/>
          <a:lstStyle/>
          <a:p>
            <a:r>
              <a:rPr lang="en-US" dirty="0" err="1" smtClean="0"/>
              <a:t>Pilotprojekt</a:t>
            </a:r>
            <a:r>
              <a:rPr lang="en-US" dirty="0"/>
              <a:t/>
            </a:r>
            <a:br>
              <a:rPr lang="en-US" dirty="0"/>
            </a:br>
            <a:endParaRPr lang="en-US" dirty="0"/>
          </a:p>
        </p:txBody>
      </p:sp>
      <p:sp>
        <p:nvSpPr>
          <p:cNvPr id="4" name="Textfeld 3"/>
          <p:cNvSpPr txBox="1"/>
          <p:nvPr/>
        </p:nvSpPr>
        <p:spPr>
          <a:xfrm>
            <a:off x="1237129" y="2043239"/>
            <a:ext cx="10347512" cy="4801314"/>
          </a:xfrm>
          <a:prstGeom prst="rect">
            <a:avLst/>
          </a:prstGeom>
          <a:noFill/>
        </p:spPr>
        <p:txBody>
          <a:bodyPr wrap="square" rtlCol="0">
            <a:spAutoFit/>
          </a:bodyPr>
          <a:lstStyle/>
          <a:p>
            <a:pPr marL="285750" indent="-285750">
              <a:buFont typeface="Arial" panose="020B0604020202020204" pitchFamily="34" charset="0"/>
              <a:buChar char="•"/>
            </a:pPr>
            <a:r>
              <a:rPr lang="de-CH" b="1" dirty="0"/>
              <a:t>Qualitätssicherung </a:t>
            </a:r>
            <a:r>
              <a:rPr lang="de-CH" b="1" dirty="0" smtClean="0"/>
              <a:t>Unternehmensdaten</a:t>
            </a:r>
          </a:p>
          <a:p>
            <a:pPr marL="742950" lvl="1" indent="-285750">
              <a:buFont typeface="Arial" panose="020B0604020202020204" pitchFamily="34" charset="0"/>
              <a:buChar char="•"/>
            </a:pPr>
            <a:r>
              <a:rPr lang="de-CH" dirty="0"/>
              <a:t>A</a:t>
            </a:r>
            <a:r>
              <a:rPr lang="de-CH" dirty="0" smtClean="0"/>
              <a:t>ufbau </a:t>
            </a:r>
            <a:r>
              <a:rPr lang="de-CH" dirty="0" err="1"/>
              <a:t>Indikatorenset</a:t>
            </a:r>
            <a:r>
              <a:rPr lang="de-CH" dirty="0"/>
              <a:t> zur Abbildung der Qualität von </a:t>
            </a:r>
            <a:r>
              <a:rPr lang="de-CH" dirty="0" smtClean="0"/>
              <a:t>Unternehmensdaten.</a:t>
            </a:r>
            <a:br>
              <a:rPr lang="de-CH" dirty="0" smtClean="0"/>
            </a:br>
            <a:endParaRPr lang="de-CH" dirty="0" smtClean="0"/>
          </a:p>
          <a:p>
            <a:pPr marL="285750" indent="-285750">
              <a:buFont typeface="Arial" panose="020B0604020202020204" pitchFamily="34" charset="0"/>
              <a:buChar char="•"/>
            </a:pPr>
            <a:r>
              <a:rPr lang="de-CH" b="1" dirty="0" smtClean="0"/>
              <a:t>Lohnstatistik</a:t>
            </a:r>
          </a:p>
          <a:p>
            <a:pPr marL="742950" lvl="1" indent="-285750">
              <a:buFont typeface="Arial" panose="020B0604020202020204" pitchFamily="34" charset="0"/>
              <a:buChar char="•"/>
            </a:pPr>
            <a:r>
              <a:rPr lang="de-CH" dirty="0"/>
              <a:t>Machbarkeitsstudie </a:t>
            </a:r>
            <a:r>
              <a:rPr lang="de-CH" dirty="0" smtClean="0"/>
              <a:t>zur Übermittlung von Lohndaten an </a:t>
            </a:r>
            <a:r>
              <a:rPr lang="de-CH" dirty="0"/>
              <a:t>ein zentrales </a:t>
            </a:r>
            <a:r>
              <a:rPr lang="de-CH" dirty="0" smtClean="0"/>
              <a:t>System zur Mehrfachverwendung</a:t>
            </a:r>
            <a:br>
              <a:rPr lang="de-CH" dirty="0" smtClean="0"/>
            </a:br>
            <a:endParaRPr lang="de-CH" dirty="0" smtClean="0"/>
          </a:p>
          <a:p>
            <a:pPr marL="285750" indent="-285750">
              <a:buFont typeface="Arial" panose="020B0604020202020204" pitchFamily="34" charset="0"/>
              <a:buChar char="•"/>
            </a:pPr>
            <a:r>
              <a:rPr lang="de-CH" b="1" dirty="0" smtClean="0"/>
              <a:t>Steuerdaten</a:t>
            </a:r>
          </a:p>
          <a:p>
            <a:pPr marL="742950" lvl="1" indent="-285750">
              <a:buFont typeface="Arial" panose="020B0604020202020204" pitchFamily="34" charset="0"/>
              <a:buChar char="•"/>
            </a:pPr>
            <a:r>
              <a:rPr lang="de-CH" dirty="0" smtClean="0"/>
              <a:t>Machbarkeitsstudie zur Einleitung der notwendigen </a:t>
            </a:r>
            <a:r>
              <a:rPr lang="de-CH" dirty="0"/>
              <a:t>Schritte für die Erhebung der kantonalen </a:t>
            </a:r>
            <a:r>
              <a:rPr lang="de-CH" dirty="0" smtClean="0"/>
              <a:t>Steuerdaten</a:t>
            </a:r>
            <a:br>
              <a:rPr lang="de-CH" dirty="0" smtClean="0"/>
            </a:br>
            <a:endParaRPr lang="de-CH" dirty="0" smtClean="0"/>
          </a:p>
          <a:p>
            <a:pPr marL="285750" indent="-285750">
              <a:buFont typeface="Arial" panose="020B0604020202020204" pitchFamily="34" charset="0"/>
              <a:buChar char="•"/>
            </a:pPr>
            <a:r>
              <a:rPr lang="de-CH" b="1" dirty="0"/>
              <a:t>Spitalstationäre </a:t>
            </a:r>
            <a:r>
              <a:rPr lang="de-CH" b="1" dirty="0" smtClean="0"/>
              <a:t>Gesundheitsdaten</a:t>
            </a:r>
          </a:p>
          <a:p>
            <a:pPr marL="742950" lvl="1" indent="-285750">
              <a:buFont typeface="Arial" panose="020B0604020202020204" pitchFamily="34" charset="0"/>
              <a:buChar char="•"/>
            </a:pPr>
            <a:r>
              <a:rPr lang="de-CH" dirty="0" smtClean="0"/>
              <a:t>Konsolidierter Datenaustausch </a:t>
            </a:r>
            <a:r>
              <a:rPr lang="de-CH" dirty="0"/>
              <a:t>im </a:t>
            </a:r>
            <a:r>
              <a:rPr lang="de-CH" dirty="0" smtClean="0"/>
              <a:t>spitalsstationären Bereich, Spitäler, KVG, BFS, BAG, </a:t>
            </a:r>
            <a:r>
              <a:rPr lang="de-CH" dirty="0" err="1" smtClean="0"/>
              <a:t>etc</a:t>
            </a:r>
            <a:r>
              <a:rPr lang="de-CH" dirty="0" smtClean="0"/>
              <a:t> </a:t>
            </a:r>
          </a:p>
          <a:p>
            <a:pPr marL="742950" lvl="1" indent="-285750">
              <a:buFont typeface="Arial" panose="020B0604020202020204" pitchFamily="34" charset="0"/>
              <a:buChar char="•"/>
            </a:pPr>
            <a:endParaRPr lang="de-CH" dirty="0" smtClean="0"/>
          </a:p>
          <a:p>
            <a:pPr marL="285750" indent="-285750">
              <a:buFont typeface="Arial" panose="020B0604020202020204" pitchFamily="34" charset="0"/>
              <a:buChar char="•"/>
            </a:pPr>
            <a:endParaRPr lang="de-CH" dirty="0" smtClean="0"/>
          </a:p>
          <a:p>
            <a:pPr marL="742950" lvl="1" indent="-285750">
              <a:buFont typeface="Arial" panose="020B0604020202020204" pitchFamily="34" charset="0"/>
              <a:buChar char="•"/>
            </a:pPr>
            <a:endParaRPr lang="de-CH"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8948520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hteck 92">
            <a:extLst>
              <a:ext uri="{FF2B5EF4-FFF2-40B4-BE49-F238E27FC236}">
                <a16:creationId xmlns:a16="http://schemas.microsoft.com/office/drawing/2014/main" id="{89DBD8FA-8274-456A-A778-2C70196126D4}"/>
              </a:ext>
            </a:extLst>
          </p:cNvPr>
          <p:cNvSpPr/>
          <p:nvPr/>
        </p:nvSpPr>
        <p:spPr>
          <a:xfrm>
            <a:off x="7184247" y="4536957"/>
            <a:ext cx="358266" cy="272289"/>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CH" sz="1200" dirty="0">
              <a:solidFill>
                <a:schemeClr val="tx1"/>
              </a:solidFill>
            </a:endParaRPr>
          </a:p>
        </p:txBody>
      </p:sp>
      <p:graphicFrame>
        <p:nvGraphicFramePr>
          <p:cNvPr id="5" name="Tabelle 4">
            <a:extLst>
              <a:ext uri="{FF2B5EF4-FFF2-40B4-BE49-F238E27FC236}">
                <a16:creationId xmlns:a16="http://schemas.microsoft.com/office/drawing/2014/main" id="{F338266A-2241-4EF7-BA44-A005583EDDB2}"/>
              </a:ext>
            </a:extLst>
          </p:cNvPr>
          <p:cNvGraphicFramePr>
            <a:graphicFrameLocks noGrp="1"/>
          </p:cNvGraphicFramePr>
          <p:nvPr>
            <p:extLst>
              <p:ext uri="{D42A27DB-BD31-4B8C-83A1-F6EECF244321}">
                <p14:modId xmlns:p14="http://schemas.microsoft.com/office/powerpoint/2010/main" val="848539012"/>
              </p:ext>
            </p:extLst>
          </p:nvPr>
        </p:nvGraphicFramePr>
        <p:xfrm>
          <a:off x="505770" y="1530546"/>
          <a:ext cx="10802069" cy="4413056"/>
        </p:xfrm>
        <a:graphic>
          <a:graphicData uri="http://schemas.openxmlformats.org/drawingml/2006/table">
            <a:tbl>
              <a:tblPr firstRow="1" bandRow="1">
                <a:tableStyleId>{5940675A-B579-460E-94D1-54222C63F5DA}</a:tableStyleId>
              </a:tblPr>
              <a:tblGrid>
                <a:gridCol w="1697090">
                  <a:extLst>
                    <a:ext uri="{9D8B030D-6E8A-4147-A177-3AD203B41FA5}">
                      <a16:colId xmlns:a16="http://schemas.microsoft.com/office/drawing/2014/main" val="202719288"/>
                    </a:ext>
                  </a:extLst>
                </a:gridCol>
                <a:gridCol w="656706">
                  <a:extLst>
                    <a:ext uri="{9D8B030D-6E8A-4147-A177-3AD203B41FA5}">
                      <a16:colId xmlns:a16="http://schemas.microsoft.com/office/drawing/2014/main" val="1167529386"/>
                    </a:ext>
                  </a:extLst>
                </a:gridCol>
                <a:gridCol w="656705">
                  <a:extLst>
                    <a:ext uri="{9D8B030D-6E8A-4147-A177-3AD203B41FA5}">
                      <a16:colId xmlns:a16="http://schemas.microsoft.com/office/drawing/2014/main" val="3742897440"/>
                    </a:ext>
                  </a:extLst>
                </a:gridCol>
                <a:gridCol w="515389">
                  <a:extLst>
                    <a:ext uri="{9D8B030D-6E8A-4147-A177-3AD203B41FA5}">
                      <a16:colId xmlns:a16="http://schemas.microsoft.com/office/drawing/2014/main" val="676589015"/>
                    </a:ext>
                  </a:extLst>
                </a:gridCol>
                <a:gridCol w="1138844">
                  <a:extLst>
                    <a:ext uri="{9D8B030D-6E8A-4147-A177-3AD203B41FA5}">
                      <a16:colId xmlns:a16="http://schemas.microsoft.com/office/drawing/2014/main" val="2091143241"/>
                    </a:ext>
                  </a:extLst>
                </a:gridCol>
                <a:gridCol w="1795549">
                  <a:extLst>
                    <a:ext uri="{9D8B030D-6E8A-4147-A177-3AD203B41FA5}">
                      <a16:colId xmlns:a16="http://schemas.microsoft.com/office/drawing/2014/main" val="1633485346"/>
                    </a:ext>
                  </a:extLst>
                </a:gridCol>
                <a:gridCol w="1579418">
                  <a:extLst>
                    <a:ext uri="{9D8B030D-6E8A-4147-A177-3AD203B41FA5}">
                      <a16:colId xmlns:a16="http://schemas.microsoft.com/office/drawing/2014/main" val="2718929443"/>
                    </a:ext>
                  </a:extLst>
                </a:gridCol>
                <a:gridCol w="1704109">
                  <a:extLst>
                    <a:ext uri="{9D8B030D-6E8A-4147-A177-3AD203B41FA5}">
                      <a16:colId xmlns:a16="http://schemas.microsoft.com/office/drawing/2014/main" val="925794890"/>
                    </a:ext>
                  </a:extLst>
                </a:gridCol>
                <a:gridCol w="1058259">
                  <a:extLst>
                    <a:ext uri="{9D8B030D-6E8A-4147-A177-3AD203B41FA5}">
                      <a16:colId xmlns:a16="http://schemas.microsoft.com/office/drawing/2014/main" val="2823666022"/>
                    </a:ext>
                  </a:extLst>
                </a:gridCol>
              </a:tblGrid>
              <a:tr h="265403">
                <a:tc>
                  <a:txBody>
                    <a:bodyPr/>
                    <a:lstStyle/>
                    <a:p>
                      <a:r>
                        <a:rPr lang="de-CH" sz="1100" b="1" dirty="0" smtClean="0">
                          <a:solidFill>
                            <a:schemeClr val="bg1"/>
                          </a:solidFill>
                        </a:rPr>
                        <a:t>Themenfeld</a:t>
                      </a:r>
                      <a:endParaRPr lang="de-CH" sz="1100" b="1" dirty="0">
                        <a:solidFill>
                          <a:schemeClr val="bg1"/>
                        </a:solidFill>
                      </a:endParaRPr>
                    </a:p>
                  </a:txBody>
                  <a:tcPr>
                    <a:solidFill>
                      <a:schemeClr val="tx2">
                        <a:lumMod val="60000"/>
                        <a:lumOff val="40000"/>
                      </a:schemeClr>
                    </a:solidFill>
                  </a:tcPr>
                </a:tc>
                <a:tc>
                  <a:txBody>
                    <a:bodyPr/>
                    <a:lstStyle/>
                    <a:p>
                      <a:r>
                        <a:rPr lang="de-CH" sz="1100" b="1" dirty="0" smtClean="0">
                          <a:solidFill>
                            <a:schemeClr val="bg1"/>
                          </a:solidFill>
                        </a:rPr>
                        <a:t>BRB19</a:t>
                      </a:r>
                      <a:endParaRPr lang="de-CH" sz="1100" b="1" dirty="0">
                        <a:solidFill>
                          <a:schemeClr val="bg1"/>
                        </a:solidFill>
                      </a:endParaRPr>
                    </a:p>
                  </a:txBody>
                  <a:tcPr>
                    <a:solidFill>
                      <a:schemeClr val="tx2">
                        <a:lumMod val="60000"/>
                        <a:lumOff val="40000"/>
                      </a:schemeClr>
                    </a:solidFill>
                  </a:tcPr>
                </a:tc>
                <a:tc>
                  <a:txBody>
                    <a:bodyPr/>
                    <a:lstStyle/>
                    <a:p>
                      <a:r>
                        <a:rPr lang="de-CH" sz="1100" b="1" dirty="0" smtClean="0">
                          <a:solidFill>
                            <a:schemeClr val="bg1"/>
                          </a:solidFill>
                        </a:rPr>
                        <a:t>BRB20</a:t>
                      </a:r>
                      <a:endParaRPr lang="de-CH" sz="1100" b="1" dirty="0">
                        <a:solidFill>
                          <a:schemeClr val="bg1"/>
                        </a:solidFill>
                      </a:endParaRPr>
                    </a:p>
                  </a:txBody>
                  <a:tcPr>
                    <a:solidFill>
                      <a:schemeClr val="tx2">
                        <a:lumMod val="60000"/>
                        <a:lumOff val="40000"/>
                      </a:schemeClr>
                    </a:solidFill>
                  </a:tcPr>
                </a:tc>
                <a:tc>
                  <a:txBody>
                    <a:bodyPr/>
                    <a:lstStyle/>
                    <a:p>
                      <a:pPr algn="ctr"/>
                      <a:r>
                        <a:rPr lang="de-CH" sz="1100" b="1" dirty="0">
                          <a:solidFill>
                            <a:schemeClr val="bg1"/>
                          </a:solidFill>
                        </a:rPr>
                        <a:t>2019</a:t>
                      </a:r>
                    </a:p>
                  </a:txBody>
                  <a:tcPr>
                    <a:solidFill>
                      <a:schemeClr val="tx2">
                        <a:lumMod val="60000"/>
                        <a:lumOff val="40000"/>
                      </a:schemeClr>
                    </a:solidFill>
                  </a:tcPr>
                </a:tc>
                <a:tc>
                  <a:txBody>
                    <a:bodyPr/>
                    <a:lstStyle/>
                    <a:p>
                      <a:pPr algn="ctr"/>
                      <a:r>
                        <a:rPr lang="de-CH" sz="1100" b="1" dirty="0">
                          <a:solidFill>
                            <a:schemeClr val="bg1"/>
                          </a:solidFill>
                        </a:rPr>
                        <a:t>2020</a:t>
                      </a:r>
                    </a:p>
                  </a:txBody>
                  <a:tcPr>
                    <a:solidFill>
                      <a:schemeClr val="tx2">
                        <a:lumMod val="60000"/>
                        <a:lumOff val="40000"/>
                      </a:schemeClr>
                    </a:solidFill>
                  </a:tcPr>
                </a:tc>
                <a:tc>
                  <a:txBody>
                    <a:bodyPr/>
                    <a:lstStyle/>
                    <a:p>
                      <a:pPr algn="ctr"/>
                      <a:r>
                        <a:rPr lang="de-CH" sz="1100" b="1" dirty="0">
                          <a:solidFill>
                            <a:schemeClr val="bg1"/>
                          </a:solidFill>
                        </a:rPr>
                        <a:t>2021</a:t>
                      </a:r>
                    </a:p>
                  </a:txBody>
                  <a:tcPr>
                    <a:solidFill>
                      <a:schemeClr val="tx2">
                        <a:lumMod val="60000"/>
                        <a:lumOff val="40000"/>
                      </a:schemeClr>
                    </a:solidFill>
                  </a:tcPr>
                </a:tc>
                <a:tc>
                  <a:txBody>
                    <a:bodyPr/>
                    <a:lstStyle/>
                    <a:p>
                      <a:pPr algn="ctr"/>
                      <a:r>
                        <a:rPr lang="de-CH" sz="1100" b="1" dirty="0">
                          <a:solidFill>
                            <a:schemeClr val="bg1"/>
                          </a:solidFill>
                        </a:rPr>
                        <a:t>2022</a:t>
                      </a:r>
                    </a:p>
                  </a:txBody>
                  <a:tcPr>
                    <a:solidFill>
                      <a:schemeClr val="tx2">
                        <a:lumMod val="60000"/>
                        <a:lumOff val="40000"/>
                      </a:schemeClr>
                    </a:solidFill>
                  </a:tcPr>
                </a:tc>
                <a:tc>
                  <a:txBody>
                    <a:bodyPr/>
                    <a:lstStyle/>
                    <a:p>
                      <a:pPr algn="ctr"/>
                      <a:r>
                        <a:rPr lang="de-CH" sz="1100" b="1" dirty="0">
                          <a:solidFill>
                            <a:schemeClr val="bg1"/>
                          </a:solidFill>
                        </a:rPr>
                        <a:t>2023</a:t>
                      </a:r>
                    </a:p>
                  </a:txBody>
                  <a:tcPr>
                    <a:solidFill>
                      <a:schemeClr val="tx2">
                        <a:lumMod val="60000"/>
                        <a:lumOff val="40000"/>
                      </a:schemeClr>
                    </a:solidFill>
                  </a:tcPr>
                </a:tc>
                <a:tc>
                  <a:txBody>
                    <a:bodyPr/>
                    <a:lstStyle/>
                    <a:p>
                      <a:pPr algn="ctr"/>
                      <a:r>
                        <a:rPr lang="de-CH" sz="1100" b="1" dirty="0" smtClean="0">
                          <a:solidFill>
                            <a:schemeClr val="bg1"/>
                          </a:solidFill>
                        </a:rPr>
                        <a:t>2024 ...</a:t>
                      </a:r>
                      <a:endParaRPr lang="de-CH" sz="1100" b="1" dirty="0">
                        <a:solidFill>
                          <a:schemeClr val="bg1"/>
                        </a:solidFill>
                      </a:endParaRPr>
                    </a:p>
                  </a:txBody>
                  <a:tcPr>
                    <a:solidFill>
                      <a:schemeClr val="tx2">
                        <a:lumMod val="60000"/>
                        <a:lumOff val="40000"/>
                      </a:schemeClr>
                    </a:solidFill>
                  </a:tcPr>
                </a:tc>
                <a:extLst>
                  <a:ext uri="{0D108BD9-81ED-4DB2-BD59-A6C34878D82A}">
                    <a16:rowId xmlns:a16="http://schemas.microsoft.com/office/drawing/2014/main" val="3974198994"/>
                  </a:ext>
                </a:extLst>
              </a:tr>
              <a:tr h="464833">
                <a:tc>
                  <a:txBody>
                    <a:bodyPr/>
                    <a:lstStyle/>
                    <a:p>
                      <a:r>
                        <a:rPr lang="de-CH" sz="1200" b="1" dirty="0" smtClean="0"/>
                        <a:t>Qualitätssicherung Unternehmensdaten</a:t>
                      </a:r>
                      <a:endParaRPr lang="de-CH" sz="1200" b="1" dirty="0"/>
                    </a:p>
                  </a:txBody>
                  <a:tcPr>
                    <a:solidFill>
                      <a:schemeClr val="accent6">
                        <a:lumMod val="40000"/>
                        <a:lumOff val="60000"/>
                      </a:schemeClr>
                    </a:solidFill>
                  </a:tcPr>
                </a:tc>
                <a:tc>
                  <a:txBody>
                    <a:bodyPr/>
                    <a:lstStyle/>
                    <a:p>
                      <a:r>
                        <a:rPr lang="de-CH" sz="1200" b="1" dirty="0" smtClean="0"/>
                        <a:t>1</a:t>
                      </a:r>
                      <a:endParaRPr lang="de-CH" sz="1200" b="1" dirty="0"/>
                    </a:p>
                  </a:txBody>
                  <a:tcPr>
                    <a:solidFill>
                      <a:schemeClr val="accent6">
                        <a:lumMod val="40000"/>
                        <a:lumOff val="60000"/>
                      </a:schemeClr>
                    </a:solidFill>
                  </a:tcPr>
                </a:tc>
                <a:tc>
                  <a:txBody>
                    <a:bodyPr/>
                    <a:lstStyle/>
                    <a:p>
                      <a:r>
                        <a:rPr lang="de-CH" sz="1200" b="1" dirty="0" smtClean="0"/>
                        <a:t>2</a:t>
                      </a:r>
                      <a:endParaRPr lang="de-CH" sz="1200" b="1" dirty="0"/>
                    </a:p>
                  </a:txBody>
                  <a:tcPr>
                    <a:solidFill>
                      <a:schemeClr val="accent6">
                        <a:lumMod val="40000"/>
                        <a:lumOff val="60000"/>
                      </a:schemeClr>
                    </a:solidFill>
                  </a:tcPr>
                </a:tc>
                <a:tc>
                  <a:txBody>
                    <a:bodyPr/>
                    <a:lstStyle/>
                    <a:p>
                      <a:endParaRPr lang="de-CH" sz="1100"/>
                    </a:p>
                  </a:txBody>
                  <a:tcPr/>
                </a:tc>
                <a:tc>
                  <a:txBody>
                    <a:bodyPr/>
                    <a:lstStyle/>
                    <a:p>
                      <a:pPr algn="r"/>
                      <a:endParaRPr lang="de-CH" sz="1100" b="1" dirty="0"/>
                    </a:p>
                  </a:txBody>
                  <a:tcPr/>
                </a:tc>
                <a:tc>
                  <a:txBody>
                    <a:bodyPr/>
                    <a:lstStyle/>
                    <a:p>
                      <a:pPr algn="r"/>
                      <a:endParaRPr lang="de-CH" sz="1100" b="1" dirty="0"/>
                    </a:p>
                  </a:txBody>
                  <a:tcPr/>
                </a:tc>
                <a:tc>
                  <a:txBody>
                    <a:bodyPr/>
                    <a:lstStyle/>
                    <a:p>
                      <a:endParaRPr lang="de-CH" sz="1100" dirty="0"/>
                    </a:p>
                  </a:txBody>
                  <a:tcPr/>
                </a:tc>
                <a:tc>
                  <a:txBody>
                    <a:bodyPr/>
                    <a:lstStyle/>
                    <a:p>
                      <a:endParaRPr lang="de-CH" sz="1100" dirty="0"/>
                    </a:p>
                  </a:txBody>
                  <a:tcPr/>
                </a:tc>
                <a:tc>
                  <a:txBody>
                    <a:bodyPr/>
                    <a:lstStyle/>
                    <a:p>
                      <a:endParaRPr lang="de-CH" sz="1100" dirty="0"/>
                    </a:p>
                  </a:txBody>
                  <a:tcPr/>
                </a:tc>
                <a:extLst>
                  <a:ext uri="{0D108BD9-81ED-4DB2-BD59-A6C34878D82A}">
                    <a16:rowId xmlns:a16="http://schemas.microsoft.com/office/drawing/2014/main" val="1507794950"/>
                  </a:ext>
                </a:extLst>
              </a:tr>
              <a:tr h="373543">
                <a:tc>
                  <a:txBody>
                    <a:bodyPr/>
                    <a:lstStyle/>
                    <a:p>
                      <a:r>
                        <a:rPr lang="de-CH" sz="1200" b="1" dirty="0" smtClean="0"/>
                        <a:t>Lohnstatistik</a:t>
                      </a:r>
                      <a:endParaRPr lang="de-CH" sz="1200" b="1" dirty="0"/>
                    </a:p>
                  </a:txBody>
                  <a:tcPr>
                    <a:solidFill>
                      <a:schemeClr val="accent6">
                        <a:lumMod val="40000"/>
                        <a:lumOff val="60000"/>
                      </a:schemeClr>
                    </a:solidFill>
                  </a:tcPr>
                </a:tc>
                <a:tc>
                  <a:txBody>
                    <a:bodyPr/>
                    <a:lstStyle/>
                    <a:p>
                      <a:r>
                        <a:rPr lang="de-CH" sz="1200" b="1" dirty="0" smtClean="0"/>
                        <a:t>2</a:t>
                      </a:r>
                      <a:endParaRPr lang="de-CH" sz="1200" b="1" dirty="0"/>
                    </a:p>
                  </a:txBody>
                  <a:tcPr>
                    <a:solidFill>
                      <a:schemeClr val="accent6">
                        <a:lumMod val="40000"/>
                        <a:lumOff val="60000"/>
                      </a:schemeClr>
                    </a:solidFill>
                  </a:tcPr>
                </a:tc>
                <a:tc>
                  <a:txBody>
                    <a:bodyPr/>
                    <a:lstStyle/>
                    <a:p>
                      <a:r>
                        <a:rPr lang="de-CH" sz="1200" b="1" dirty="0" smtClean="0"/>
                        <a:t>3</a:t>
                      </a:r>
                      <a:endParaRPr lang="de-CH" sz="1200" b="1" dirty="0"/>
                    </a:p>
                  </a:txBody>
                  <a:tcPr>
                    <a:solidFill>
                      <a:schemeClr val="accent6">
                        <a:lumMod val="40000"/>
                        <a:lumOff val="60000"/>
                      </a:schemeClr>
                    </a:solidFill>
                  </a:tcPr>
                </a:tc>
                <a:tc>
                  <a:txBody>
                    <a:bodyPr/>
                    <a:lstStyle/>
                    <a:p>
                      <a:endParaRPr lang="de-CH" sz="1100" dirty="0"/>
                    </a:p>
                  </a:txBody>
                  <a:tcPr/>
                </a:tc>
                <a:tc>
                  <a:txBody>
                    <a:bodyPr/>
                    <a:lstStyle/>
                    <a:p>
                      <a:endParaRPr lang="de-CH" sz="1100"/>
                    </a:p>
                  </a:txBody>
                  <a:tcPr/>
                </a:tc>
                <a:tc>
                  <a:txBody>
                    <a:bodyPr/>
                    <a:lstStyle/>
                    <a:p>
                      <a:endParaRPr lang="de-CH" sz="1100" dirty="0"/>
                    </a:p>
                  </a:txBody>
                  <a:tcPr/>
                </a:tc>
                <a:tc>
                  <a:txBody>
                    <a:bodyPr/>
                    <a:lstStyle/>
                    <a:p>
                      <a:endParaRPr lang="de-CH" sz="1100" dirty="0"/>
                    </a:p>
                  </a:txBody>
                  <a:tcPr/>
                </a:tc>
                <a:tc>
                  <a:txBody>
                    <a:bodyPr/>
                    <a:lstStyle/>
                    <a:p>
                      <a:endParaRPr lang="de-CH" sz="1100" dirty="0"/>
                    </a:p>
                  </a:txBody>
                  <a:tcPr/>
                </a:tc>
                <a:tc>
                  <a:txBody>
                    <a:bodyPr/>
                    <a:lstStyle/>
                    <a:p>
                      <a:endParaRPr lang="de-CH" sz="1100" dirty="0"/>
                    </a:p>
                  </a:txBody>
                  <a:tcPr/>
                </a:tc>
                <a:extLst>
                  <a:ext uri="{0D108BD9-81ED-4DB2-BD59-A6C34878D82A}">
                    <a16:rowId xmlns:a16="http://schemas.microsoft.com/office/drawing/2014/main" val="579652830"/>
                  </a:ext>
                </a:extLst>
              </a:tr>
              <a:tr h="464833">
                <a:tc>
                  <a:txBody>
                    <a:bodyPr/>
                    <a:lstStyle/>
                    <a:p>
                      <a:r>
                        <a:rPr lang="de-CH" sz="1200" b="1" dirty="0" smtClean="0"/>
                        <a:t>Steuerdaten</a:t>
                      </a:r>
                      <a:endParaRPr lang="de-CH" sz="1200" b="1" dirty="0"/>
                    </a:p>
                  </a:txBody>
                  <a:tcPr>
                    <a:solidFill>
                      <a:schemeClr val="accent6">
                        <a:lumMod val="40000"/>
                        <a:lumOff val="60000"/>
                      </a:schemeClr>
                    </a:solidFill>
                  </a:tcPr>
                </a:tc>
                <a:tc>
                  <a:txBody>
                    <a:bodyPr/>
                    <a:lstStyle/>
                    <a:p>
                      <a:r>
                        <a:rPr lang="de-CH" sz="1200" b="1" dirty="0" smtClean="0"/>
                        <a:t>3</a:t>
                      </a:r>
                      <a:endParaRPr lang="de-CH" sz="1200" b="1" dirty="0"/>
                    </a:p>
                  </a:txBody>
                  <a:tcPr>
                    <a:solidFill>
                      <a:schemeClr val="accent6">
                        <a:lumMod val="40000"/>
                        <a:lumOff val="60000"/>
                      </a:schemeClr>
                    </a:solidFill>
                  </a:tcPr>
                </a:tc>
                <a:tc>
                  <a:txBody>
                    <a:bodyPr/>
                    <a:lstStyle/>
                    <a:p>
                      <a:r>
                        <a:rPr lang="de-CH" sz="1200" b="1" dirty="0" smtClean="0"/>
                        <a:t>4a/4c/4d/4e</a:t>
                      </a:r>
                      <a:endParaRPr lang="de-CH" sz="1200" b="1" dirty="0"/>
                    </a:p>
                  </a:txBody>
                  <a:tcPr>
                    <a:solidFill>
                      <a:schemeClr val="accent6">
                        <a:lumMod val="40000"/>
                        <a:lumOff val="60000"/>
                      </a:schemeClr>
                    </a:solidFill>
                  </a:tcPr>
                </a:tc>
                <a:tc>
                  <a:txBody>
                    <a:bodyPr/>
                    <a:lstStyle/>
                    <a:p>
                      <a:endParaRPr lang="de-CH" sz="1100" dirty="0"/>
                    </a:p>
                  </a:txBody>
                  <a:tcPr/>
                </a:tc>
                <a:tc>
                  <a:txBody>
                    <a:bodyPr/>
                    <a:lstStyle/>
                    <a:p>
                      <a:endParaRPr lang="de-CH" sz="1100"/>
                    </a:p>
                  </a:txBody>
                  <a:tcPr/>
                </a:tc>
                <a:tc>
                  <a:txBody>
                    <a:bodyPr/>
                    <a:lstStyle/>
                    <a:p>
                      <a:endParaRPr lang="de-CH" sz="1100" dirty="0"/>
                    </a:p>
                  </a:txBody>
                  <a:tcPr/>
                </a:tc>
                <a:tc>
                  <a:txBody>
                    <a:bodyPr/>
                    <a:lstStyle/>
                    <a:p>
                      <a:endParaRPr lang="de-CH" sz="1100" dirty="0"/>
                    </a:p>
                  </a:txBody>
                  <a:tcPr/>
                </a:tc>
                <a:tc>
                  <a:txBody>
                    <a:bodyPr/>
                    <a:lstStyle/>
                    <a:p>
                      <a:endParaRPr lang="de-CH" sz="1100" dirty="0"/>
                    </a:p>
                  </a:txBody>
                  <a:tcPr/>
                </a:tc>
                <a:tc>
                  <a:txBody>
                    <a:bodyPr/>
                    <a:lstStyle/>
                    <a:p>
                      <a:endParaRPr lang="de-CH" sz="1100" dirty="0"/>
                    </a:p>
                  </a:txBody>
                  <a:tcPr/>
                </a:tc>
                <a:extLst>
                  <a:ext uri="{0D108BD9-81ED-4DB2-BD59-A6C34878D82A}">
                    <a16:rowId xmlns:a16="http://schemas.microsoft.com/office/drawing/2014/main" val="2494733962"/>
                  </a:ext>
                </a:extLst>
              </a:tr>
              <a:tr h="468359">
                <a:tc>
                  <a:txBody>
                    <a:bodyPr/>
                    <a:lstStyle/>
                    <a:p>
                      <a:r>
                        <a:rPr lang="de-CH" sz="1200" b="1" dirty="0" smtClean="0"/>
                        <a:t>Spitalstationäre</a:t>
                      </a:r>
                      <a:r>
                        <a:rPr lang="de-CH" sz="1200" b="1" baseline="0" dirty="0" smtClean="0"/>
                        <a:t> Gesundheitsdaten</a:t>
                      </a:r>
                      <a:endParaRPr lang="de-CH" sz="1200" b="1" dirty="0"/>
                    </a:p>
                  </a:txBody>
                  <a:tcPr>
                    <a:solidFill>
                      <a:schemeClr val="accent6">
                        <a:lumMod val="40000"/>
                        <a:lumOff val="60000"/>
                      </a:schemeClr>
                    </a:solidFill>
                  </a:tcPr>
                </a:tc>
                <a:tc>
                  <a:txBody>
                    <a:bodyPr/>
                    <a:lstStyle/>
                    <a:p>
                      <a:r>
                        <a:rPr lang="de-CH" sz="1200" b="1" dirty="0" smtClean="0"/>
                        <a:t>4</a:t>
                      </a:r>
                      <a:endParaRPr lang="de-CH" sz="1200" b="1" dirty="0"/>
                    </a:p>
                  </a:txBody>
                  <a:tcPr>
                    <a:solidFill>
                      <a:schemeClr val="accent6">
                        <a:lumMod val="40000"/>
                        <a:lumOff val="60000"/>
                      </a:schemeClr>
                    </a:solidFill>
                  </a:tcPr>
                </a:tc>
                <a:tc>
                  <a:txBody>
                    <a:bodyPr/>
                    <a:lstStyle/>
                    <a:p>
                      <a:endParaRPr lang="de-CH" sz="1200" b="1" dirty="0"/>
                    </a:p>
                  </a:txBody>
                  <a:tcPr>
                    <a:solidFill>
                      <a:schemeClr val="accent6">
                        <a:lumMod val="40000"/>
                        <a:lumOff val="60000"/>
                      </a:schemeClr>
                    </a:solidFill>
                  </a:tcPr>
                </a:tc>
                <a:tc>
                  <a:txBody>
                    <a:bodyPr/>
                    <a:lstStyle/>
                    <a:p>
                      <a:endParaRPr lang="de-CH" sz="1100" dirty="0"/>
                    </a:p>
                  </a:txBody>
                  <a:tcPr/>
                </a:tc>
                <a:tc>
                  <a:txBody>
                    <a:bodyPr/>
                    <a:lstStyle/>
                    <a:p>
                      <a:endParaRPr lang="de-CH" sz="1100"/>
                    </a:p>
                  </a:txBody>
                  <a:tcPr/>
                </a:tc>
                <a:tc>
                  <a:txBody>
                    <a:bodyPr/>
                    <a:lstStyle/>
                    <a:p>
                      <a:endParaRPr lang="de-CH" sz="1100" dirty="0"/>
                    </a:p>
                  </a:txBody>
                  <a:tcPr/>
                </a:tc>
                <a:tc>
                  <a:txBody>
                    <a:bodyPr/>
                    <a:lstStyle/>
                    <a:p>
                      <a:endParaRPr lang="de-CH" sz="1100" dirty="0"/>
                    </a:p>
                  </a:txBody>
                  <a:tcPr/>
                </a:tc>
                <a:tc>
                  <a:txBody>
                    <a:bodyPr/>
                    <a:lstStyle/>
                    <a:p>
                      <a:endParaRPr lang="de-CH" sz="1100" dirty="0"/>
                    </a:p>
                  </a:txBody>
                  <a:tcPr/>
                </a:tc>
                <a:tc>
                  <a:txBody>
                    <a:bodyPr/>
                    <a:lstStyle/>
                    <a:p>
                      <a:endParaRPr lang="de-CH" sz="1100" dirty="0"/>
                    </a:p>
                  </a:txBody>
                  <a:tcPr/>
                </a:tc>
                <a:extLst>
                  <a:ext uri="{0D108BD9-81ED-4DB2-BD59-A6C34878D82A}">
                    <a16:rowId xmlns:a16="http://schemas.microsoft.com/office/drawing/2014/main" val="2057067537"/>
                  </a:ext>
                </a:extLst>
              </a:tr>
              <a:tr h="506499">
                <a:tc>
                  <a:txBody>
                    <a:bodyPr/>
                    <a:lstStyle/>
                    <a:p>
                      <a:r>
                        <a:rPr lang="de-CH" sz="1200" b="1" dirty="0" smtClean="0"/>
                        <a:t>Nomenklaturen</a:t>
                      </a:r>
                      <a:endParaRPr lang="de-CH" sz="1200" b="1" dirty="0"/>
                    </a:p>
                    <a:p>
                      <a:r>
                        <a:rPr lang="de-CH" sz="1200" b="1" dirty="0" smtClean="0"/>
                        <a:t>Integration in IOP</a:t>
                      </a:r>
                    </a:p>
                  </a:txBody>
                  <a:tcPr>
                    <a:solidFill>
                      <a:schemeClr val="accent2">
                        <a:lumMod val="60000"/>
                        <a:lumOff val="40000"/>
                      </a:schemeClr>
                    </a:solidFill>
                  </a:tcPr>
                </a:tc>
                <a:tc>
                  <a:txBody>
                    <a:bodyPr/>
                    <a:lstStyle/>
                    <a:p>
                      <a:r>
                        <a:rPr lang="de-CH" sz="1200" b="1" dirty="0" smtClean="0"/>
                        <a:t>5b</a:t>
                      </a:r>
                      <a:endParaRPr lang="de-CH" sz="1200" b="1" dirty="0"/>
                    </a:p>
                  </a:txBody>
                  <a:tcPr>
                    <a:solidFill>
                      <a:schemeClr val="accent2">
                        <a:lumMod val="60000"/>
                        <a:lumOff val="40000"/>
                      </a:schemeClr>
                    </a:solidFill>
                  </a:tcPr>
                </a:tc>
                <a:tc>
                  <a:txBody>
                    <a:bodyPr/>
                    <a:lstStyle/>
                    <a:p>
                      <a:endParaRPr lang="de-CH" sz="1200" b="1" dirty="0"/>
                    </a:p>
                  </a:txBody>
                  <a:tcPr>
                    <a:solidFill>
                      <a:schemeClr val="accent2">
                        <a:lumMod val="60000"/>
                        <a:lumOff val="40000"/>
                      </a:schemeClr>
                    </a:solidFill>
                  </a:tcPr>
                </a:tc>
                <a:tc>
                  <a:txBody>
                    <a:bodyPr/>
                    <a:lstStyle/>
                    <a:p>
                      <a:endParaRPr lang="de-CH" sz="1100"/>
                    </a:p>
                  </a:txBody>
                  <a:tcPr/>
                </a:tc>
                <a:tc>
                  <a:txBody>
                    <a:bodyPr/>
                    <a:lstStyle/>
                    <a:p>
                      <a:endParaRPr lang="de-CH" sz="1100"/>
                    </a:p>
                  </a:txBody>
                  <a:tcPr/>
                </a:tc>
                <a:tc>
                  <a:txBody>
                    <a:bodyPr/>
                    <a:lstStyle/>
                    <a:p>
                      <a:endParaRPr lang="de-CH" sz="1100" dirty="0"/>
                    </a:p>
                  </a:txBody>
                  <a:tcPr/>
                </a:tc>
                <a:tc>
                  <a:txBody>
                    <a:bodyPr/>
                    <a:lstStyle/>
                    <a:p>
                      <a:endParaRPr lang="de-CH" sz="1100"/>
                    </a:p>
                  </a:txBody>
                  <a:tcPr/>
                </a:tc>
                <a:tc>
                  <a:txBody>
                    <a:bodyPr/>
                    <a:lstStyle/>
                    <a:p>
                      <a:endParaRPr lang="de-CH" sz="1100" dirty="0"/>
                    </a:p>
                  </a:txBody>
                  <a:tcPr/>
                </a:tc>
                <a:tc>
                  <a:txBody>
                    <a:bodyPr/>
                    <a:lstStyle/>
                    <a:p>
                      <a:endParaRPr lang="de-CH" sz="1100" dirty="0"/>
                    </a:p>
                  </a:txBody>
                  <a:tcPr/>
                </a:tc>
                <a:extLst>
                  <a:ext uri="{0D108BD9-81ED-4DB2-BD59-A6C34878D82A}">
                    <a16:rowId xmlns:a16="http://schemas.microsoft.com/office/drawing/2014/main" val="1134985942"/>
                  </a:ext>
                </a:extLst>
              </a:tr>
              <a:tr h="832825">
                <a:tc>
                  <a:txBody>
                    <a:bodyPr/>
                    <a:lstStyle/>
                    <a:p>
                      <a:r>
                        <a:rPr lang="de-CH" sz="1200" b="1" dirty="0" smtClean="0"/>
                        <a:t>Rechtliche Grundlagen</a:t>
                      </a:r>
                    </a:p>
                  </a:txBody>
                  <a:tcPr>
                    <a:solidFill>
                      <a:schemeClr val="accent4">
                        <a:lumMod val="40000"/>
                        <a:lumOff val="60000"/>
                      </a:schemeClr>
                    </a:solidFill>
                  </a:tcPr>
                </a:tc>
                <a:tc>
                  <a:txBody>
                    <a:bodyPr/>
                    <a:lstStyle/>
                    <a:p>
                      <a:endParaRPr lang="de-CH" sz="1200" b="1" dirty="0"/>
                    </a:p>
                  </a:txBody>
                  <a:tcPr>
                    <a:solidFill>
                      <a:schemeClr val="accent4">
                        <a:lumMod val="40000"/>
                        <a:lumOff val="60000"/>
                      </a:schemeClr>
                    </a:solidFill>
                  </a:tcPr>
                </a:tc>
                <a:tc>
                  <a:txBody>
                    <a:bodyPr/>
                    <a:lstStyle/>
                    <a:p>
                      <a:r>
                        <a:rPr lang="de-CH" sz="1200" b="1" dirty="0" smtClean="0"/>
                        <a:t>5</a:t>
                      </a:r>
                    </a:p>
                    <a:p>
                      <a:endParaRPr lang="de-CH" sz="1200" b="1" dirty="0" smtClean="0"/>
                    </a:p>
                    <a:p>
                      <a:r>
                        <a:rPr lang="de-CH" sz="1200" b="1" dirty="0" smtClean="0"/>
                        <a:t>6</a:t>
                      </a:r>
                      <a:endParaRPr lang="de-CH" sz="1200" b="1" dirty="0"/>
                    </a:p>
                  </a:txBody>
                  <a:tcPr>
                    <a:solidFill>
                      <a:schemeClr val="accent4">
                        <a:lumMod val="40000"/>
                        <a:lumOff val="60000"/>
                      </a:schemeClr>
                    </a:solidFill>
                  </a:tcPr>
                </a:tc>
                <a:tc>
                  <a:txBody>
                    <a:bodyPr/>
                    <a:lstStyle/>
                    <a:p>
                      <a:endParaRPr lang="de-CH" sz="1100" dirty="0"/>
                    </a:p>
                  </a:txBody>
                  <a:tcPr/>
                </a:tc>
                <a:tc>
                  <a:txBody>
                    <a:bodyPr/>
                    <a:lstStyle/>
                    <a:p>
                      <a:endParaRPr lang="de-CH" sz="1100" dirty="0"/>
                    </a:p>
                  </a:txBody>
                  <a:tcPr/>
                </a:tc>
                <a:tc>
                  <a:txBody>
                    <a:bodyPr/>
                    <a:lstStyle/>
                    <a:p>
                      <a:endParaRPr lang="de-CH" sz="1100" dirty="0"/>
                    </a:p>
                  </a:txBody>
                  <a:tcPr/>
                </a:tc>
                <a:tc>
                  <a:txBody>
                    <a:bodyPr/>
                    <a:lstStyle/>
                    <a:p>
                      <a:endParaRPr lang="de-CH" sz="1100" dirty="0"/>
                    </a:p>
                  </a:txBody>
                  <a:tcPr/>
                </a:tc>
                <a:tc>
                  <a:txBody>
                    <a:bodyPr/>
                    <a:lstStyle/>
                    <a:p>
                      <a:endParaRPr lang="de-CH" sz="1100" dirty="0"/>
                    </a:p>
                  </a:txBody>
                  <a:tcPr/>
                </a:tc>
                <a:tc>
                  <a:txBody>
                    <a:bodyPr/>
                    <a:lstStyle/>
                    <a:p>
                      <a:endParaRPr lang="de-CH" sz="1100" dirty="0"/>
                    </a:p>
                  </a:txBody>
                  <a:tcPr/>
                </a:tc>
                <a:extLst>
                  <a:ext uri="{0D108BD9-81ED-4DB2-BD59-A6C34878D82A}">
                    <a16:rowId xmlns:a16="http://schemas.microsoft.com/office/drawing/2014/main" val="461915560"/>
                  </a:ext>
                </a:extLst>
              </a:tr>
              <a:tr h="1036761">
                <a:tc>
                  <a:txBody>
                    <a:bodyPr/>
                    <a:lstStyle/>
                    <a:p>
                      <a:r>
                        <a:rPr lang="de-CH" sz="1200" b="1" dirty="0" smtClean="0"/>
                        <a:t>Interoperabilitäts- </a:t>
                      </a:r>
                      <a:r>
                        <a:rPr lang="de-CH" sz="1200" b="1" dirty="0" err="1" smtClean="0"/>
                        <a:t>plattform</a:t>
                      </a:r>
                      <a:r>
                        <a:rPr lang="de-CH" sz="1200" b="1" dirty="0" smtClean="0"/>
                        <a:t> IOP</a:t>
                      </a:r>
                    </a:p>
                    <a:p>
                      <a:r>
                        <a:rPr lang="en-GB" sz="1200" b="1" noProof="0" dirty="0" smtClean="0"/>
                        <a:t>Once-Only-</a:t>
                      </a:r>
                      <a:r>
                        <a:rPr lang="de-CH" sz="1200" b="1" dirty="0" smtClean="0"/>
                        <a:t>Prinzip</a:t>
                      </a:r>
                    </a:p>
                    <a:p>
                      <a:endParaRPr lang="de-CH" sz="1200" b="1" dirty="0" smtClean="0"/>
                    </a:p>
                    <a:p>
                      <a:endParaRPr lang="de-CH" sz="1200" b="1" dirty="0" smtClean="0"/>
                    </a:p>
                  </a:txBody>
                  <a:tcPr>
                    <a:solidFill>
                      <a:schemeClr val="bg2">
                        <a:lumMod val="75000"/>
                      </a:schemeClr>
                    </a:solidFill>
                  </a:tcPr>
                </a:tc>
                <a:tc>
                  <a:txBody>
                    <a:bodyPr/>
                    <a:lstStyle/>
                    <a:p>
                      <a:r>
                        <a:rPr lang="de-CH" sz="1200" b="1" dirty="0" smtClean="0"/>
                        <a:t>6</a:t>
                      </a:r>
                    </a:p>
                    <a:p>
                      <a:endParaRPr lang="de-CH" sz="1200" b="1" dirty="0" smtClean="0"/>
                    </a:p>
                    <a:p>
                      <a:r>
                        <a:rPr lang="de-CH" sz="1200" b="1" dirty="0" smtClean="0"/>
                        <a:t>7</a:t>
                      </a:r>
                    </a:p>
                    <a:p>
                      <a:endParaRPr lang="de-CH" sz="1200" b="1" dirty="0" smtClean="0"/>
                    </a:p>
                    <a:p>
                      <a:r>
                        <a:rPr lang="de-CH" sz="1200" b="1" dirty="0" smtClean="0"/>
                        <a:t>8</a:t>
                      </a:r>
                      <a:endParaRPr lang="de-CH" sz="1200" b="1" dirty="0"/>
                    </a:p>
                  </a:txBody>
                  <a:tcPr>
                    <a:solidFill>
                      <a:schemeClr val="bg2">
                        <a:lumMod val="75000"/>
                      </a:schemeClr>
                    </a:solidFill>
                  </a:tcPr>
                </a:tc>
                <a:tc>
                  <a:txBody>
                    <a:bodyPr/>
                    <a:lstStyle/>
                    <a:p>
                      <a:endParaRPr lang="de-CH" sz="1200" b="1" dirty="0"/>
                    </a:p>
                  </a:txBody>
                  <a:tcPr>
                    <a:solidFill>
                      <a:schemeClr val="bg2">
                        <a:lumMod val="75000"/>
                      </a:schemeClr>
                    </a:solidFill>
                  </a:tcPr>
                </a:tc>
                <a:tc>
                  <a:txBody>
                    <a:bodyPr/>
                    <a:lstStyle/>
                    <a:p>
                      <a:endParaRPr lang="de-CH" sz="1100" dirty="0"/>
                    </a:p>
                  </a:txBody>
                  <a:tcPr/>
                </a:tc>
                <a:tc>
                  <a:txBody>
                    <a:bodyPr/>
                    <a:lstStyle/>
                    <a:p>
                      <a:endParaRPr lang="de-CH" sz="1100" dirty="0"/>
                    </a:p>
                  </a:txBody>
                  <a:tcPr/>
                </a:tc>
                <a:tc>
                  <a:txBody>
                    <a:bodyPr/>
                    <a:lstStyle/>
                    <a:p>
                      <a:endParaRPr lang="de-CH" sz="1100" dirty="0"/>
                    </a:p>
                  </a:txBody>
                  <a:tcPr/>
                </a:tc>
                <a:tc>
                  <a:txBody>
                    <a:bodyPr/>
                    <a:lstStyle/>
                    <a:p>
                      <a:endParaRPr lang="de-CH" sz="1100" dirty="0"/>
                    </a:p>
                  </a:txBody>
                  <a:tcPr/>
                </a:tc>
                <a:tc>
                  <a:txBody>
                    <a:bodyPr/>
                    <a:lstStyle/>
                    <a:p>
                      <a:endParaRPr lang="de-CH" sz="1100" dirty="0"/>
                    </a:p>
                  </a:txBody>
                  <a:tcPr/>
                </a:tc>
                <a:tc>
                  <a:txBody>
                    <a:bodyPr/>
                    <a:lstStyle/>
                    <a:p>
                      <a:endParaRPr lang="de-CH" sz="1100" dirty="0"/>
                    </a:p>
                  </a:txBody>
                  <a:tcPr/>
                </a:tc>
                <a:extLst>
                  <a:ext uri="{0D108BD9-81ED-4DB2-BD59-A6C34878D82A}">
                    <a16:rowId xmlns:a16="http://schemas.microsoft.com/office/drawing/2014/main" val="1753200379"/>
                  </a:ext>
                </a:extLst>
              </a:tr>
            </a:tbl>
          </a:graphicData>
        </a:graphic>
      </p:graphicFrame>
      <p:sp>
        <p:nvSpPr>
          <p:cNvPr id="7" name="Rechteck 6">
            <a:extLst>
              <a:ext uri="{FF2B5EF4-FFF2-40B4-BE49-F238E27FC236}">
                <a16:creationId xmlns:a16="http://schemas.microsoft.com/office/drawing/2014/main" id="{89DBD8FA-8274-456A-A778-2C70196126D4}"/>
              </a:ext>
            </a:extLst>
          </p:cNvPr>
          <p:cNvSpPr/>
          <p:nvPr/>
        </p:nvSpPr>
        <p:spPr>
          <a:xfrm>
            <a:off x="4992051" y="3179362"/>
            <a:ext cx="2512134" cy="219559"/>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1200" dirty="0" smtClean="0">
                <a:solidFill>
                  <a:schemeClr val="tx1"/>
                </a:solidFill>
              </a:rPr>
              <a:t>Konzept und Realisierung</a:t>
            </a:r>
            <a:endParaRPr lang="de-CH" sz="1200" dirty="0">
              <a:solidFill>
                <a:schemeClr val="tx1"/>
              </a:solidFill>
            </a:endParaRPr>
          </a:p>
        </p:txBody>
      </p:sp>
      <p:sp>
        <p:nvSpPr>
          <p:cNvPr id="8" name="Rechteck 7">
            <a:extLst>
              <a:ext uri="{FF2B5EF4-FFF2-40B4-BE49-F238E27FC236}">
                <a16:creationId xmlns:a16="http://schemas.microsoft.com/office/drawing/2014/main" id="{89DBD8FA-8274-456A-A778-2C70196126D4}"/>
              </a:ext>
            </a:extLst>
          </p:cNvPr>
          <p:cNvSpPr/>
          <p:nvPr/>
        </p:nvSpPr>
        <p:spPr>
          <a:xfrm>
            <a:off x="3558522" y="2310390"/>
            <a:ext cx="1326252" cy="216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1200" dirty="0" smtClean="0">
                <a:solidFill>
                  <a:schemeClr val="tx1"/>
                </a:solidFill>
              </a:rPr>
              <a:t>Initialisierung</a:t>
            </a:r>
            <a:endParaRPr lang="de-CH" sz="1200" dirty="0">
              <a:solidFill>
                <a:schemeClr val="tx1"/>
              </a:solidFill>
            </a:endParaRPr>
          </a:p>
        </p:txBody>
      </p:sp>
      <p:sp>
        <p:nvSpPr>
          <p:cNvPr id="9" name="Rechteck 8">
            <a:extLst>
              <a:ext uri="{FF2B5EF4-FFF2-40B4-BE49-F238E27FC236}">
                <a16:creationId xmlns:a16="http://schemas.microsoft.com/office/drawing/2014/main" id="{89DBD8FA-8274-456A-A778-2C70196126D4}"/>
              </a:ext>
            </a:extLst>
          </p:cNvPr>
          <p:cNvSpPr/>
          <p:nvPr/>
        </p:nvSpPr>
        <p:spPr>
          <a:xfrm>
            <a:off x="3541282" y="2702945"/>
            <a:ext cx="1326251" cy="216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1200" dirty="0">
                <a:solidFill>
                  <a:schemeClr val="tx1"/>
                </a:solidFill>
              </a:rPr>
              <a:t>Initialisierung</a:t>
            </a:r>
          </a:p>
        </p:txBody>
      </p:sp>
      <p:sp>
        <p:nvSpPr>
          <p:cNvPr id="10" name="Rechteck 9">
            <a:extLst>
              <a:ext uri="{FF2B5EF4-FFF2-40B4-BE49-F238E27FC236}">
                <a16:creationId xmlns:a16="http://schemas.microsoft.com/office/drawing/2014/main" id="{89DBD8FA-8274-456A-A778-2C70196126D4}"/>
              </a:ext>
            </a:extLst>
          </p:cNvPr>
          <p:cNvSpPr/>
          <p:nvPr/>
        </p:nvSpPr>
        <p:spPr>
          <a:xfrm>
            <a:off x="3541282" y="3627159"/>
            <a:ext cx="2317805" cy="289914"/>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1200" dirty="0" smtClean="0">
                <a:solidFill>
                  <a:schemeClr val="tx1"/>
                </a:solidFill>
              </a:rPr>
              <a:t>Berufsnomenklatur</a:t>
            </a:r>
            <a:endParaRPr lang="de-CH" sz="1200" dirty="0">
              <a:solidFill>
                <a:schemeClr val="tx1"/>
              </a:solidFill>
            </a:endParaRPr>
          </a:p>
        </p:txBody>
      </p:sp>
      <p:sp>
        <p:nvSpPr>
          <p:cNvPr id="12" name="Rechteck 11">
            <a:extLst>
              <a:ext uri="{FF2B5EF4-FFF2-40B4-BE49-F238E27FC236}">
                <a16:creationId xmlns:a16="http://schemas.microsoft.com/office/drawing/2014/main" id="{89DBD8FA-8274-456A-A778-2C70196126D4}"/>
              </a:ext>
            </a:extLst>
          </p:cNvPr>
          <p:cNvSpPr/>
          <p:nvPr/>
        </p:nvSpPr>
        <p:spPr>
          <a:xfrm>
            <a:off x="3570484" y="5311006"/>
            <a:ext cx="3949098" cy="2160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1200" dirty="0">
                <a:solidFill>
                  <a:schemeClr val="tx1"/>
                </a:solidFill>
              </a:rPr>
              <a:t>Infrastruktur </a:t>
            </a:r>
            <a:r>
              <a:rPr lang="de-CH" sz="1200" dirty="0" smtClean="0">
                <a:solidFill>
                  <a:schemeClr val="tx1"/>
                </a:solidFill>
              </a:rPr>
              <a:t>V1.0    </a:t>
            </a:r>
            <a:r>
              <a:rPr lang="de-CH" sz="1200" dirty="0">
                <a:solidFill>
                  <a:schemeClr val="tx1"/>
                </a:solidFill>
              </a:rPr>
              <a:t>/ V1.1 realisieren (IOP)</a:t>
            </a:r>
          </a:p>
        </p:txBody>
      </p:sp>
      <p:sp>
        <p:nvSpPr>
          <p:cNvPr id="13" name="Rechteck 12">
            <a:extLst>
              <a:ext uri="{FF2B5EF4-FFF2-40B4-BE49-F238E27FC236}">
                <a16:creationId xmlns:a16="http://schemas.microsoft.com/office/drawing/2014/main" id="{89DBD8FA-8274-456A-A778-2C70196126D4}"/>
              </a:ext>
            </a:extLst>
          </p:cNvPr>
          <p:cNvSpPr/>
          <p:nvPr/>
        </p:nvSpPr>
        <p:spPr>
          <a:xfrm>
            <a:off x="3569067" y="4975180"/>
            <a:ext cx="1276469" cy="250059"/>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1200" dirty="0">
                <a:solidFill>
                  <a:schemeClr val="tx1"/>
                </a:solidFill>
              </a:rPr>
              <a:t>IDA </a:t>
            </a:r>
            <a:r>
              <a:rPr lang="de-CH" sz="1200" dirty="0" smtClean="0">
                <a:solidFill>
                  <a:schemeClr val="tx1"/>
                </a:solidFill>
              </a:rPr>
              <a:t>Aufbauen</a:t>
            </a:r>
            <a:endParaRPr lang="de-CH" sz="1200" dirty="0">
              <a:solidFill>
                <a:schemeClr val="tx1"/>
              </a:solidFill>
            </a:endParaRPr>
          </a:p>
        </p:txBody>
      </p:sp>
      <p:sp>
        <p:nvSpPr>
          <p:cNvPr id="14" name="Rechteck 13">
            <a:extLst>
              <a:ext uri="{FF2B5EF4-FFF2-40B4-BE49-F238E27FC236}">
                <a16:creationId xmlns:a16="http://schemas.microsoft.com/office/drawing/2014/main" id="{89DBD8FA-8274-456A-A778-2C70196126D4}"/>
              </a:ext>
            </a:extLst>
          </p:cNvPr>
          <p:cNvSpPr/>
          <p:nvPr/>
        </p:nvSpPr>
        <p:spPr>
          <a:xfrm>
            <a:off x="3563901" y="5625740"/>
            <a:ext cx="5073825" cy="2160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1200" dirty="0" smtClean="0">
                <a:solidFill>
                  <a:schemeClr val="tx1"/>
                </a:solidFill>
              </a:rPr>
              <a:t>Umsetzung             Mehrfachnutzung von Daten</a:t>
            </a:r>
            <a:endParaRPr lang="de-CH" sz="1200" dirty="0">
              <a:solidFill>
                <a:schemeClr val="tx1"/>
              </a:solidFill>
            </a:endParaRPr>
          </a:p>
        </p:txBody>
      </p:sp>
      <p:sp>
        <p:nvSpPr>
          <p:cNvPr id="15" name="Textfeld 14"/>
          <p:cNvSpPr txBox="1"/>
          <p:nvPr/>
        </p:nvSpPr>
        <p:spPr>
          <a:xfrm>
            <a:off x="659207" y="1221545"/>
            <a:ext cx="4006464" cy="276999"/>
          </a:xfrm>
          <a:prstGeom prst="rect">
            <a:avLst/>
          </a:prstGeom>
          <a:noFill/>
        </p:spPr>
        <p:txBody>
          <a:bodyPr wrap="square" rtlCol="0">
            <a:spAutoFit/>
          </a:bodyPr>
          <a:lstStyle/>
          <a:p>
            <a:r>
              <a:rPr lang="de-CH" sz="1200" dirty="0" smtClean="0"/>
              <a:t>Berichte </a:t>
            </a:r>
            <a:r>
              <a:rPr lang="de-CH" sz="1200" dirty="0"/>
              <a:t>gemäss </a:t>
            </a:r>
            <a:r>
              <a:rPr lang="de-CH" sz="1200" dirty="0" smtClean="0"/>
              <a:t>BRB </a:t>
            </a:r>
            <a:r>
              <a:rPr lang="de-CH" sz="1200" dirty="0"/>
              <a:t>vom </a:t>
            </a:r>
            <a:r>
              <a:rPr lang="de-CH" sz="1200" dirty="0" smtClean="0"/>
              <a:t>27.09.2019</a:t>
            </a:r>
            <a:endParaRPr lang="de-CH" sz="1200" dirty="0"/>
          </a:p>
        </p:txBody>
      </p:sp>
      <p:sp>
        <p:nvSpPr>
          <p:cNvPr id="17" name="Raute 16">
            <a:extLst>
              <a:ext uri="{FF2B5EF4-FFF2-40B4-BE49-F238E27FC236}">
                <a16:creationId xmlns:a16="http://schemas.microsoft.com/office/drawing/2014/main" id="{71917491-8F23-4F28-8FC2-E26CD91D7266}"/>
              </a:ext>
            </a:extLst>
          </p:cNvPr>
          <p:cNvSpPr/>
          <p:nvPr/>
        </p:nvSpPr>
        <p:spPr>
          <a:xfrm>
            <a:off x="4928595" y="1910525"/>
            <a:ext cx="267813" cy="254515"/>
          </a:xfrm>
          <a:prstGeom prst="diamond">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200" dirty="0" smtClean="0">
                <a:solidFill>
                  <a:schemeClr val="tx1"/>
                </a:solidFill>
              </a:rPr>
              <a:t>1</a:t>
            </a:r>
            <a:endParaRPr lang="de-CH" sz="1200" dirty="0">
              <a:solidFill>
                <a:schemeClr val="tx1"/>
              </a:solidFill>
            </a:endParaRPr>
          </a:p>
        </p:txBody>
      </p:sp>
      <p:sp>
        <p:nvSpPr>
          <p:cNvPr id="27" name="Rechteck 26">
            <a:extLst>
              <a:ext uri="{FF2B5EF4-FFF2-40B4-BE49-F238E27FC236}">
                <a16:creationId xmlns:a16="http://schemas.microsoft.com/office/drawing/2014/main" id="{E1A7BDCC-4F2A-48D5-A8EE-936D2268A7C0}"/>
              </a:ext>
            </a:extLst>
          </p:cNvPr>
          <p:cNvSpPr/>
          <p:nvPr/>
        </p:nvSpPr>
        <p:spPr>
          <a:xfrm>
            <a:off x="5191466" y="1908658"/>
            <a:ext cx="4655130" cy="242696"/>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1200" dirty="0" smtClean="0">
                <a:solidFill>
                  <a:schemeClr val="tx1"/>
                </a:solidFill>
              </a:rPr>
              <a:t>Konzeption und Realisierung</a:t>
            </a:r>
            <a:endParaRPr lang="de-CH" sz="1200" dirty="0">
              <a:solidFill>
                <a:schemeClr val="tx1"/>
              </a:solidFill>
            </a:endParaRPr>
          </a:p>
        </p:txBody>
      </p:sp>
      <p:sp>
        <p:nvSpPr>
          <p:cNvPr id="28" name="Rechteck 27">
            <a:extLst>
              <a:ext uri="{FF2B5EF4-FFF2-40B4-BE49-F238E27FC236}">
                <a16:creationId xmlns:a16="http://schemas.microsoft.com/office/drawing/2014/main" id="{89DBD8FA-8274-456A-A778-2C70196126D4}"/>
              </a:ext>
            </a:extLst>
          </p:cNvPr>
          <p:cNvSpPr/>
          <p:nvPr/>
        </p:nvSpPr>
        <p:spPr>
          <a:xfrm>
            <a:off x="5185010" y="2349938"/>
            <a:ext cx="3159284" cy="201902"/>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1200" dirty="0" smtClean="0">
                <a:solidFill>
                  <a:schemeClr val="tx1"/>
                </a:solidFill>
              </a:rPr>
              <a:t>Machbarkeitsstudie</a:t>
            </a:r>
            <a:endParaRPr lang="de-CH" sz="1200" dirty="0">
              <a:solidFill>
                <a:schemeClr val="tx1"/>
              </a:solidFill>
            </a:endParaRPr>
          </a:p>
        </p:txBody>
      </p:sp>
      <p:sp>
        <p:nvSpPr>
          <p:cNvPr id="29" name="Rechteck 28">
            <a:extLst>
              <a:ext uri="{FF2B5EF4-FFF2-40B4-BE49-F238E27FC236}">
                <a16:creationId xmlns:a16="http://schemas.microsoft.com/office/drawing/2014/main" id="{89DBD8FA-8274-456A-A778-2C70196126D4}"/>
              </a:ext>
            </a:extLst>
          </p:cNvPr>
          <p:cNvSpPr/>
          <p:nvPr/>
        </p:nvSpPr>
        <p:spPr>
          <a:xfrm>
            <a:off x="5183762" y="2706120"/>
            <a:ext cx="4849054" cy="226129"/>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1200" dirty="0">
                <a:solidFill>
                  <a:schemeClr val="tx1"/>
                </a:solidFill>
              </a:rPr>
              <a:t>Konzeption und </a:t>
            </a:r>
            <a:r>
              <a:rPr lang="de-CH" sz="1200" dirty="0" smtClean="0">
                <a:solidFill>
                  <a:schemeClr val="tx1"/>
                </a:solidFill>
              </a:rPr>
              <a:t>                Realisierung</a:t>
            </a:r>
            <a:endParaRPr lang="de-CH" sz="1200" dirty="0">
              <a:solidFill>
                <a:schemeClr val="tx1"/>
              </a:solidFill>
            </a:endParaRPr>
          </a:p>
        </p:txBody>
      </p:sp>
      <p:sp>
        <p:nvSpPr>
          <p:cNvPr id="31" name="Rechteck 30">
            <a:extLst>
              <a:ext uri="{FF2B5EF4-FFF2-40B4-BE49-F238E27FC236}">
                <a16:creationId xmlns:a16="http://schemas.microsoft.com/office/drawing/2014/main" id="{33DBD0D7-3B3D-4715-94AA-1EA8456AFB1E}"/>
              </a:ext>
            </a:extLst>
          </p:cNvPr>
          <p:cNvSpPr/>
          <p:nvPr/>
        </p:nvSpPr>
        <p:spPr>
          <a:xfrm>
            <a:off x="7826253" y="3193668"/>
            <a:ext cx="2319158" cy="22294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1200" dirty="0" smtClean="0">
                <a:solidFill>
                  <a:schemeClr val="tx1"/>
                </a:solidFill>
              </a:rPr>
              <a:t>Betrieb und Weiterentwicklung</a:t>
            </a:r>
            <a:endParaRPr lang="de-CH" sz="1200" dirty="0">
              <a:solidFill>
                <a:schemeClr val="tx1"/>
              </a:solidFill>
            </a:endParaRPr>
          </a:p>
        </p:txBody>
      </p:sp>
      <p:sp>
        <p:nvSpPr>
          <p:cNvPr id="32" name="Rechteck 31">
            <a:extLst>
              <a:ext uri="{FF2B5EF4-FFF2-40B4-BE49-F238E27FC236}">
                <a16:creationId xmlns:a16="http://schemas.microsoft.com/office/drawing/2014/main" id="{89DBD8FA-8274-456A-A778-2C70196126D4}"/>
              </a:ext>
            </a:extLst>
          </p:cNvPr>
          <p:cNvSpPr/>
          <p:nvPr/>
        </p:nvSpPr>
        <p:spPr>
          <a:xfrm>
            <a:off x="6196523" y="3650979"/>
            <a:ext cx="4097331" cy="26150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1200" dirty="0" smtClean="0">
                <a:solidFill>
                  <a:schemeClr val="tx1"/>
                </a:solidFill>
              </a:rPr>
              <a:t>Einsatz und Weiterentwicklung</a:t>
            </a:r>
            <a:endParaRPr lang="de-CH" sz="1200" dirty="0">
              <a:solidFill>
                <a:schemeClr val="tx1"/>
              </a:solidFill>
            </a:endParaRPr>
          </a:p>
        </p:txBody>
      </p:sp>
      <p:sp>
        <p:nvSpPr>
          <p:cNvPr id="34" name="Rechteck 33">
            <a:extLst>
              <a:ext uri="{FF2B5EF4-FFF2-40B4-BE49-F238E27FC236}">
                <a16:creationId xmlns:a16="http://schemas.microsoft.com/office/drawing/2014/main" id="{89DBD8FA-8274-456A-A778-2C70196126D4}"/>
              </a:ext>
            </a:extLst>
          </p:cNvPr>
          <p:cNvSpPr/>
          <p:nvPr/>
        </p:nvSpPr>
        <p:spPr>
          <a:xfrm>
            <a:off x="7826253" y="5309746"/>
            <a:ext cx="2265391" cy="2160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1200" dirty="0" smtClean="0">
                <a:solidFill>
                  <a:schemeClr val="tx1"/>
                </a:solidFill>
              </a:rPr>
              <a:t>Betrieb und Weiterentwicklung</a:t>
            </a:r>
            <a:endParaRPr lang="de-CH" sz="1200" dirty="0">
              <a:solidFill>
                <a:schemeClr val="tx1"/>
              </a:solidFill>
            </a:endParaRPr>
          </a:p>
        </p:txBody>
      </p:sp>
      <p:sp>
        <p:nvSpPr>
          <p:cNvPr id="35" name="Raute 34">
            <a:extLst>
              <a:ext uri="{FF2B5EF4-FFF2-40B4-BE49-F238E27FC236}">
                <a16:creationId xmlns:a16="http://schemas.microsoft.com/office/drawing/2014/main" id="{71917491-8F23-4F28-8FC2-E26CD91D7266}"/>
              </a:ext>
            </a:extLst>
          </p:cNvPr>
          <p:cNvSpPr/>
          <p:nvPr/>
        </p:nvSpPr>
        <p:spPr>
          <a:xfrm>
            <a:off x="480060" y="1228779"/>
            <a:ext cx="179147" cy="216000"/>
          </a:xfrm>
          <a:prstGeom prst="diamond">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7" name="Textfeld 36"/>
          <p:cNvSpPr txBox="1"/>
          <p:nvPr/>
        </p:nvSpPr>
        <p:spPr>
          <a:xfrm>
            <a:off x="4555574" y="1196501"/>
            <a:ext cx="3606299" cy="276999"/>
          </a:xfrm>
          <a:prstGeom prst="rect">
            <a:avLst/>
          </a:prstGeom>
          <a:noFill/>
        </p:spPr>
        <p:txBody>
          <a:bodyPr wrap="square" rtlCol="0">
            <a:spAutoFit/>
          </a:bodyPr>
          <a:lstStyle/>
          <a:p>
            <a:r>
              <a:rPr lang="de-CH" sz="1200" dirty="0" smtClean="0"/>
              <a:t>Berichte </a:t>
            </a:r>
            <a:r>
              <a:rPr lang="de-CH" sz="1200" dirty="0"/>
              <a:t>gemäss </a:t>
            </a:r>
            <a:r>
              <a:rPr lang="de-CH" sz="1200" dirty="0" smtClean="0"/>
              <a:t>BRB für 25.11.2020</a:t>
            </a:r>
            <a:endParaRPr lang="de-CH" sz="1200" dirty="0"/>
          </a:p>
        </p:txBody>
      </p:sp>
      <p:sp>
        <p:nvSpPr>
          <p:cNvPr id="38" name="Raute 37">
            <a:extLst>
              <a:ext uri="{FF2B5EF4-FFF2-40B4-BE49-F238E27FC236}">
                <a16:creationId xmlns:a16="http://schemas.microsoft.com/office/drawing/2014/main" id="{71917491-8F23-4F28-8FC2-E26CD91D7266}"/>
              </a:ext>
            </a:extLst>
          </p:cNvPr>
          <p:cNvSpPr/>
          <p:nvPr/>
        </p:nvSpPr>
        <p:spPr>
          <a:xfrm>
            <a:off x="4388768" y="1224130"/>
            <a:ext cx="183822" cy="216000"/>
          </a:xfrm>
          <a:prstGeom prst="diamond">
            <a:avLst/>
          </a:prstGeom>
          <a:solidFill>
            <a:srgbClr val="FF00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2" name="Raute 41">
            <a:extLst>
              <a:ext uri="{FF2B5EF4-FFF2-40B4-BE49-F238E27FC236}">
                <a16:creationId xmlns:a16="http://schemas.microsoft.com/office/drawing/2014/main" id="{71917491-8F23-4F28-8FC2-E26CD91D7266}"/>
              </a:ext>
            </a:extLst>
          </p:cNvPr>
          <p:cNvSpPr/>
          <p:nvPr/>
        </p:nvSpPr>
        <p:spPr>
          <a:xfrm>
            <a:off x="6517493" y="2686267"/>
            <a:ext cx="247159" cy="255260"/>
          </a:xfrm>
          <a:prstGeom prst="diamond">
            <a:avLst/>
          </a:prstGeom>
          <a:solidFill>
            <a:srgbClr val="FF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47" name="Raute 46">
            <a:extLst>
              <a:ext uri="{FF2B5EF4-FFF2-40B4-BE49-F238E27FC236}">
                <a16:creationId xmlns:a16="http://schemas.microsoft.com/office/drawing/2014/main" id="{71917491-8F23-4F28-8FC2-E26CD91D7266}"/>
              </a:ext>
            </a:extLst>
          </p:cNvPr>
          <p:cNvSpPr/>
          <p:nvPr/>
        </p:nvSpPr>
        <p:spPr>
          <a:xfrm>
            <a:off x="7496388" y="4139098"/>
            <a:ext cx="291583" cy="256979"/>
          </a:xfrm>
          <a:prstGeom prst="diamond">
            <a:avLst/>
          </a:prstGeom>
          <a:solidFill>
            <a:srgbClr val="FF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53" name="Raute 52">
            <a:extLst>
              <a:ext uri="{FF2B5EF4-FFF2-40B4-BE49-F238E27FC236}">
                <a16:creationId xmlns:a16="http://schemas.microsoft.com/office/drawing/2014/main" id="{71917491-8F23-4F28-8FC2-E26CD91D7266}"/>
              </a:ext>
            </a:extLst>
          </p:cNvPr>
          <p:cNvSpPr/>
          <p:nvPr/>
        </p:nvSpPr>
        <p:spPr>
          <a:xfrm>
            <a:off x="8856568" y="1233046"/>
            <a:ext cx="205048" cy="216000"/>
          </a:xfrm>
          <a:prstGeom prst="diamond">
            <a:avLst/>
          </a:prstGeom>
          <a:solidFill>
            <a:schemeClr val="bg1">
              <a:lumMod val="9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55" name="Raute 54">
            <a:extLst>
              <a:ext uri="{FF2B5EF4-FFF2-40B4-BE49-F238E27FC236}">
                <a16:creationId xmlns:a16="http://schemas.microsoft.com/office/drawing/2014/main" id="{71917491-8F23-4F28-8FC2-E26CD91D7266}"/>
              </a:ext>
            </a:extLst>
          </p:cNvPr>
          <p:cNvSpPr/>
          <p:nvPr/>
        </p:nvSpPr>
        <p:spPr>
          <a:xfrm>
            <a:off x="5893333" y="3646344"/>
            <a:ext cx="289720" cy="251545"/>
          </a:xfrm>
          <a:prstGeom prst="diamond">
            <a:avLst/>
          </a:prstGeom>
          <a:solidFill>
            <a:schemeClr val="bg1">
              <a:lumMod val="9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200" dirty="0" smtClean="0">
                <a:solidFill>
                  <a:schemeClr val="tx1"/>
                </a:solidFill>
              </a:rPr>
              <a:t>5</a:t>
            </a:r>
            <a:endParaRPr lang="de-CH" sz="1200" dirty="0">
              <a:solidFill>
                <a:schemeClr val="tx1"/>
              </a:solidFill>
            </a:endParaRPr>
          </a:p>
        </p:txBody>
      </p:sp>
      <p:sp>
        <p:nvSpPr>
          <p:cNvPr id="45" name="Textfeld 44"/>
          <p:cNvSpPr txBox="1"/>
          <p:nvPr/>
        </p:nvSpPr>
        <p:spPr>
          <a:xfrm>
            <a:off x="9052698" y="1205897"/>
            <a:ext cx="2185426" cy="276999"/>
          </a:xfrm>
          <a:prstGeom prst="rect">
            <a:avLst/>
          </a:prstGeom>
          <a:noFill/>
        </p:spPr>
        <p:txBody>
          <a:bodyPr wrap="square" rtlCol="0">
            <a:spAutoFit/>
          </a:bodyPr>
          <a:lstStyle/>
          <a:p>
            <a:r>
              <a:rPr lang="de-CH" sz="1200" dirty="0" smtClean="0"/>
              <a:t>Meilensteine ohne Berichte</a:t>
            </a:r>
            <a:endParaRPr lang="de-CH" sz="1200" dirty="0"/>
          </a:p>
        </p:txBody>
      </p:sp>
      <p:sp>
        <p:nvSpPr>
          <p:cNvPr id="50" name="Raute 49">
            <a:extLst>
              <a:ext uri="{FF2B5EF4-FFF2-40B4-BE49-F238E27FC236}">
                <a16:creationId xmlns:a16="http://schemas.microsoft.com/office/drawing/2014/main" id="{71917491-8F23-4F28-8FC2-E26CD91D7266}"/>
              </a:ext>
            </a:extLst>
          </p:cNvPr>
          <p:cNvSpPr/>
          <p:nvPr/>
        </p:nvSpPr>
        <p:spPr>
          <a:xfrm>
            <a:off x="4923125" y="2317509"/>
            <a:ext cx="261885" cy="251543"/>
          </a:xfrm>
          <a:prstGeom prst="diamond">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200" dirty="0" smtClean="0">
                <a:solidFill>
                  <a:schemeClr val="tx1"/>
                </a:solidFill>
              </a:rPr>
              <a:t>2</a:t>
            </a:r>
            <a:endParaRPr lang="de-CH" sz="1200" dirty="0">
              <a:solidFill>
                <a:schemeClr val="tx1"/>
              </a:solidFill>
            </a:endParaRPr>
          </a:p>
        </p:txBody>
      </p:sp>
      <p:sp>
        <p:nvSpPr>
          <p:cNvPr id="61" name="Raute 60">
            <a:extLst>
              <a:ext uri="{FF2B5EF4-FFF2-40B4-BE49-F238E27FC236}">
                <a16:creationId xmlns:a16="http://schemas.microsoft.com/office/drawing/2014/main" id="{71917491-8F23-4F28-8FC2-E26CD91D7266}"/>
              </a:ext>
            </a:extLst>
          </p:cNvPr>
          <p:cNvSpPr/>
          <p:nvPr/>
        </p:nvSpPr>
        <p:spPr>
          <a:xfrm>
            <a:off x="7605304" y="1898010"/>
            <a:ext cx="287251" cy="281388"/>
          </a:xfrm>
          <a:prstGeom prst="diamond">
            <a:avLst/>
          </a:prstGeom>
          <a:solidFill>
            <a:srgbClr val="FF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dirty="0">
              <a:solidFill>
                <a:schemeClr val="bg1"/>
              </a:solidFill>
            </a:endParaRPr>
          </a:p>
        </p:txBody>
      </p:sp>
      <p:sp>
        <p:nvSpPr>
          <p:cNvPr id="62" name="Raute 61">
            <a:extLst>
              <a:ext uri="{FF2B5EF4-FFF2-40B4-BE49-F238E27FC236}">
                <a16:creationId xmlns:a16="http://schemas.microsoft.com/office/drawing/2014/main" id="{71917491-8F23-4F28-8FC2-E26CD91D7266}"/>
              </a:ext>
            </a:extLst>
          </p:cNvPr>
          <p:cNvSpPr/>
          <p:nvPr/>
        </p:nvSpPr>
        <p:spPr>
          <a:xfrm>
            <a:off x="4928595" y="2697877"/>
            <a:ext cx="251185" cy="265750"/>
          </a:xfrm>
          <a:prstGeom prst="diamond">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200" dirty="0" smtClean="0">
                <a:solidFill>
                  <a:schemeClr val="tx1"/>
                </a:solidFill>
              </a:rPr>
              <a:t>3</a:t>
            </a:r>
            <a:endParaRPr lang="de-CH" sz="1200" dirty="0">
              <a:solidFill>
                <a:schemeClr val="tx1"/>
              </a:solidFill>
            </a:endParaRPr>
          </a:p>
        </p:txBody>
      </p:sp>
      <p:sp>
        <p:nvSpPr>
          <p:cNvPr id="63" name="Raute 62">
            <a:extLst>
              <a:ext uri="{FF2B5EF4-FFF2-40B4-BE49-F238E27FC236}">
                <a16:creationId xmlns:a16="http://schemas.microsoft.com/office/drawing/2014/main" id="{71917491-8F23-4F28-8FC2-E26CD91D7266}"/>
              </a:ext>
            </a:extLst>
          </p:cNvPr>
          <p:cNvSpPr/>
          <p:nvPr/>
        </p:nvSpPr>
        <p:spPr>
          <a:xfrm>
            <a:off x="7559729" y="3190392"/>
            <a:ext cx="228242" cy="226216"/>
          </a:xfrm>
          <a:prstGeom prst="diamond">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200" dirty="0" smtClean="0">
                <a:solidFill>
                  <a:schemeClr val="tx1"/>
                </a:solidFill>
              </a:rPr>
              <a:t>4</a:t>
            </a:r>
            <a:endParaRPr lang="de-CH" sz="1200" dirty="0">
              <a:solidFill>
                <a:schemeClr val="tx1"/>
              </a:solidFill>
            </a:endParaRPr>
          </a:p>
        </p:txBody>
      </p:sp>
      <p:sp>
        <p:nvSpPr>
          <p:cNvPr id="64" name="Raute 63">
            <a:extLst>
              <a:ext uri="{FF2B5EF4-FFF2-40B4-BE49-F238E27FC236}">
                <a16:creationId xmlns:a16="http://schemas.microsoft.com/office/drawing/2014/main" id="{71917491-8F23-4F28-8FC2-E26CD91D7266}"/>
              </a:ext>
            </a:extLst>
          </p:cNvPr>
          <p:cNvSpPr/>
          <p:nvPr/>
        </p:nvSpPr>
        <p:spPr>
          <a:xfrm>
            <a:off x="4918334" y="4967720"/>
            <a:ext cx="251186" cy="250704"/>
          </a:xfrm>
          <a:prstGeom prst="diamond">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200" dirty="0" smtClean="0">
                <a:solidFill>
                  <a:schemeClr val="tx1"/>
                </a:solidFill>
              </a:rPr>
              <a:t>6</a:t>
            </a:r>
            <a:endParaRPr lang="de-CH" sz="1200" dirty="0">
              <a:solidFill>
                <a:schemeClr val="tx1"/>
              </a:solidFill>
            </a:endParaRPr>
          </a:p>
        </p:txBody>
      </p:sp>
      <p:sp>
        <p:nvSpPr>
          <p:cNvPr id="66" name="Raute 65">
            <a:extLst>
              <a:ext uri="{FF2B5EF4-FFF2-40B4-BE49-F238E27FC236}">
                <a16:creationId xmlns:a16="http://schemas.microsoft.com/office/drawing/2014/main" id="{71917491-8F23-4F28-8FC2-E26CD91D7266}"/>
              </a:ext>
            </a:extLst>
          </p:cNvPr>
          <p:cNvSpPr/>
          <p:nvPr/>
        </p:nvSpPr>
        <p:spPr>
          <a:xfrm>
            <a:off x="7556833" y="5295574"/>
            <a:ext cx="241918" cy="259832"/>
          </a:xfrm>
          <a:prstGeom prst="diamond">
            <a:avLst/>
          </a:prstGeom>
          <a:solidFill>
            <a:schemeClr val="bg1">
              <a:lumMod val="9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200" dirty="0" smtClean="0">
                <a:solidFill>
                  <a:schemeClr val="tx1"/>
                </a:solidFill>
              </a:rPr>
              <a:t>7</a:t>
            </a:r>
            <a:endParaRPr lang="de-CH" sz="1200" dirty="0">
              <a:solidFill>
                <a:schemeClr val="tx1"/>
              </a:solidFill>
            </a:endParaRPr>
          </a:p>
        </p:txBody>
      </p:sp>
      <p:sp>
        <p:nvSpPr>
          <p:cNvPr id="67" name="Raute 66">
            <a:extLst>
              <a:ext uri="{FF2B5EF4-FFF2-40B4-BE49-F238E27FC236}">
                <a16:creationId xmlns:a16="http://schemas.microsoft.com/office/drawing/2014/main" id="{71917491-8F23-4F28-8FC2-E26CD91D7266}"/>
              </a:ext>
            </a:extLst>
          </p:cNvPr>
          <p:cNvSpPr/>
          <p:nvPr/>
        </p:nvSpPr>
        <p:spPr>
          <a:xfrm>
            <a:off x="8676628" y="5646789"/>
            <a:ext cx="243562" cy="227240"/>
          </a:xfrm>
          <a:prstGeom prst="diamond">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200" dirty="0" smtClean="0">
                <a:solidFill>
                  <a:schemeClr val="tx1"/>
                </a:solidFill>
              </a:rPr>
              <a:t>8</a:t>
            </a:r>
            <a:endParaRPr lang="de-CH" sz="1200" dirty="0">
              <a:solidFill>
                <a:schemeClr val="tx1"/>
              </a:solidFill>
            </a:endParaRPr>
          </a:p>
        </p:txBody>
      </p:sp>
      <p:sp>
        <p:nvSpPr>
          <p:cNvPr id="69" name="Raute 68">
            <a:extLst>
              <a:ext uri="{FF2B5EF4-FFF2-40B4-BE49-F238E27FC236}">
                <a16:creationId xmlns:a16="http://schemas.microsoft.com/office/drawing/2014/main" id="{71917491-8F23-4F28-8FC2-E26CD91D7266}"/>
              </a:ext>
            </a:extLst>
          </p:cNvPr>
          <p:cNvSpPr/>
          <p:nvPr/>
        </p:nvSpPr>
        <p:spPr>
          <a:xfrm>
            <a:off x="8332104" y="2344655"/>
            <a:ext cx="263126" cy="236590"/>
          </a:xfrm>
          <a:prstGeom prst="diamond">
            <a:avLst/>
          </a:prstGeom>
          <a:solidFill>
            <a:srgbClr val="FF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dirty="0">
              <a:solidFill>
                <a:schemeClr val="bg1"/>
              </a:solidFill>
            </a:endParaRPr>
          </a:p>
        </p:txBody>
      </p:sp>
      <p:sp>
        <p:nvSpPr>
          <p:cNvPr id="26" name="Rechteck 25"/>
          <p:cNvSpPr/>
          <p:nvPr/>
        </p:nvSpPr>
        <p:spPr>
          <a:xfrm>
            <a:off x="4483759" y="5981125"/>
            <a:ext cx="869149" cy="246221"/>
          </a:xfrm>
          <a:prstGeom prst="rect">
            <a:avLst/>
          </a:prstGeom>
        </p:spPr>
        <p:txBody>
          <a:bodyPr wrap="none">
            <a:spAutoFit/>
          </a:bodyPr>
          <a:lstStyle/>
          <a:p>
            <a:r>
              <a:rPr lang="de-CH" sz="1000" dirty="0" smtClean="0"/>
              <a:t>Stand heute</a:t>
            </a:r>
            <a:endParaRPr lang="en-US" sz="1000" dirty="0"/>
          </a:p>
        </p:txBody>
      </p:sp>
      <p:sp>
        <p:nvSpPr>
          <p:cNvPr id="30" name="Textfeld 29"/>
          <p:cNvSpPr txBox="1"/>
          <p:nvPr/>
        </p:nvSpPr>
        <p:spPr>
          <a:xfrm>
            <a:off x="7560369" y="1902399"/>
            <a:ext cx="392137" cy="276999"/>
          </a:xfrm>
          <a:prstGeom prst="rect">
            <a:avLst/>
          </a:prstGeom>
          <a:noFill/>
        </p:spPr>
        <p:txBody>
          <a:bodyPr wrap="square" rtlCol="0">
            <a:spAutoFit/>
          </a:bodyPr>
          <a:lstStyle/>
          <a:p>
            <a:r>
              <a:rPr lang="de-CH" sz="1200" b="1" dirty="0" smtClean="0">
                <a:solidFill>
                  <a:schemeClr val="bg1"/>
                </a:solidFill>
              </a:rPr>
              <a:t>10</a:t>
            </a:r>
            <a:endParaRPr lang="en-US" sz="1200" b="1" dirty="0">
              <a:solidFill>
                <a:schemeClr val="bg1"/>
              </a:solidFill>
            </a:endParaRPr>
          </a:p>
        </p:txBody>
      </p:sp>
      <p:sp>
        <p:nvSpPr>
          <p:cNvPr id="70" name="Textfeld 69"/>
          <p:cNvSpPr txBox="1"/>
          <p:nvPr/>
        </p:nvSpPr>
        <p:spPr>
          <a:xfrm>
            <a:off x="8294398" y="2328171"/>
            <a:ext cx="392137" cy="276999"/>
          </a:xfrm>
          <a:prstGeom prst="rect">
            <a:avLst/>
          </a:prstGeom>
          <a:noFill/>
        </p:spPr>
        <p:txBody>
          <a:bodyPr wrap="square" rtlCol="0">
            <a:spAutoFit/>
          </a:bodyPr>
          <a:lstStyle/>
          <a:p>
            <a:r>
              <a:rPr lang="de-CH" sz="1200" b="1" dirty="0" smtClean="0">
                <a:solidFill>
                  <a:schemeClr val="bg1"/>
                </a:solidFill>
              </a:rPr>
              <a:t>11</a:t>
            </a:r>
            <a:endParaRPr lang="en-US" sz="1200" b="1" dirty="0">
              <a:solidFill>
                <a:schemeClr val="bg1"/>
              </a:solidFill>
            </a:endParaRPr>
          </a:p>
        </p:txBody>
      </p:sp>
      <p:sp>
        <p:nvSpPr>
          <p:cNvPr id="71" name="Textfeld 70"/>
          <p:cNvSpPr txBox="1"/>
          <p:nvPr/>
        </p:nvSpPr>
        <p:spPr>
          <a:xfrm>
            <a:off x="6454998" y="2667503"/>
            <a:ext cx="392137" cy="276999"/>
          </a:xfrm>
          <a:prstGeom prst="rect">
            <a:avLst/>
          </a:prstGeom>
          <a:noFill/>
        </p:spPr>
        <p:txBody>
          <a:bodyPr wrap="square" rtlCol="0">
            <a:spAutoFit/>
          </a:bodyPr>
          <a:lstStyle/>
          <a:p>
            <a:r>
              <a:rPr lang="de-CH" sz="1200" b="1" dirty="0" smtClean="0">
                <a:solidFill>
                  <a:schemeClr val="bg1"/>
                </a:solidFill>
              </a:rPr>
              <a:t>12</a:t>
            </a:r>
            <a:endParaRPr lang="en-US" sz="1200" b="1" dirty="0">
              <a:solidFill>
                <a:schemeClr val="bg1"/>
              </a:solidFill>
            </a:endParaRPr>
          </a:p>
        </p:txBody>
      </p:sp>
      <p:sp>
        <p:nvSpPr>
          <p:cNvPr id="72" name="Raute 71">
            <a:extLst>
              <a:ext uri="{FF2B5EF4-FFF2-40B4-BE49-F238E27FC236}">
                <a16:creationId xmlns:a16="http://schemas.microsoft.com/office/drawing/2014/main" id="{71917491-8F23-4F28-8FC2-E26CD91D7266}"/>
              </a:ext>
            </a:extLst>
          </p:cNvPr>
          <p:cNvSpPr/>
          <p:nvPr/>
        </p:nvSpPr>
        <p:spPr>
          <a:xfrm>
            <a:off x="10032816" y="2704676"/>
            <a:ext cx="261039" cy="246824"/>
          </a:xfrm>
          <a:prstGeom prst="diamond">
            <a:avLst/>
          </a:prstGeom>
          <a:solidFill>
            <a:srgbClr val="FF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73" name="Textfeld 72"/>
          <p:cNvSpPr txBox="1"/>
          <p:nvPr/>
        </p:nvSpPr>
        <p:spPr>
          <a:xfrm>
            <a:off x="9974962" y="2692311"/>
            <a:ext cx="392137" cy="276999"/>
          </a:xfrm>
          <a:prstGeom prst="rect">
            <a:avLst/>
          </a:prstGeom>
          <a:noFill/>
        </p:spPr>
        <p:txBody>
          <a:bodyPr wrap="square" rtlCol="0">
            <a:spAutoFit/>
          </a:bodyPr>
          <a:lstStyle/>
          <a:p>
            <a:r>
              <a:rPr lang="de-CH" sz="1200" b="1" dirty="0" smtClean="0">
                <a:solidFill>
                  <a:schemeClr val="bg1"/>
                </a:solidFill>
              </a:rPr>
              <a:t>13</a:t>
            </a:r>
            <a:endParaRPr lang="en-US" sz="1200" b="1" dirty="0">
              <a:solidFill>
                <a:schemeClr val="bg1"/>
              </a:solidFill>
            </a:endParaRPr>
          </a:p>
        </p:txBody>
      </p:sp>
      <p:sp>
        <p:nvSpPr>
          <p:cNvPr id="74" name="Textfeld 73"/>
          <p:cNvSpPr txBox="1"/>
          <p:nvPr/>
        </p:nvSpPr>
        <p:spPr>
          <a:xfrm>
            <a:off x="7456322" y="4121779"/>
            <a:ext cx="392137" cy="276999"/>
          </a:xfrm>
          <a:prstGeom prst="rect">
            <a:avLst/>
          </a:prstGeom>
          <a:noFill/>
        </p:spPr>
        <p:txBody>
          <a:bodyPr wrap="square" rtlCol="0">
            <a:spAutoFit/>
          </a:bodyPr>
          <a:lstStyle/>
          <a:p>
            <a:r>
              <a:rPr lang="de-CH" sz="1200" b="1" dirty="0" smtClean="0">
                <a:solidFill>
                  <a:schemeClr val="bg1"/>
                </a:solidFill>
              </a:rPr>
              <a:t>14</a:t>
            </a:r>
            <a:endParaRPr lang="en-US" sz="1200" b="1" dirty="0">
              <a:solidFill>
                <a:schemeClr val="bg1"/>
              </a:solidFill>
            </a:endParaRPr>
          </a:p>
        </p:txBody>
      </p:sp>
      <p:sp>
        <p:nvSpPr>
          <p:cNvPr id="75" name="Raute 74">
            <a:extLst>
              <a:ext uri="{FF2B5EF4-FFF2-40B4-BE49-F238E27FC236}">
                <a16:creationId xmlns:a16="http://schemas.microsoft.com/office/drawing/2014/main" id="{71917491-8F23-4F28-8FC2-E26CD91D7266}"/>
              </a:ext>
            </a:extLst>
          </p:cNvPr>
          <p:cNvSpPr/>
          <p:nvPr/>
        </p:nvSpPr>
        <p:spPr>
          <a:xfrm>
            <a:off x="7520687" y="4551357"/>
            <a:ext cx="291583" cy="256979"/>
          </a:xfrm>
          <a:prstGeom prst="diamond">
            <a:avLst/>
          </a:prstGeom>
          <a:solidFill>
            <a:srgbClr val="FF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77" name="Textfeld 76"/>
          <p:cNvSpPr txBox="1"/>
          <p:nvPr/>
        </p:nvSpPr>
        <p:spPr>
          <a:xfrm>
            <a:off x="7467295" y="4541346"/>
            <a:ext cx="392137" cy="276999"/>
          </a:xfrm>
          <a:prstGeom prst="rect">
            <a:avLst/>
          </a:prstGeom>
          <a:noFill/>
        </p:spPr>
        <p:txBody>
          <a:bodyPr wrap="square" rtlCol="0">
            <a:spAutoFit/>
          </a:bodyPr>
          <a:lstStyle/>
          <a:p>
            <a:r>
              <a:rPr lang="de-CH" sz="1200" b="1" dirty="0" smtClean="0">
                <a:solidFill>
                  <a:schemeClr val="bg1"/>
                </a:solidFill>
              </a:rPr>
              <a:t>15</a:t>
            </a:r>
            <a:endParaRPr lang="en-US" sz="1200" b="1" dirty="0">
              <a:solidFill>
                <a:schemeClr val="bg1"/>
              </a:solidFill>
            </a:endParaRPr>
          </a:p>
        </p:txBody>
      </p:sp>
      <p:sp>
        <p:nvSpPr>
          <p:cNvPr id="40" name="Richtungspfeil 39"/>
          <p:cNvSpPr/>
          <p:nvPr/>
        </p:nvSpPr>
        <p:spPr>
          <a:xfrm>
            <a:off x="10032816" y="3192751"/>
            <a:ext cx="672849" cy="219004"/>
          </a:xfrm>
          <a:prstGeom prst="homePlat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ichtungspfeil 79"/>
          <p:cNvSpPr/>
          <p:nvPr/>
        </p:nvSpPr>
        <p:spPr>
          <a:xfrm>
            <a:off x="10323282" y="2713289"/>
            <a:ext cx="382383" cy="211790"/>
          </a:xfrm>
          <a:prstGeom prst="homePlat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ichtungspfeil 81"/>
          <p:cNvSpPr/>
          <p:nvPr/>
        </p:nvSpPr>
        <p:spPr>
          <a:xfrm>
            <a:off x="8593530" y="2353717"/>
            <a:ext cx="2112135" cy="191769"/>
          </a:xfrm>
          <a:prstGeom prst="homePlat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ichtungspfeil 82"/>
          <p:cNvSpPr/>
          <p:nvPr/>
        </p:nvSpPr>
        <p:spPr>
          <a:xfrm>
            <a:off x="9771605" y="1904346"/>
            <a:ext cx="934060" cy="247008"/>
          </a:xfrm>
          <a:prstGeom prst="homePlat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ichtungspfeil 83"/>
          <p:cNvSpPr/>
          <p:nvPr/>
        </p:nvSpPr>
        <p:spPr>
          <a:xfrm>
            <a:off x="10181296" y="3654865"/>
            <a:ext cx="622532" cy="253729"/>
          </a:xfrm>
          <a:prstGeom prst="homePlat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ichtungspfeil 84"/>
          <p:cNvSpPr/>
          <p:nvPr/>
        </p:nvSpPr>
        <p:spPr>
          <a:xfrm>
            <a:off x="4968563" y="4130007"/>
            <a:ext cx="2498732" cy="274649"/>
          </a:xfrm>
          <a:prstGeom prst="homePlat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000" dirty="0" smtClean="0">
                <a:solidFill>
                  <a:schemeClr val="tx1"/>
                </a:solidFill>
              </a:rPr>
              <a:t>Totalrevision Statistikerhebungsverordnung</a:t>
            </a:r>
            <a:endParaRPr lang="de-CH" sz="1000" dirty="0">
              <a:solidFill>
                <a:schemeClr val="tx1"/>
              </a:solidFill>
            </a:endParaRPr>
          </a:p>
        </p:txBody>
      </p:sp>
      <p:sp>
        <p:nvSpPr>
          <p:cNvPr id="86" name="Richtungspfeil 85"/>
          <p:cNvSpPr/>
          <p:nvPr/>
        </p:nvSpPr>
        <p:spPr>
          <a:xfrm>
            <a:off x="4968563" y="4531141"/>
            <a:ext cx="2550369" cy="283922"/>
          </a:xfrm>
          <a:prstGeom prst="homePlate">
            <a:avLst>
              <a:gd name="adj" fmla="val 62181"/>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000" dirty="0" smtClean="0">
                <a:solidFill>
                  <a:schemeClr val="tx1"/>
                </a:solidFill>
              </a:rPr>
              <a:t>Teilrevision Verordnung Organisation Bundesstatistik</a:t>
            </a:r>
            <a:endParaRPr lang="de-CH" sz="1000" dirty="0">
              <a:solidFill>
                <a:schemeClr val="tx1"/>
              </a:solidFill>
            </a:endParaRPr>
          </a:p>
        </p:txBody>
      </p:sp>
      <p:sp>
        <p:nvSpPr>
          <p:cNvPr id="87" name="Richtungspfeil 86"/>
          <p:cNvSpPr/>
          <p:nvPr/>
        </p:nvSpPr>
        <p:spPr>
          <a:xfrm>
            <a:off x="10016676" y="5309746"/>
            <a:ext cx="700846" cy="216713"/>
          </a:xfrm>
          <a:prstGeom prst="homePlat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ichtungspfeil 87"/>
          <p:cNvSpPr/>
          <p:nvPr/>
        </p:nvSpPr>
        <p:spPr>
          <a:xfrm>
            <a:off x="8958948" y="5646689"/>
            <a:ext cx="1853496" cy="217424"/>
          </a:xfrm>
          <a:prstGeom prst="homePlat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hteck 59">
            <a:extLst>
              <a:ext uri="{FF2B5EF4-FFF2-40B4-BE49-F238E27FC236}">
                <a16:creationId xmlns:a16="http://schemas.microsoft.com/office/drawing/2014/main" id="{89DBD8FA-8274-456A-A778-2C70196126D4}"/>
              </a:ext>
            </a:extLst>
          </p:cNvPr>
          <p:cNvSpPr/>
          <p:nvPr/>
        </p:nvSpPr>
        <p:spPr>
          <a:xfrm>
            <a:off x="3550897" y="1922152"/>
            <a:ext cx="1326252" cy="216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1200" dirty="0" smtClean="0">
                <a:solidFill>
                  <a:schemeClr val="tx1"/>
                </a:solidFill>
              </a:rPr>
              <a:t>Initialisierung</a:t>
            </a:r>
            <a:endParaRPr lang="de-CH" sz="1200" dirty="0">
              <a:solidFill>
                <a:schemeClr val="tx1"/>
              </a:solidFill>
            </a:endParaRPr>
          </a:p>
        </p:txBody>
      </p:sp>
      <p:sp>
        <p:nvSpPr>
          <p:cNvPr id="65" name="Rechteck 64">
            <a:extLst>
              <a:ext uri="{FF2B5EF4-FFF2-40B4-BE49-F238E27FC236}">
                <a16:creationId xmlns:a16="http://schemas.microsoft.com/office/drawing/2014/main" id="{89DBD8FA-8274-456A-A778-2C70196126D4}"/>
              </a:ext>
            </a:extLst>
          </p:cNvPr>
          <p:cNvSpPr/>
          <p:nvPr/>
        </p:nvSpPr>
        <p:spPr>
          <a:xfrm>
            <a:off x="3550898" y="3177309"/>
            <a:ext cx="1326251" cy="216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1200" dirty="0">
                <a:solidFill>
                  <a:schemeClr val="tx1"/>
                </a:solidFill>
              </a:rPr>
              <a:t>Initialisierung</a:t>
            </a:r>
          </a:p>
        </p:txBody>
      </p:sp>
      <p:cxnSp>
        <p:nvCxnSpPr>
          <p:cNvPr id="4" name="Gerader Verbinder 3"/>
          <p:cNvCxnSpPr/>
          <p:nvPr/>
        </p:nvCxnSpPr>
        <p:spPr>
          <a:xfrm>
            <a:off x="5358586" y="1784872"/>
            <a:ext cx="582" cy="4178033"/>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91" name="Rechteck 90">
            <a:extLst>
              <a:ext uri="{FF2B5EF4-FFF2-40B4-BE49-F238E27FC236}">
                <a16:creationId xmlns:a16="http://schemas.microsoft.com/office/drawing/2014/main" id="{89DBD8FA-8274-456A-A778-2C70196126D4}"/>
              </a:ext>
            </a:extLst>
          </p:cNvPr>
          <p:cNvSpPr/>
          <p:nvPr/>
        </p:nvSpPr>
        <p:spPr>
          <a:xfrm>
            <a:off x="3576842" y="4314435"/>
            <a:ext cx="1267776" cy="304367"/>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1100" dirty="0" smtClean="0">
                <a:solidFill>
                  <a:schemeClr val="tx1"/>
                </a:solidFill>
              </a:rPr>
              <a:t>Projektbegleitung</a:t>
            </a:r>
            <a:endParaRPr lang="de-CH" sz="1100" dirty="0">
              <a:solidFill>
                <a:schemeClr val="tx1"/>
              </a:solidFill>
            </a:endParaRPr>
          </a:p>
        </p:txBody>
      </p:sp>
      <p:sp>
        <p:nvSpPr>
          <p:cNvPr id="92" name="Rechteck 91">
            <a:extLst>
              <a:ext uri="{FF2B5EF4-FFF2-40B4-BE49-F238E27FC236}">
                <a16:creationId xmlns:a16="http://schemas.microsoft.com/office/drawing/2014/main" id="{89DBD8FA-8274-456A-A778-2C70196126D4}"/>
              </a:ext>
            </a:extLst>
          </p:cNvPr>
          <p:cNvSpPr/>
          <p:nvPr/>
        </p:nvSpPr>
        <p:spPr>
          <a:xfrm>
            <a:off x="7139273" y="4132366"/>
            <a:ext cx="358266" cy="272289"/>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CH" sz="1200" dirty="0">
              <a:solidFill>
                <a:schemeClr val="tx1"/>
              </a:solidFill>
            </a:endParaRPr>
          </a:p>
        </p:txBody>
      </p:sp>
      <p:sp>
        <p:nvSpPr>
          <p:cNvPr id="94" name="Richtungspfeil 93"/>
          <p:cNvSpPr/>
          <p:nvPr/>
        </p:nvSpPr>
        <p:spPr>
          <a:xfrm>
            <a:off x="7825561" y="4326571"/>
            <a:ext cx="2898224" cy="274649"/>
          </a:xfrm>
          <a:prstGeom prst="homePlat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000" dirty="0">
              <a:solidFill>
                <a:schemeClr val="tx1"/>
              </a:solidFill>
            </a:endParaRPr>
          </a:p>
        </p:txBody>
      </p:sp>
      <p:sp>
        <p:nvSpPr>
          <p:cNvPr id="68" name="Rechteck 67">
            <a:extLst>
              <a:ext uri="{FF2B5EF4-FFF2-40B4-BE49-F238E27FC236}">
                <a16:creationId xmlns:a16="http://schemas.microsoft.com/office/drawing/2014/main" id="{89DBD8FA-8274-456A-A778-2C70196126D4}"/>
              </a:ext>
            </a:extLst>
          </p:cNvPr>
          <p:cNvSpPr/>
          <p:nvPr/>
        </p:nvSpPr>
        <p:spPr>
          <a:xfrm>
            <a:off x="5216782" y="4978699"/>
            <a:ext cx="3591801" cy="232313"/>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1200" dirty="0" smtClean="0">
                <a:solidFill>
                  <a:schemeClr val="tx1"/>
                </a:solidFill>
              </a:rPr>
              <a:t>Begleitung des Programmes NaDB</a:t>
            </a:r>
            <a:endParaRPr lang="de-CH" sz="1200" dirty="0">
              <a:solidFill>
                <a:schemeClr val="tx1"/>
              </a:solidFill>
            </a:endParaRPr>
          </a:p>
        </p:txBody>
      </p:sp>
    </p:spTree>
    <p:extLst>
      <p:ext uri="{BB962C8B-B14F-4D97-AF65-F5344CB8AC3E}">
        <p14:creationId xmlns:p14="http://schemas.microsoft.com/office/powerpoint/2010/main" val="8329329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en-US"/>
          </a:p>
        </p:txBody>
      </p:sp>
      <p:sp>
        <p:nvSpPr>
          <p:cNvPr id="3" name="Inhaltsplatzhalter 2"/>
          <p:cNvSpPr>
            <a:spLocks noGrp="1"/>
          </p:cNvSpPr>
          <p:nvPr>
            <p:ph idx="1"/>
          </p:nvPr>
        </p:nvSpPr>
        <p:spPr/>
        <p:txBody>
          <a:bodyPr/>
          <a:lstStyle/>
          <a:p>
            <a:endParaRPr lang="en-US"/>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997527"/>
            <a:ext cx="12187718" cy="5353397"/>
          </a:xfrm>
          <a:prstGeom prst="rect">
            <a:avLst/>
          </a:prstGeom>
        </p:spPr>
      </p:pic>
    </p:spTree>
    <p:extLst>
      <p:ext uri="{BB962C8B-B14F-4D97-AF65-F5344CB8AC3E}">
        <p14:creationId xmlns:p14="http://schemas.microsoft.com/office/powerpoint/2010/main" val="3574587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95375" y="1318844"/>
            <a:ext cx="10431925" cy="461665"/>
          </a:xfrm>
        </p:spPr>
        <p:txBody>
          <a:bodyPr/>
          <a:lstStyle/>
          <a:p>
            <a:r>
              <a:rPr lang="de-CH" dirty="0" smtClean="0"/>
              <a:t>Inhalt</a:t>
            </a:r>
            <a:endParaRPr lang="de-CH" dirty="0"/>
          </a:p>
        </p:txBody>
      </p:sp>
      <p:sp>
        <p:nvSpPr>
          <p:cNvPr id="31" name="Rechteck 30"/>
          <p:cNvSpPr/>
          <p:nvPr/>
        </p:nvSpPr>
        <p:spPr>
          <a:xfrm>
            <a:off x="1095382" y="2146881"/>
            <a:ext cx="671554" cy="6738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2400" b="1" dirty="0" smtClean="0"/>
              <a:t>1</a:t>
            </a:r>
            <a:endParaRPr lang="de-CH" sz="2400" b="1" dirty="0"/>
          </a:p>
        </p:txBody>
      </p:sp>
      <p:sp>
        <p:nvSpPr>
          <p:cNvPr id="32" name="Rechteck 31"/>
          <p:cNvSpPr/>
          <p:nvPr/>
        </p:nvSpPr>
        <p:spPr>
          <a:xfrm>
            <a:off x="1893478" y="2146881"/>
            <a:ext cx="8001000" cy="67388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2400" dirty="0">
                <a:solidFill>
                  <a:schemeClr val="tx1"/>
                </a:solidFill>
              </a:rPr>
              <a:t>Ausgangslage, </a:t>
            </a:r>
            <a:r>
              <a:rPr lang="de-CH" sz="2400" dirty="0" smtClean="0">
                <a:solidFill>
                  <a:schemeClr val="tx1"/>
                </a:solidFill>
              </a:rPr>
              <a:t>Zielsetzung</a:t>
            </a:r>
            <a:endParaRPr lang="de-CH" sz="2400" dirty="0">
              <a:solidFill>
                <a:schemeClr val="tx1"/>
              </a:solidFill>
            </a:endParaRPr>
          </a:p>
        </p:txBody>
      </p:sp>
      <p:sp>
        <p:nvSpPr>
          <p:cNvPr id="33" name="Rechteck 32"/>
          <p:cNvSpPr/>
          <p:nvPr/>
        </p:nvSpPr>
        <p:spPr>
          <a:xfrm>
            <a:off x="1095382" y="3722769"/>
            <a:ext cx="671554" cy="6738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2400" b="1" dirty="0" smtClean="0"/>
              <a:t>3</a:t>
            </a:r>
            <a:endParaRPr lang="de-CH" sz="2400" b="1" dirty="0"/>
          </a:p>
        </p:txBody>
      </p:sp>
      <p:sp>
        <p:nvSpPr>
          <p:cNvPr id="34" name="Rechteck 33"/>
          <p:cNvSpPr/>
          <p:nvPr/>
        </p:nvSpPr>
        <p:spPr>
          <a:xfrm>
            <a:off x="1893485" y="3722769"/>
            <a:ext cx="8001000" cy="67388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2400" dirty="0" smtClean="0">
                <a:solidFill>
                  <a:schemeClr val="tx1"/>
                </a:solidFill>
              </a:rPr>
              <a:t>Rollenmodell </a:t>
            </a:r>
            <a:r>
              <a:rPr lang="de-CH" sz="2400" dirty="0">
                <a:solidFill>
                  <a:schemeClr val="tx1"/>
                </a:solidFill>
              </a:rPr>
              <a:t>der nationalen Datenbewirtschaftung</a:t>
            </a:r>
          </a:p>
        </p:txBody>
      </p:sp>
      <p:sp>
        <p:nvSpPr>
          <p:cNvPr id="35" name="Rechteck 34"/>
          <p:cNvSpPr/>
          <p:nvPr/>
        </p:nvSpPr>
        <p:spPr>
          <a:xfrm>
            <a:off x="1095375" y="4518717"/>
            <a:ext cx="671554" cy="6738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2400" b="1" dirty="0" smtClean="0"/>
              <a:t>4</a:t>
            </a:r>
            <a:endParaRPr lang="de-CH" sz="2400" b="1" dirty="0"/>
          </a:p>
        </p:txBody>
      </p:sp>
      <p:sp>
        <p:nvSpPr>
          <p:cNvPr id="36" name="Rechteck 35"/>
          <p:cNvSpPr/>
          <p:nvPr/>
        </p:nvSpPr>
        <p:spPr>
          <a:xfrm>
            <a:off x="1893478" y="4518717"/>
            <a:ext cx="8001000" cy="67388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2400" dirty="0" smtClean="0">
                <a:solidFill>
                  <a:schemeClr val="tx1"/>
                </a:solidFill>
              </a:rPr>
              <a:t>Pilotprojekte</a:t>
            </a:r>
            <a:endParaRPr lang="de-CH" sz="2400" dirty="0">
              <a:solidFill>
                <a:schemeClr val="tx1"/>
              </a:solidFill>
            </a:endParaRPr>
          </a:p>
        </p:txBody>
      </p:sp>
      <p:sp>
        <p:nvSpPr>
          <p:cNvPr id="9" name="Rechteck 8"/>
          <p:cNvSpPr/>
          <p:nvPr/>
        </p:nvSpPr>
        <p:spPr>
          <a:xfrm>
            <a:off x="1095375" y="5307941"/>
            <a:ext cx="671554" cy="6738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2400" b="1" dirty="0" smtClean="0"/>
              <a:t>5</a:t>
            </a:r>
            <a:endParaRPr lang="de-CH" sz="2400" b="1" dirty="0"/>
          </a:p>
        </p:txBody>
      </p:sp>
      <p:sp>
        <p:nvSpPr>
          <p:cNvPr id="10" name="Rechteck 9"/>
          <p:cNvSpPr/>
          <p:nvPr/>
        </p:nvSpPr>
        <p:spPr>
          <a:xfrm>
            <a:off x="1893478" y="5307941"/>
            <a:ext cx="8001000" cy="67388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2400" dirty="0">
                <a:solidFill>
                  <a:schemeClr val="tx1"/>
                </a:solidFill>
              </a:rPr>
              <a:t>Vorgehen</a:t>
            </a:r>
          </a:p>
        </p:txBody>
      </p:sp>
      <p:sp>
        <p:nvSpPr>
          <p:cNvPr id="11" name="Rechteck 10"/>
          <p:cNvSpPr/>
          <p:nvPr/>
        </p:nvSpPr>
        <p:spPr>
          <a:xfrm>
            <a:off x="1095375" y="2941549"/>
            <a:ext cx="671554" cy="6738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2400" b="1" dirty="0"/>
              <a:t>2</a:t>
            </a:r>
          </a:p>
        </p:txBody>
      </p:sp>
      <p:sp>
        <p:nvSpPr>
          <p:cNvPr id="12" name="Rechteck 11"/>
          <p:cNvSpPr/>
          <p:nvPr/>
        </p:nvSpPr>
        <p:spPr>
          <a:xfrm>
            <a:off x="1893478" y="2941549"/>
            <a:ext cx="8001000" cy="67388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sz="2400" dirty="0" smtClean="0">
                <a:solidFill>
                  <a:schemeClr val="tx1"/>
                </a:solidFill>
              </a:rPr>
              <a:t>Interoperabilitäts-Plattform &amp; OGD</a:t>
            </a:r>
            <a:endParaRPr lang="de-CH" sz="2400" dirty="0">
              <a:solidFill>
                <a:schemeClr val="tx1"/>
              </a:solidFill>
            </a:endParaRPr>
          </a:p>
        </p:txBody>
      </p:sp>
    </p:spTree>
    <p:extLst>
      <p:ext uri="{BB962C8B-B14F-4D97-AF65-F5344CB8AC3E}">
        <p14:creationId xmlns:p14="http://schemas.microsoft.com/office/powerpoint/2010/main" val="39307036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CH" dirty="0" smtClean="0"/>
              <a:t>Ausgangslage</a:t>
            </a:r>
            <a:endParaRPr lang="de-CH" dirty="0"/>
          </a:p>
        </p:txBody>
      </p:sp>
      <p:sp>
        <p:nvSpPr>
          <p:cNvPr id="3" name="Inhaltsplatzhalter 2"/>
          <p:cNvSpPr>
            <a:spLocks noGrp="1"/>
          </p:cNvSpPr>
          <p:nvPr>
            <p:ph idx="1"/>
          </p:nvPr>
        </p:nvSpPr>
        <p:spPr>
          <a:xfrm>
            <a:off x="1059275" y="2118306"/>
            <a:ext cx="10427564" cy="4308872"/>
          </a:xfrm>
        </p:spPr>
        <p:txBody>
          <a:bodyPr/>
          <a:lstStyle/>
          <a:p>
            <a:pPr marL="457200" indent="-457200">
              <a:lnSpc>
                <a:spcPct val="100000"/>
              </a:lnSpc>
              <a:buFont typeface="Arial" panose="020B0604020202020204" pitchFamily="34" charset="0"/>
              <a:buChar char="•"/>
            </a:pPr>
            <a:r>
              <a:rPr lang="de-CH" sz="2000" dirty="0" smtClean="0"/>
              <a:t>Motion </a:t>
            </a:r>
            <a:r>
              <a:rPr lang="de-CH" sz="2000" dirty="0"/>
              <a:t>16.4011 FDP-Liberale Fraktion «</a:t>
            </a:r>
            <a:r>
              <a:rPr lang="de-CH" sz="2000" dirty="0" smtClean="0"/>
              <a:t>Digitalisierung</a:t>
            </a:r>
            <a:r>
              <a:rPr lang="de-CH" sz="2000" dirty="0"/>
              <a:t>. Keine </a:t>
            </a:r>
            <a:r>
              <a:rPr lang="de-CH" sz="2000" dirty="0" err="1" smtClean="0"/>
              <a:t>Doppelspurigkeiten</a:t>
            </a:r>
            <a:r>
              <a:rPr lang="de-CH" sz="2000" dirty="0" smtClean="0"/>
              <a:t> </a:t>
            </a:r>
            <a:r>
              <a:rPr lang="de-CH" sz="2000" dirty="0"/>
              <a:t>bei der Datenerhebung</a:t>
            </a:r>
            <a:r>
              <a:rPr lang="de-CH" sz="2000" dirty="0" smtClean="0"/>
              <a:t>»</a:t>
            </a:r>
          </a:p>
          <a:p>
            <a:pPr marL="457200" indent="-457200">
              <a:lnSpc>
                <a:spcPct val="100000"/>
              </a:lnSpc>
              <a:buFont typeface="Arial" panose="020B0604020202020204" pitchFamily="34" charset="0"/>
              <a:buChar char="•"/>
            </a:pPr>
            <a:r>
              <a:rPr lang="de-CH" sz="2000" dirty="0" smtClean="0"/>
              <a:t>Bundesratsbeschluss vom 27.09.2019 </a:t>
            </a:r>
            <a:r>
              <a:rPr lang="de-CH" sz="2000" dirty="0" smtClean="0">
                <a:sym typeface="Wingdings" panose="05000000000000000000" pitchFamily="2" charset="2"/>
              </a:rPr>
              <a:t> </a:t>
            </a:r>
            <a:r>
              <a:rPr lang="de-CH" sz="2000" b="1" dirty="0" smtClean="0">
                <a:sym typeface="Wingdings" panose="05000000000000000000" pitchFamily="2" charset="2"/>
              </a:rPr>
              <a:t>Programm Nationale Datenbewirtschaftung </a:t>
            </a:r>
            <a:r>
              <a:rPr lang="de-CH" sz="2000" b="1" dirty="0" err="1" smtClean="0">
                <a:sym typeface="Wingdings" panose="05000000000000000000" pitchFamily="2" charset="2"/>
              </a:rPr>
              <a:t>NaDB</a:t>
            </a:r>
            <a:r>
              <a:rPr lang="de-CH" sz="2000" dirty="0" smtClean="0">
                <a:sym typeface="Wingdings" panose="05000000000000000000" pitchFamily="2" charset="2"/>
              </a:rPr>
              <a:t>  Umsetzung des </a:t>
            </a:r>
            <a:r>
              <a:rPr lang="de-CH" sz="2000" b="1" dirty="0" err="1" smtClean="0">
                <a:sym typeface="Wingdings" panose="05000000000000000000" pitchFamily="2" charset="2"/>
              </a:rPr>
              <a:t>Once</a:t>
            </a:r>
            <a:r>
              <a:rPr lang="de-CH" sz="2000" b="1" dirty="0" smtClean="0">
                <a:sym typeface="Wingdings" panose="05000000000000000000" pitchFamily="2" charset="2"/>
              </a:rPr>
              <a:t>-</a:t>
            </a:r>
            <a:r>
              <a:rPr lang="de-CH" sz="2000" b="1" dirty="0" err="1" smtClean="0">
                <a:sym typeface="Wingdings" panose="05000000000000000000" pitchFamily="2" charset="2"/>
              </a:rPr>
              <a:t>Only</a:t>
            </a:r>
            <a:r>
              <a:rPr lang="de-CH" sz="2000" b="1" dirty="0" smtClean="0">
                <a:sym typeface="Wingdings" panose="05000000000000000000" pitchFamily="2" charset="2"/>
              </a:rPr>
              <a:t>-Prinzips</a:t>
            </a:r>
          </a:p>
          <a:p>
            <a:pPr marL="457200" indent="-457200">
              <a:lnSpc>
                <a:spcPct val="100000"/>
              </a:lnSpc>
              <a:buFont typeface="Arial" panose="020B0604020202020204" pitchFamily="34" charset="0"/>
              <a:buChar char="•"/>
            </a:pPr>
            <a:r>
              <a:rPr lang="de-CH" sz="2000" dirty="0"/>
              <a:t>Eine </a:t>
            </a:r>
            <a:r>
              <a:rPr lang="de-CH" sz="2000" dirty="0" smtClean="0"/>
              <a:t>gesamtheitliche </a:t>
            </a:r>
            <a:r>
              <a:rPr lang="de-CH" sz="2000" dirty="0"/>
              <a:t>Vorgehensweise ist </a:t>
            </a:r>
            <a:r>
              <a:rPr lang="de-CH" sz="2000" dirty="0" smtClean="0"/>
              <a:t>Voraussetzung</a:t>
            </a:r>
            <a:r>
              <a:rPr lang="de-CH" sz="2000" dirty="0"/>
              <a:t>, </a:t>
            </a:r>
            <a:r>
              <a:rPr lang="de-CH" sz="2000" dirty="0" smtClean="0"/>
              <a:t>um die </a:t>
            </a:r>
            <a:r>
              <a:rPr lang="de-CH" sz="2000" b="1" dirty="0"/>
              <a:t>Mehrfachnutzung von Daten</a:t>
            </a:r>
            <a:r>
              <a:rPr lang="de-CH" sz="2000" dirty="0"/>
              <a:t> </a:t>
            </a:r>
            <a:r>
              <a:rPr lang="de-CH" sz="2000" dirty="0" smtClean="0"/>
              <a:t>langfristig zu fördern.</a:t>
            </a:r>
            <a:endParaRPr lang="de-CH" sz="2000" dirty="0"/>
          </a:p>
          <a:p>
            <a:pPr marL="457200" indent="-457200">
              <a:lnSpc>
                <a:spcPct val="100000"/>
              </a:lnSpc>
              <a:buFont typeface="Arial" panose="020B0604020202020204" pitchFamily="34" charset="0"/>
              <a:buChar char="•"/>
            </a:pPr>
            <a:r>
              <a:rPr lang="de-CH" sz="2000" dirty="0"/>
              <a:t>Damit Daten ausgetauscht werden können, muss die </a:t>
            </a:r>
            <a:r>
              <a:rPr lang="de-CH" sz="2000" b="1" dirty="0"/>
              <a:t>Interoperabilität</a:t>
            </a:r>
            <a:r>
              <a:rPr lang="de-CH" sz="2000" dirty="0"/>
              <a:t> zwischen </a:t>
            </a:r>
            <a:r>
              <a:rPr lang="de-CH" sz="2000" dirty="0" smtClean="0"/>
              <a:t> </a:t>
            </a:r>
            <a:r>
              <a:rPr lang="de-CH" sz="2000" dirty="0"/>
              <a:t>einzelnen Datensammlungen sichergestellt werden.</a:t>
            </a:r>
          </a:p>
          <a:p>
            <a:pPr marL="457200" indent="-457200">
              <a:lnSpc>
                <a:spcPct val="100000"/>
              </a:lnSpc>
              <a:buFont typeface="Arial" panose="020B0604020202020204" pitchFamily="34" charset="0"/>
              <a:buChar char="•"/>
            </a:pPr>
            <a:endParaRPr lang="de-CH" sz="2000" dirty="0" smtClean="0">
              <a:sym typeface="Wingdings" panose="05000000000000000000" pitchFamily="2" charset="2"/>
            </a:endParaRPr>
          </a:p>
          <a:p>
            <a:pPr marL="457200" indent="-457200">
              <a:lnSpc>
                <a:spcPct val="100000"/>
              </a:lnSpc>
              <a:buFont typeface="Arial" panose="020B0604020202020204" pitchFamily="34" charset="0"/>
              <a:buChar char="•"/>
            </a:pPr>
            <a:endParaRPr lang="de-CH" sz="2000" dirty="0">
              <a:sym typeface="Wingdings" panose="05000000000000000000" pitchFamily="2" charset="2"/>
            </a:endParaRPr>
          </a:p>
          <a:p>
            <a:pPr>
              <a:lnSpc>
                <a:spcPct val="100000"/>
              </a:lnSpc>
            </a:pPr>
            <a:endParaRPr lang="de-CH" sz="2000" dirty="0" smtClean="0"/>
          </a:p>
        </p:txBody>
      </p:sp>
    </p:spTree>
    <p:extLst>
      <p:ext uri="{BB962C8B-B14F-4D97-AF65-F5344CB8AC3E}">
        <p14:creationId xmlns:p14="http://schemas.microsoft.com/office/powerpoint/2010/main" val="5952474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CH" dirty="0" smtClean="0"/>
              <a:t>Zielsetzung</a:t>
            </a:r>
            <a:endParaRPr lang="de-CH" dirty="0"/>
          </a:p>
        </p:txBody>
      </p:sp>
      <p:sp>
        <p:nvSpPr>
          <p:cNvPr id="3" name="Inhaltsplatzhalter 2"/>
          <p:cNvSpPr>
            <a:spLocks noGrp="1"/>
          </p:cNvSpPr>
          <p:nvPr>
            <p:ph idx="1"/>
          </p:nvPr>
        </p:nvSpPr>
        <p:spPr>
          <a:xfrm>
            <a:off x="1059275" y="2109989"/>
            <a:ext cx="10427564" cy="3231654"/>
          </a:xfrm>
        </p:spPr>
        <p:txBody>
          <a:bodyPr/>
          <a:lstStyle/>
          <a:p>
            <a:pPr marL="457200" indent="-457200">
              <a:lnSpc>
                <a:spcPct val="100000"/>
              </a:lnSpc>
              <a:buFont typeface="Arial" panose="020B0604020202020204" pitchFamily="34" charset="0"/>
              <a:buChar char="•"/>
            </a:pPr>
            <a:r>
              <a:rPr lang="de-CH" sz="2000" dirty="0" smtClean="0"/>
              <a:t>Umsetzung des </a:t>
            </a:r>
            <a:r>
              <a:rPr lang="de-CH" sz="2000" b="1" dirty="0" err="1" smtClean="0"/>
              <a:t>Once</a:t>
            </a:r>
            <a:r>
              <a:rPr lang="de-CH" sz="2000" b="1" dirty="0" smtClean="0"/>
              <a:t>-</a:t>
            </a:r>
            <a:r>
              <a:rPr lang="de-CH" sz="2000" b="1" dirty="0" err="1" smtClean="0"/>
              <a:t>Only</a:t>
            </a:r>
            <a:r>
              <a:rPr lang="de-CH" sz="2000" b="1" dirty="0" smtClean="0"/>
              <a:t>-Prinzips</a:t>
            </a:r>
            <a:r>
              <a:rPr lang="de-CH" sz="2000" dirty="0" smtClean="0"/>
              <a:t> </a:t>
            </a:r>
            <a:br>
              <a:rPr lang="de-CH" sz="2000" dirty="0" smtClean="0"/>
            </a:br>
            <a:r>
              <a:rPr lang="de-CH" sz="2000" dirty="0" smtClean="0"/>
              <a:t>Unternehmen </a:t>
            </a:r>
            <a:r>
              <a:rPr lang="de-CH" sz="2000" dirty="0"/>
              <a:t>und Personen </a:t>
            </a:r>
            <a:r>
              <a:rPr lang="de-CH" sz="2000" dirty="0" smtClean="0"/>
              <a:t>müssen Angaben </a:t>
            </a:r>
            <a:r>
              <a:rPr lang="de-CH" sz="2000" dirty="0"/>
              <a:t>der Verwaltung nur einmal </a:t>
            </a:r>
            <a:r>
              <a:rPr lang="de-CH" sz="2000" dirty="0" smtClean="0"/>
              <a:t>melden.</a:t>
            </a:r>
          </a:p>
          <a:p>
            <a:pPr marL="457200" indent="-457200">
              <a:lnSpc>
                <a:spcPct val="100000"/>
              </a:lnSpc>
              <a:buFont typeface="Arial" panose="020B0604020202020204" pitchFamily="34" charset="0"/>
              <a:buChar char="•"/>
            </a:pPr>
            <a:r>
              <a:rPr lang="de-CH" sz="2000" dirty="0"/>
              <a:t>Die </a:t>
            </a:r>
            <a:r>
              <a:rPr lang="de-CH" sz="2000" b="1" dirty="0"/>
              <a:t>Koordination</a:t>
            </a:r>
            <a:r>
              <a:rPr lang="de-CH" sz="2000" dirty="0"/>
              <a:t> zwischen dem BFS, den verschiedenen Bundesämtern sowie den </a:t>
            </a:r>
            <a:r>
              <a:rPr lang="de-CH" sz="2000" b="1" dirty="0"/>
              <a:t>Kantonen</a:t>
            </a:r>
            <a:r>
              <a:rPr lang="de-CH" sz="2000" dirty="0"/>
              <a:t> und </a:t>
            </a:r>
            <a:r>
              <a:rPr lang="de-CH" sz="2000" b="1" dirty="0"/>
              <a:t>Gemeinden</a:t>
            </a:r>
            <a:r>
              <a:rPr lang="de-CH" sz="2000" dirty="0"/>
              <a:t> soll dazu führen, dass der Aufwand durch Befragungen und Kontrollen für die Unternehmen abnimmt.</a:t>
            </a:r>
          </a:p>
          <a:p>
            <a:pPr marL="457200" indent="-457200">
              <a:lnSpc>
                <a:spcPct val="100000"/>
              </a:lnSpc>
              <a:buFont typeface="Arial" panose="020B0604020202020204" pitchFamily="34" charset="0"/>
              <a:buChar char="•"/>
            </a:pPr>
            <a:r>
              <a:rPr lang="de-CH" sz="2000" dirty="0"/>
              <a:t>Wichtige Stossrichtung der Strategie Digitale Schweiz. Sie entspricht der in der </a:t>
            </a:r>
            <a:br>
              <a:rPr lang="de-CH" sz="2000" dirty="0"/>
            </a:br>
            <a:r>
              <a:rPr lang="de-CH" sz="2000" dirty="0"/>
              <a:t>E-</a:t>
            </a:r>
            <a:r>
              <a:rPr lang="de-CH" sz="2000" dirty="0" err="1"/>
              <a:t>Government</a:t>
            </a:r>
            <a:r>
              <a:rPr lang="de-CH" sz="2000" dirty="0"/>
              <a:t>-Strategie Schweiz verankerten </a:t>
            </a:r>
            <a:r>
              <a:rPr lang="de-CH" sz="2000" dirty="0" smtClean="0"/>
              <a:t>Zielsetzung.</a:t>
            </a:r>
          </a:p>
          <a:p>
            <a:pPr marL="457200" indent="-457200">
              <a:lnSpc>
                <a:spcPct val="100000"/>
              </a:lnSpc>
              <a:buFont typeface="Arial" panose="020B0604020202020204" pitchFamily="34" charset="0"/>
              <a:buChar char="•"/>
            </a:pPr>
            <a:r>
              <a:rPr lang="de-CH" sz="2000" dirty="0" smtClean="0"/>
              <a:t>Das </a:t>
            </a:r>
            <a:r>
              <a:rPr lang="de-CH" sz="2000" dirty="0"/>
              <a:t>dazu bezüglich der </a:t>
            </a:r>
            <a:r>
              <a:rPr lang="de-CH" sz="2000" b="1" dirty="0"/>
              <a:t>Daten</a:t>
            </a:r>
            <a:r>
              <a:rPr lang="de-CH" sz="2000" dirty="0"/>
              <a:t> notwendige gemeinsame Verständnis wird durch deren </a:t>
            </a:r>
            <a:r>
              <a:rPr lang="de-CH" sz="2000" b="1" dirty="0" smtClean="0"/>
              <a:t>Normierung </a:t>
            </a:r>
            <a:r>
              <a:rPr lang="de-CH" sz="2000" dirty="0"/>
              <a:t>und </a:t>
            </a:r>
            <a:r>
              <a:rPr lang="de-CH" sz="2000" b="1" dirty="0"/>
              <a:t>Standardisierung</a:t>
            </a:r>
            <a:r>
              <a:rPr lang="de-CH" sz="2000" dirty="0"/>
              <a:t> sowie durch die Transparenz der Prozesse erreicht</a:t>
            </a:r>
            <a:r>
              <a:rPr lang="de-CH" sz="2000" dirty="0" smtClean="0"/>
              <a:t>.</a:t>
            </a:r>
            <a:endParaRPr lang="de-CH" sz="2000" dirty="0"/>
          </a:p>
        </p:txBody>
      </p:sp>
    </p:spTree>
    <p:extLst>
      <p:ext uri="{BB962C8B-B14F-4D97-AF65-F5344CB8AC3E}">
        <p14:creationId xmlns:p14="http://schemas.microsoft.com/office/powerpoint/2010/main" val="34346069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1"/>
          <p:cNvGrpSpPr/>
          <p:nvPr/>
        </p:nvGrpSpPr>
        <p:grpSpPr>
          <a:xfrm>
            <a:off x="618565" y="2097741"/>
            <a:ext cx="10930056" cy="4104173"/>
            <a:chOff x="315913" y="1418897"/>
            <a:chExt cx="11582331" cy="4843529"/>
          </a:xfrm>
        </p:grpSpPr>
        <p:sp>
          <p:nvSpPr>
            <p:cNvPr id="880" name="Freeform 7"/>
            <p:cNvSpPr>
              <a:spLocks/>
            </p:cNvSpPr>
            <p:nvPr/>
          </p:nvSpPr>
          <p:spPr bwMode="auto">
            <a:xfrm>
              <a:off x="826186" y="1597055"/>
              <a:ext cx="2160000" cy="1332000"/>
            </a:xfrm>
            <a:custGeom>
              <a:avLst/>
              <a:gdLst>
                <a:gd name="T0" fmla="*/ 737 w 737"/>
                <a:gd name="T1" fmla="*/ 113 h 567"/>
                <a:gd name="T2" fmla="*/ 624 w 737"/>
                <a:gd name="T3" fmla="*/ 0 h 567"/>
                <a:gd name="T4" fmla="*/ 113 w 737"/>
                <a:gd name="T5" fmla="*/ 0 h 567"/>
                <a:gd name="T6" fmla="*/ 0 w 737"/>
                <a:gd name="T7" fmla="*/ 113 h 567"/>
                <a:gd name="T8" fmla="*/ 0 w 737"/>
                <a:gd name="T9" fmla="*/ 454 h 567"/>
                <a:gd name="T10" fmla="*/ 113 w 737"/>
                <a:gd name="T11" fmla="*/ 567 h 567"/>
                <a:gd name="T12" fmla="*/ 624 w 737"/>
                <a:gd name="T13" fmla="*/ 567 h 567"/>
                <a:gd name="T14" fmla="*/ 737 w 737"/>
                <a:gd name="T15" fmla="*/ 454 h 567"/>
                <a:gd name="T16" fmla="*/ 737 w 737"/>
                <a:gd name="T17" fmla="*/ 113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7" h="567">
                  <a:moveTo>
                    <a:pt x="737" y="113"/>
                  </a:moveTo>
                  <a:cubicBezTo>
                    <a:pt x="737" y="51"/>
                    <a:pt x="686" y="0"/>
                    <a:pt x="624" y="0"/>
                  </a:cubicBezTo>
                  <a:cubicBezTo>
                    <a:pt x="113" y="0"/>
                    <a:pt x="113" y="0"/>
                    <a:pt x="113" y="0"/>
                  </a:cubicBezTo>
                  <a:cubicBezTo>
                    <a:pt x="51" y="0"/>
                    <a:pt x="0" y="51"/>
                    <a:pt x="0" y="113"/>
                  </a:cubicBezTo>
                  <a:cubicBezTo>
                    <a:pt x="0" y="454"/>
                    <a:pt x="0" y="454"/>
                    <a:pt x="0" y="454"/>
                  </a:cubicBezTo>
                  <a:cubicBezTo>
                    <a:pt x="0" y="516"/>
                    <a:pt x="51" y="567"/>
                    <a:pt x="113" y="567"/>
                  </a:cubicBezTo>
                  <a:cubicBezTo>
                    <a:pt x="624" y="567"/>
                    <a:pt x="624" y="567"/>
                    <a:pt x="624" y="567"/>
                  </a:cubicBezTo>
                  <a:cubicBezTo>
                    <a:pt x="686" y="567"/>
                    <a:pt x="737" y="516"/>
                    <a:pt x="737" y="454"/>
                  </a:cubicBezTo>
                  <a:lnTo>
                    <a:pt x="737" y="113"/>
                  </a:lnTo>
                  <a:close/>
                </a:path>
              </a:pathLst>
            </a:custGeom>
            <a:solidFill>
              <a:srgbClr val="F6E8E6"/>
            </a:solidFill>
            <a:ln w="12700" cap="flat">
              <a:solidFill>
                <a:srgbClr val="D17477"/>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879" name="Freeform 7"/>
            <p:cNvSpPr>
              <a:spLocks/>
            </p:cNvSpPr>
            <p:nvPr/>
          </p:nvSpPr>
          <p:spPr bwMode="auto">
            <a:xfrm>
              <a:off x="790706" y="1637443"/>
              <a:ext cx="2160000" cy="1332000"/>
            </a:xfrm>
            <a:custGeom>
              <a:avLst/>
              <a:gdLst>
                <a:gd name="T0" fmla="*/ 737 w 737"/>
                <a:gd name="T1" fmla="*/ 113 h 567"/>
                <a:gd name="T2" fmla="*/ 624 w 737"/>
                <a:gd name="T3" fmla="*/ 0 h 567"/>
                <a:gd name="T4" fmla="*/ 113 w 737"/>
                <a:gd name="T5" fmla="*/ 0 h 567"/>
                <a:gd name="T6" fmla="*/ 0 w 737"/>
                <a:gd name="T7" fmla="*/ 113 h 567"/>
                <a:gd name="T8" fmla="*/ 0 w 737"/>
                <a:gd name="T9" fmla="*/ 454 h 567"/>
                <a:gd name="T10" fmla="*/ 113 w 737"/>
                <a:gd name="T11" fmla="*/ 567 h 567"/>
                <a:gd name="T12" fmla="*/ 624 w 737"/>
                <a:gd name="T13" fmla="*/ 567 h 567"/>
                <a:gd name="T14" fmla="*/ 737 w 737"/>
                <a:gd name="T15" fmla="*/ 454 h 567"/>
                <a:gd name="T16" fmla="*/ 737 w 737"/>
                <a:gd name="T17" fmla="*/ 113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7" h="567">
                  <a:moveTo>
                    <a:pt x="737" y="113"/>
                  </a:moveTo>
                  <a:cubicBezTo>
                    <a:pt x="737" y="51"/>
                    <a:pt x="686" y="0"/>
                    <a:pt x="624" y="0"/>
                  </a:cubicBezTo>
                  <a:cubicBezTo>
                    <a:pt x="113" y="0"/>
                    <a:pt x="113" y="0"/>
                    <a:pt x="113" y="0"/>
                  </a:cubicBezTo>
                  <a:cubicBezTo>
                    <a:pt x="51" y="0"/>
                    <a:pt x="0" y="51"/>
                    <a:pt x="0" y="113"/>
                  </a:cubicBezTo>
                  <a:cubicBezTo>
                    <a:pt x="0" y="454"/>
                    <a:pt x="0" y="454"/>
                    <a:pt x="0" y="454"/>
                  </a:cubicBezTo>
                  <a:cubicBezTo>
                    <a:pt x="0" y="516"/>
                    <a:pt x="51" y="567"/>
                    <a:pt x="113" y="567"/>
                  </a:cubicBezTo>
                  <a:cubicBezTo>
                    <a:pt x="624" y="567"/>
                    <a:pt x="624" y="567"/>
                    <a:pt x="624" y="567"/>
                  </a:cubicBezTo>
                  <a:cubicBezTo>
                    <a:pt x="686" y="567"/>
                    <a:pt x="737" y="516"/>
                    <a:pt x="737" y="454"/>
                  </a:cubicBezTo>
                  <a:lnTo>
                    <a:pt x="737" y="113"/>
                  </a:lnTo>
                  <a:close/>
                </a:path>
              </a:pathLst>
            </a:custGeom>
            <a:solidFill>
              <a:srgbClr val="F6E8E6"/>
            </a:solidFill>
            <a:ln w="12700" cap="flat">
              <a:solidFill>
                <a:srgbClr val="D17477"/>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878" name="Freeform 7"/>
            <p:cNvSpPr>
              <a:spLocks/>
            </p:cNvSpPr>
            <p:nvPr/>
          </p:nvSpPr>
          <p:spPr bwMode="auto">
            <a:xfrm>
              <a:off x="756844" y="1670056"/>
              <a:ext cx="2160000" cy="1332000"/>
            </a:xfrm>
            <a:custGeom>
              <a:avLst/>
              <a:gdLst>
                <a:gd name="T0" fmla="*/ 737 w 737"/>
                <a:gd name="T1" fmla="*/ 113 h 567"/>
                <a:gd name="T2" fmla="*/ 624 w 737"/>
                <a:gd name="T3" fmla="*/ 0 h 567"/>
                <a:gd name="T4" fmla="*/ 113 w 737"/>
                <a:gd name="T5" fmla="*/ 0 h 567"/>
                <a:gd name="T6" fmla="*/ 0 w 737"/>
                <a:gd name="T7" fmla="*/ 113 h 567"/>
                <a:gd name="T8" fmla="*/ 0 w 737"/>
                <a:gd name="T9" fmla="*/ 454 h 567"/>
                <a:gd name="T10" fmla="*/ 113 w 737"/>
                <a:gd name="T11" fmla="*/ 567 h 567"/>
                <a:gd name="T12" fmla="*/ 624 w 737"/>
                <a:gd name="T13" fmla="*/ 567 h 567"/>
                <a:gd name="T14" fmla="*/ 737 w 737"/>
                <a:gd name="T15" fmla="*/ 454 h 567"/>
                <a:gd name="T16" fmla="*/ 737 w 737"/>
                <a:gd name="T17" fmla="*/ 113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7" h="567">
                  <a:moveTo>
                    <a:pt x="737" y="113"/>
                  </a:moveTo>
                  <a:cubicBezTo>
                    <a:pt x="737" y="51"/>
                    <a:pt x="686" y="0"/>
                    <a:pt x="624" y="0"/>
                  </a:cubicBezTo>
                  <a:cubicBezTo>
                    <a:pt x="113" y="0"/>
                    <a:pt x="113" y="0"/>
                    <a:pt x="113" y="0"/>
                  </a:cubicBezTo>
                  <a:cubicBezTo>
                    <a:pt x="51" y="0"/>
                    <a:pt x="0" y="51"/>
                    <a:pt x="0" y="113"/>
                  </a:cubicBezTo>
                  <a:cubicBezTo>
                    <a:pt x="0" y="454"/>
                    <a:pt x="0" y="454"/>
                    <a:pt x="0" y="454"/>
                  </a:cubicBezTo>
                  <a:cubicBezTo>
                    <a:pt x="0" y="516"/>
                    <a:pt x="51" y="567"/>
                    <a:pt x="113" y="567"/>
                  </a:cubicBezTo>
                  <a:cubicBezTo>
                    <a:pt x="624" y="567"/>
                    <a:pt x="624" y="567"/>
                    <a:pt x="624" y="567"/>
                  </a:cubicBezTo>
                  <a:cubicBezTo>
                    <a:pt x="686" y="567"/>
                    <a:pt x="737" y="516"/>
                    <a:pt x="737" y="454"/>
                  </a:cubicBezTo>
                  <a:lnTo>
                    <a:pt x="737" y="113"/>
                  </a:lnTo>
                  <a:close/>
                </a:path>
              </a:pathLst>
            </a:custGeom>
            <a:solidFill>
              <a:srgbClr val="F6E8E6"/>
            </a:solidFill>
            <a:ln w="12700" cap="flat">
              <a:solidFill>
                <a:srgbClr val="D17477"/>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673" name="Freeform 5"/>
            <p:cNvSpPr>
              <a:spLocks/>
            </p:cNvSpPr>
            <p:nvPr/>
          </p:nvSpPr>
          <p:spPr bwMode="auto">
            <a:xfrm>
              <a:off x="9198244" y="1874846"/>
              <a:ext cx="2700000" cy="2520000"/>
            </a:xfrm>
            <a:custGeom>
              <a:avLst/>
              <a:gdLst>
                <a:gd name="T0" fmla="*/ 850 w 850"/>
                <a:gd name="T1" fmla="*/ 113 h 793"/>
                <a:gd name="T2" fmla="*/ 737 w 850"/>
                <a:gd name="T3" fmla="*/ 0 h 793"/>
                <a:gd name="T4" fmla="*/ 113 w 850"/>
                <a:gd name="T5" fmla="*/ 0 h 793"/>
                <a:gd name="T6" fmla="*/ 0 w 850"/>
                <a:gd name="T7" fmla="*/ 113 h 793"/>
                <a:gd name="T8" fmla="*/ 0 w 850"/>
                <a:gd name="T9" fmla="*/ 680 h 793"/>
                <a:gd name="T10" fmla="*/ 113 w 850"/>
                <a:gd name="T11" fmla="*/ 793 h 793"/>
                <a:gd name="T12" fmla="*/ 737 w 850"/>
                <a:gd name="T13" fmla="*/ 793 h 793"/>
                <a:gd name="T14" fmla="*/ 850 w 850"/>
                <a:gd name="T15" fmla="*/ 680 h 793"/>
                <a:gd name="T16" fmla="*/ 850 w 850"/>
                <a:gd name="T17" fmla="*/ 113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0" h="793">
                  <a:moveTo>
                    <a:pt x="850" y="113"/>
                  </a:moveTo>
                  <a:cubicBezTo>
                    <a:pt x="850" y="50"/>
                    <a:pt x="800" y="0"/>
                    <a:pt x="737" y="0"/>
                  </a:cubicBezTo>
                  <a:cubicBezTo>
                    <a:pt x="113" y="0"/>
                    <a:pt x="113" y="0"/>
                    <a:pt x="113" y="0"/>
                  </a:cubicBezTo>
                  <a:cubicBezTo>
                    <a:pt x="51" y="0"/>
                    <a:pt x="0" y="50"/>
                    <a:pt x="0" y="113"/>
                  </a:cubicBezTo>
                  <a:cubicBezTo>
                    <a:pt x="0" y="680"/>
                    <a:pt x="0" y="680"/>
                    <a:pt x="0" y="680"/>
                  </a:cubicBezTo>
                  <a:cubicBezTo>
                    <a:pt x="0" y="743"/>
                    <a:pt x="51" y="793"/>
                    <a:pt x="113" y="793"/>
                  </a:cubicBezTo>
                  <a:cubicBezTo>
                    <a:pt x="737" y="793"/>
                    <a:pt x="737" y="793"/>
                    <a:pt x="737" y="793"/>
                  </a:cubicBezTo>
                  <a:cubicBezTo>
                    <a:pt x="800" y="793"/>
                    <a:pt x="850" y="743"/>
                    <a:pt x="850" y="680"/>
                  </a:cubicBezTo>
                  <a:lnTo>
                    <a:pt x="850" y="113"/>
                  </a:lnTo>
                  <a:close/>
                </a:path>
              </a:pathLst>
            </a:custGeom>
            <a:solidFill>
              <a:srgbClr val="E8EAF7"/>
            </a:solidFill>
            <a:ln w="12700" cap="flat">
              <a:solidFill>
                <a:srgbClr val="AFBCE2"/>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674" name="Freeform 6"/>
            <p:cNvSpPr>
              <a:spLocks/>
            </p:cNvSpPr>
            <p:nvPr/>
          </p:nvSpPr>
          <p:spPr bwMode="auto">
            <a:xfrm>
              <a:off x="4212816" y="1418897"/>
              <a:ext cx="3852000" cy="2440437"/>
            </a:xfrm>
            <a:custGeom>
              <a:avLst/>
              <a:gdLst>
                <a:gd name="T0" fmla="*/ 1202 w 1202"/>
                <a:gd name="T1" fmla="*/ 114 h 703"/>
                <a:gd name="T2" fmla="*/ 1089 w 1202"/>
                <a:gd name="T3" fmla="*/ 0 h 703"/>
                <a:gd name="T4" fmla="*/ 114 w 1202"/>
                <a:gd name="T5" fmla="*/ 0 h 703"/>
                <a:gd name="T6" fmla="*/ 0 w 1202"/>
                <a:gd name="T7" fmla="*/ 114 h 703"/>
                <a:gd name="T8" fmla="*/ 0 w 1202"/>
                <a:gd name="T9" fmla="*/ 590 h 703"/>
                <a:gd name="T10" fmla="*/ 114 w 1202"/>
                <a:gd name="T11" fmla="*/ 703 h 703"/>
                <a:gd name="T12" fmla="*/ 1089 w 1202"/>
                <a:gd name="T13" fmla="*/ 703 h 703"/>
                <a:gd name="T14" fmla="*/ 1202 w 1202"/>
                <a:gd name="T15" fmla="*/ 590 h 703"/>
                <a:gd name="T16" fmla="*/ 1202 w 1202"/>
                <a:gd name="T17" fmla="*/ 114 h 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2" h="703">
                  <a:moveTo>
                    <a:pt x="1202" y="114"/>
                  </a:moveTo>
                  <a:cubicBezTo>
                    <a:pt x="1202" y="51"/>
                    <a:pt x="1151" y="0"/>
                    <a:pt x="1089" y="0"/>
                  </a:cubicBezTo>
                  <a:cubicBezTo>
                    <a:pt x="114" y="0"/>
                    <a:pt x="114" y="0"/>
                    <a:pt x="114" y="0"/>
                  </a:cubicBezTo>
                  <a:cubicBezTo>
                    <a:pt x="51" y="0"/>
                    <a:pt x="0" y="51"/>
                    <a:pt x="0" y="114"/>
                  </a:cubicBezTo>
                  <a:cubicBezTo>
                    <a:pt x="0" y="590"/>
                    <a:pt x="0" y="590"/>
                    <a:pt x="0" y="590"/>
                  </a:cubicBezTo>
                  <a:cubicBezTo>
                    <a:pt x="0" y="652"/>
                    <a:pt x="51" y="703"/>
                    <a:pt x="114" y="703"/>
                  </a:cubicBezTo>
                  <a:cubicBezTo>
                    <a:pt x="1089" y="703"/>
                    <a:pt x="1089" y="703"/>
                    <a:pt x="1089" y="703"/>
                  </a:cubicBezTo>
                  <a:cubicBezTo>
                    <a:pt x="1151" y="703"/>
                    <a:pt x="1202" y="652"/>
                    <a:pt x="1202" y="590"/>
                  </a:cubicBezTo>
                  <a:lnTo>
                    <a:pt x="1202" y="114"/>
                  </a:lnTo>
                  <a:close/>
                </a:path>
              </a:pathLst>
            </a:custGeom>
            <a:solidFill>
              <a:srgbClr val="E9F2F5"/>
            </a:solidFill>
            <a:ln w="12700" cap="flat">
              <a:solidFill>
                <a:srgbClr val="95C6C4"/>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675" name="Freeform 7"/>
            <p:cNvSpPr>
              <a:spLocks/>
            </p:cNvSpPr>
            <p:nvPr/>
          </p:nvSpPr>
          <p:spPr bwMode="auto">
            <a:xfrm>
              <a:off x="379210" y="1911996"/>
              <a:ext cx="2340000" cy="1800000"/>
            </a:xfrm>
            <a:custGeom>
              <a:avLst/>
              <a:gdLst>
                <a:gd name="T0" fmla="*/ 737 w 737"/>
                <a:gd name="T1" fmla="*/ 113 h 567"/>
                <a:gd name="T2" fmla="*/ 624 w 737"/>
                <a:gd name="T3" fmla="*/ 0 h 567"/>
                <a:gd name="T4" fmla="*/ 113 w 737"/>
                <a:gd name="T5" fmla="*/ 0 h 567"/>
                <a:gd name="T6" fmla="*/ 0 w 737"/>
                <a:gd name="T7" fmla="*/ 113 h 567"/>
                <a:gd name="T8" fmla="*/ 0 w 737"/>
                <a:gd name="T9" fmla="*/ 454 h 567"/>
                <a:gd name="T10" fmla="*/ 113 w 737"/>
                <a:gd name="T11" fmla="*/ 567 h 567"/>
                <a:gd name="T12" fmla="*/ 624 w 737"/>
                <a:gd name="T13" fmla="*/ 567 h 567"/>
                <a:gd name="T14" fmla="*/ 737 w 737"/>
                <a:gd name="T15" fmla="*/ 454 h 567"/>
                <a:gd name="T16" fmla="*/ 737 w 737"/>
                <a:gd name="T17" fmla="*/ 113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7" h="567">
                  <a:moveTo>
                    <a:pt x="737" y="113"/>
                  </a:moveTo>
                  <a:cubicBezTo>
                    <a:pt x="737" y="51"/>
                    <a:pt x="686" y="0"/>
                    <a:pt x="624" y="0"/>
                  </a:cubicBezTo>
                  <a:cubicBezTo>
                    <a:pt x="113" y="0"/>
                    <a:pt x="113" y="0"/>
                    <a:pt x="113" y="0"/>
                  </a:cubicBezTo>
                  <a:cubicBezTo>
                    <a:pt x="51" y="0"/>
                    <a:pt x="0" y="51"/>
                    <a:pt x="0" y="113"/>
                  </a:cubicBezTo>
                  <a:cubicBezTo>
                    <a:pt x="0" y="454"/>
                    <a:pt x="0" y="454"/>
                    <a:pt x="0" y="454"/>
                  </a:cubicBezTo>
                  <a:cubicBezTo>
                    <a:pt x="0" y="516"/>
                    <a:pt x="51" y="567"/>
                    <a:pt x="113" y="567"/>
                  </a:cubicBezTo>
                  <a:cubicBezTo>
                    <a:pt x="624" y="567"/>
                    <a:pt x="624" y="567"/>
                    <a:pt x="624" y="567"/>
                  </a:cubicBezTo>
                  <a:cubicBezTo>
                    <a:pt x="686" y="567"/>
                    <a:pt x="737" y="516"/>
                    <a:pt x="737" y="454"/>
                  </a:cubicBezTo>
                  <a:lnTo>
                    <a:pt x="737" y="113"/>
                  </a:lnTo>
                  <a:close/>
                </a:path>
              </a:pathLst>
            </a:custGeom>
            <a:solidFill>
              <a:srgbClr val="EFD6D2"/>
            </a:solidFill>
            <a:ln w="12700" cap="flat">
              <a:solidFill>
                <a:srgbClr val="D17477"/>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676" name="Freeform 8"/>
            <p:cNvSpPr>
              <a:spLocks/>
            </p:cNvSpPr>
            <p:nvPr/>
          </p:nvSpPr>
          <p:spPr bwMode="auto">
            <a:xfrm>
              <a:off x="354013" y="1946921"/>
              <a:ext cx="2340000" cy="1800000"/>
            </a:xfrm>
            <a:custGeom>
              <a:avLst/>
              <a:gdLst>
                <a:gd name="T0" fmla="*/ 737 w 737"/>
                <a:gd name="T1" fmla="*/ 114 h 567"/>
                <a:gd name="T2" fmla="*/ 623 w 737"/>
                <a:gd name="T3" fmla="*/ 0 h 567"/>
                <a:gd name="T4" fmla="*/ 113 w 737"/>
                <a:gd name="T5" fmla="*/ 0 h 567"/>
                <a:gd name="T6" fmla="*/ 0 w 737"/>
                <a:gd name="T7" fmla="*/ 114 h 567"/>
                <a:gd name="T8" fmla="*/ 0 w 737"/>
                <a:gd name="T9" fmla="*/ 454 h 567"/>
                <a:gd name="T10" fmla="*/ 113 w 737"/>
                <a:gd name="T11" fmla="*/ 567 h 567"/>
                <a:gd name="T12" fmla="*/ 623 w 737"/>
                <a:gd name="T13" fmla="*/ 567 h 567"/>
                <a:gd name="T14" fmla="*/ 737 w 737"/>
                <a:gd name="T15" fmla="*/ 454 h 567"/>
                <a:gd name="T16" fmla="*/ 737 w 737"/>
                <a:gd name="T17" fmla="*/ 114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7" h="567">
                  <a:moveTo>
                    <a:pt x="737" y="114"/>
                  </a:moveTo>
                  <a:cubicBezTo>
                    <a:pt x="737" y="51"/>
                    <a:pt x="686" y="0"/>
                    <a:pt x="623" y="0"/>
                  </a:cubicBezTo>
                  <a:cubicBezTo>
                    <a:pt x="113" y="0"/>
                    <a:pt x="113" y="0"/>
                    <a:pt x="113" y="0"/>
                  </a:cubicBezTo>
                  <a:cubicBezTo>
                    <a:pt x="50" y="0"/>
                    <a:pt x="0" y="51"/>
                    <a:pt x="0" y="114"/>
                  </a:cubicBezTo>
                  <a:cubicBezTo>
                    <a:pt x="0" y="454"/>
                    <a:pt x="0" y="454"/>
                    <a:pt x="0" y="454"/>
                  </a:cubicBezTo>
                  <a:cubicBezTo>
                    <a:pt x="0" y="517"/>
                    <a:pt x="50" y="567"/>
                    <a:pt x="113" y="567"/>
                  </a:cubicBezTo>
                  <a:cubicBezTo>
                    <a:pt x="623" y="567"/>
                    <a:pt x="623" y="567"/>
                    <a:pt x="623" y="567"/>
                  </a:cubicBezTo>
                  <a:cubicBezTo>
                    <a:pt x="686" y="567"/>
                    <a:pt x="737" y="517"/>
                    <a:pt x="737" y="454"/>
                  </a:cubicBezTo>
                  <a:lnTo>
                    <a:pt x="737" y="114"/>
                  </a:lnTo>
                  <a:close/>
                </a:path>
              </a:pathLst>
            </a:custGeom>
            <a:solidFill>
              <a:srgbClr val="EFD6D2"/>
            </a:solidFill>
            <a:ln w="12700" cap="flat">
              <a:solidFill>
                <a:srgbClr val="D17477"/>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677" name="Freeform 9"/>
            <p:cNvSpPr>
              <a:spLocks/>
            </p:cNvSpPr>
            <p:nvPr/>
          </p:nvSpPr>
          <p:spPr bwMode="auto">
            <a:xfrm>
              <a:off x="315913" y="1985021"/>
              <a:ext cx="2340000" cy="1800000"/>
            </a:xfrm>
            <a:custGeom>
              <a:avLst/>
              <a:gdLst>
                <a:gd name="T0" fmla="*/ 737 w 737"/>
                <a:gd name="T1" fmla="*/ 113 h 567"/>
                <a:gd name="T2" fmla="*/ 624 w 737"/>
                <a:gd name="T3" fmla="*/ 0 h 567"/>
                <a:gd name="T4" fmla="*/ 114 w 737"/>
                <a:gd name="T5" fmla="*/ 0 h 567"/>
                <a:gd name="T6" fmla="*/ 0 w 737"/>
                <a:gd name="T7" fmla="*/ 113 h 567"/>
                <a:gd name="T8" fmla="*/ 0 w 737"/>
                <a:gd name="T9" fmla="*/ 453 h 567"/>
                <a:gd name="T10" fmla="*/ 114 w 737"/>
                <a:gd name="T11" fmla="*/ 567 h 567"/>
                <a:gd name="T12" fmla="*/ 624 w 737"/>
                <a:gd name="T13" fmla="*/ 567 h 567"/>
                <a:gd name="T14" fmla="*/ 737 w 737"/>
                <a:gd name="T15" fmla="*/ 453 h 567"/>
                <a:gd name="T16" fmla="*/ 737 w 737"/>
                <a:gd name="T17" fmla="*/ 113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7" h="567">
                  <a:moveTo>
                    <a:pt x="737" y="113"/>
                  </a:moveTo>
                  <a:cubicBezTo>
                    <a:pt x="737" y="50"/>
                    <a:pt x="687" y="0"/>
                    <a:pt x="624" y="0"/>
                  </a:cubicBezTo>
                  <a:cubicBezTo>
                    <a:pt x="114" y="0"/>
                    <a:pt x="114" y="0"/>
                    <a:pt x="114" y="0"/>
                  </a:cubicBezTo>
                  <a:cubicBezTo>
                    <a:pt x="51" y="0"/>
                    <a:pt x="0" y="50"/>
                    <a:pt x="0" y="113"/>
                  </a:cubicBezTo>
                  <a:cubicBezTo>
                    <a:pt x="0" y="453"/>
                    <a:pt x="0" y="453"/>
                    <a:pt x="0" y="453"/>
                  </a:cubicBezTo>
                  <a:cubicBezTo>
                    <a:pt x="0" y="516"/>
                    <a:pt x="51" y="567"/>
                    <a:pt x="114" y="567"/>
                  </a:cubicBezTo>
                  <a:cubicBezTo>
                    <a:pt x="624" y="567"/>
                    <a:pt x="624" y="567"/>
                    <a:pt x="624" y="567"/>
                  </a:cubicBezTo>
                  <a:cubicBezTo>
                    <a:pt x="687" y="567"/>
                    <a:pt x="737" y="516"/>
                    <a:pt x="737" y="453"/>
                  </a:cubicBezTo>
                  <a:lnTo>
                    <a:pt x="737" y="113"/>
                  </a:lnTo>
                  <a:close/>
                </a:path>
              </a:pathLst>
            </a:custGeom>
            <a:solidFill>
              <a:srgbClr val="EFD6D2"/>
            </a:solidFill>
            <a:ln w="12700" cap="flat">
              <a:solidFill>
                <a:srgbClr val="D17477"/>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678" name="Freeform 10"/>
            <p:cNvSpPr>
              <a:spLocks/>
            </p:cNvSpPr>
            <p:nvPr/>
          </p:nvSpPr>
          <p:spPr bwMode="auto">
            <a:xfrm>
              <a:off x="669723" y="4161484"/>
              <a:ext cx="2340000" cy="1800000"/>
            </a:xfrm>
            <a:custGeom>
              <a:avLst/>
              <a:gdLst>
                <a:gd name="T0" fmla="*/ 737 w 737"/>
                <a:gd name="T1" fmla="*/ 113 h 565"/>
                <a:gd name="T2" fmla="*/ 623 w 737"/>
                <a:gd name="T3" fmla="*/ 0 h 565"/>
                <a:gd name="T4" fmla="*/ 113 w 737"/>
                <a:gd name="T5" fmla="*/ 0 h 565"/>
                <a:gd name="T6" fmla="*/ 0 w 737"/>
                <a:gd name="T7" fmla="*/ 113 h 565"/>
                <a:gd name="T8" fmla="*/ 0 w 737"/>
                <a:gd name="T9" fmla="*/ 452 h 565"/>
                <a:gd name="T10" fmla="*/ 113 w 737"/>
                <a:gd name="T11" fmla="*/ 565 h 565"/>
                <a:gd name="T12" fmla="*/ 623 w 737"/>
                <a:gd name="T13" fmla="*/ 565 h 565"/>
                <a:gd name="T14" fmla="*/ 737 w 737"/>
                <a:gd name="T15" fmla="*/ 452 h 565"/>
                <a:gd name="T16" fmla="*/ 737 w 737"/>
                <a:gd name="T17" fmla="*/ 113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7" h="565">
                  <a:moveTo>
                    <a:pt x="737" y="113"/>
                  </a:moveTo>
                  <a:cubicBezTo>
                    <a:pt x="737" y="51"/>
                    <a:pt x="686" y="0"/>
                    <a:pt x="623" y="0"/>
                  </a:cubicBezTo>
                  <a:cubicBezTo>
                    <a:pt x="113" y="0"/>
                    <a:pt x="113" y="0"/>
                    <a:pt x="113" y="0"/>
                  </a:cubicBezTo>
                  <a:cubicBezTo>
                    <a:pt x="51" y="0"/>
                    <a:pt x="0" y="51"/>
                    <a:pt x="0" y="113"/>
                  </a:cubicBezTo>
                  <a:cubicBezTo>
                    <a:pt x="0" y="452"/>
                    <a:pt x="0" y="452"/>
                    <a:pt x="0" y="452"/>
                  </a:cubicBezTo>
                  <a:cubicBezTo>
                    <a:pt x="0" y="514"/>
                    <a:pt x="51" y="565"/>
                    <a:pt x="113" y="565"/>
                  </a:cubicBezTo>
                  <a:cubicBezTo>
                    <a:pt x="623" y="565"/>
                    <a:pt x="623" y="565"/>
                    <a:pt x="623" y="565"/>
                  </a:cubicBezTo>
                  <a:cubicBezTo>
                    <a:pt x="686" y="565"/>
                    <a:pt x="737" y="514"/>
                    <a:pt x="737" y="452"/>
                  </a:cubicBezTo>
                  <a:lnTo>
                    <a:pt x="737" y="113"/>
                  </a:lnTo>
                  <a:close/>
                </a:path>
              </a:pathLst>
            </a:custGeom>
            <a:solidFill>
              <a:srgbClr val="F6E7BE"/>
            </a:solidFill>
            <a:ln w="12700" cap="flat">
              <a:solidFill>
                <a:srgbClr val="E2B224"/>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679" name="Freeform 11"/>
            <p:cNvSpPr>
              <a:spLocks/>
            </p:cNvSpPr>
            <p:nvPr/>
          </p:nvSpPr>
          <p:spPr bwMode="auto">
            <a:xfrm>
              <a:off x="3735311" y="4387813"/>
              <a:ext cx="2340000" cy="1800000"/>
            </a:xfrm>
            <a:custGeom>
              <a:avLst/>
              <a:gdLst>
                <a:gd name="T0" fmla="*/ 737 w 737"/>
                <a:gd name="T1" fmla="*/ 114 h 565"/>
                <a:gd name="T2" fmla="*/ 623 w 737"/>
                <a:gd name="T3" fmla="*/ 0 h 565"/>
                <a:gd name="T4" fmla="*/ 113 w 737"/>
                <a:gd name="T5" fmla="*/ 0 h 565"/>
                <a:gd name="T6" fmla="*/ 0 w 737"/>
                <a:gd name="T7" fmla="*/ 114 h 565"/>
                <a:gd name="T8" fmla="*/ 0 w 737"/>
                <a:gd name="T9" fmla="*/ 452 h 565"/>
                <a:gd name="T10" fmla="*/ 113 w 737"/>
                <a:gd name="T11" fmla="*/ 565 h 565"/>
                <a:gd name="T12" fmla="*/ 623 w 737"/>
                <a:gd name="T13" fmla="*/ 565 h 565"/>
                <a:gd name="T14" fmla="*/ 737 w 737"/>
                <a:gd name="T15" fmla="*/ 452 h 565"/>
                <a:gd name="T16" fmla="*/ 737 w 737"/>
                <a:gd name="T17" fmla="*/ 114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7" h="565">
                  <a:moveTo>
                    <a:pt x="737" y="114"/>
                  </a:moveTo>
                  <a:cubicBezTo>
                    <a:pt x="737" y="51"/>
                    <a:pt x="686" y="0"/>
                    <a:pt x="623" y="0"/>
                  </a:cubicBezTo>
                  <a:cubicBezTo>
                    <a:pt x="113" y="0"/>
                    <a:pt x="113" y="0"/>
                    <a:pt x="113" y="0"/>
                  </a:cubicBezTo>
                  <a:cubicBezTo>
                    <a:pt x="50" y="0"/>
                    <a:pt x="0" y="51"/>
                    <a:pt x="0" y="114"/>
                  </a:cubicBezTo>
                  <a:cubicBezTo>
                    <a:pt x="0" y="452"/>
                    <a:pt x="0" y="452"/>
                    <a:pt x="0" y="452"/>
                  </a:cubicBezTo>
                  <a:cubicBezTo>
                    <a:pt x="0" y="515"/>
                    <a:pt x="50" y="565"/>
                    <a:pt x="113" y="565"/>
                  </a:cubicBezTo>
                  <a:cubicBezTo>
                    <a:pt x="623" y="565"/>
                    <a:pt x="623" y="565"/>
                    <a:pt x="623" y="565"/>
                  </a:cubicBezTo>
                  <a:cubicBezTo>
                    <a:pt x="686" y="565"/>
                    <a:pt x="737" y="515"/>
                    <a:pt x="737" y="452"/>
                  </a:cubicBezTo>
                  <a:lnTo>
                    <a:pt x="737" y="114"/>
                  </a:lnTo>
                  <a:close/>
                </a:path>
              </a:pathLst>
            </a:custGeom>
            <a:solidFill>
              <a:srgbClr val="ECF2D1"/>
            </a:solidFill>
            <a:ln w="12700" cap="flat">
              <a:solidFill>
                <a:srgbClr val="B3D17F"/>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680" name="Freeform 12"/>
            <p:cNvSpPr>
              <a:spLocks/>
            </p:cNvSpPr>
            <p:nvPr/>
          </p:nvSpPr>
          <p:spPr bwMode="auto">
            <a:xfrm>
              <a:off x="641351" y="4196409"/>
              <a:ext cx="2340000" cy="1800000"/>
            </a:xfrm>
            <a:custGeom>
              <a:avLst/>
              <a:gdLst>
                <a:gd name="T0" fmla="*/ 737 w 737"/>
                <a:gd name="T1" fmla="*/ 114 h 565"/>
                <a:gd name="T2" fmla="*/ 624 w 737"/>
                <a:gd name="T3" fmla="*/ 0 h 565"/>
                <a:gd name="T4" fmla="*/ 114 w 737"/>
                <a:gd name="T5" fmla="*/ 0 h 565"/>
                <a:gd name="T6" fmla="*/ 0 w 737"/>
                <a:gd name="T7" fmla="*/ 114 h 565"/>
                <a:gd name="T8" fmla="*/ 0 w 737"/>
                <a:gd name="T9" fmla="*/ 452 h 565"/>
                <a:gd name="T10" fmla="*/ 114 w 737"/>
                <a:gd name="T11" fmla="*/ 565 h 565"/>
                <a:gd name="T12" fmla="*/ 624 w 737"/>
                <a:gd name="T13" fmla="*/ 565 h 565"/>
                <a:gd name="T14" fmla="*/ 737 w 737"/>
                <a:gd name="T15" fmla="*/ 452 h 565"/>
                <a:gd name="T16" fmla="*/ 737 w 737"/>
                <a:gd name="T17" fmla="*/ 114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7" h="565">
                  <a:moveTo>
                    <a:pt x="737" y="114"/>
                  </a:moveTo>
                  <a:cubicBezTo>
                    <a:pt x="737" y="51"/>
                    <a:pt x="687" y="0"/>
                    <a:pt x="624" y="0"/>
                  </a:cubicBezTo>
                  <a:cubicBezTo>
                    <a:pt x="114" y="0"/>
                    <a:pt x="114" y="0"/>
                    <a:pt x="114" y="0"/>
                  </a:cubicBezTo>
                  <a:cubicBezTo>
                    <a:pt x="51" y="0"/>
                    <a:pt x="0" y="51"/>
                    <a:pt x="0" y="114"/>
                  </a:cubicBezTo>
                  <a:cubicBezTo>
                    <a:pt x="0" y="452"/>
                    <a:pt x="0" y="452"/>
                    <a:pt x="0" y="452"/>
                  </a:cubicBezTo>
                  <a:cubicBezTo>
                    <a:pt x="0" y="515"/>
                    <a:pt x="51" y="565"/>
                    <a:pt x="114" y="565"/>
                  </a:cubicBezTo>
                  <a:cubicBezTo>
                    <a:pt x="624" y="565"/>
                    <a:pt x="624" y="565"/>
                    <a:pt x="624" y="565"/>
                  </a:cubicBezTo>
                  <a:cubicBezTo>
                    <a:pt x="687" y="565"/>
                    <a:pt x="737" y="515"/>
                    <a:pt x="737" y="452"/>
                  </a:cubicBezTo>
                  <a:lnTo>
                    <a:pt x="737" y="114"/>
                  </a:lnTo>
                  <a:close/>
                </a:path>
              </a:pathLst>
            </a:custGeom>
            <a:solidFill>
              <a:srgbClr val="F6E7BE"/>
            </a:solidFill>
            <a:ln w="12700" cap="flat">
              <a:solidFill>
                <a:srgbClr val="E2B224"/>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681" name="Freeform 13"/>
            <p:cNvSpPr>
              <a:spLocks/>
            </p:cNvSpPr>
            <p:nvPr/>
          </p:nvSpPr>
          <p:spPr bwMode="auto">
            <a:xfrm>
              <a:off x="3706939" y="4427501"/>
              <a:ext cx="2340000" cy="1800000"/>
            </a:xfrm>
            <a:custGeom>
              <a:avLst/>
              <a:gdLst>
                <a:gd name="T0" fmla="*/ 737 w 737"/>
                <a:gd name="T1" fmla="*/ 113 h 565"/>
                <a:gd name="T2" fmla="*/ 624 w 737"/>
                <a:gd name="T3" fmla="*/ 0 h 565"/>
                <a:gd name="T4" fmla="*/ 114 w 737"/>
                <a:gd name="T5" fmla="*/ 0 h 565"/>
                <a:gd name="T6" fmla="*/ 0 w 737"/>
                <a:gd name="T7" fmla="*/ 113 h 565"/>
                <a:gd name="T8" fmla="*/ 0 w 737"/>
                <a:gd name="T9" fmla="*/ 451 h 565"/>
                <a:gd name="T10" fmla="*/ 114 w 737"/>
                <a:gd name="T11" fmla="*/ 565 h 565"/>
                <a:gd name="T12" fmla="*/ 624 w 737"/>
                <a:gd name="T13" fmla="*/ 565 h 565"/>
                <a:gd name="T14" fmla="*/ 737 w 737"/>
                <a:gd name="T15" fmla="*/ 451 h 565"/>
                <a:gd name="T16" fmla="*/ 737 w 737"/>
                <a:gd name="T17" fmla="*/ 113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7" h="565">
                  <a:moveTo>
                    <a:pt x="737" y="113"/>
                  </a:moveTo>
                  <a:cubicBezTo>
                    <a:pt x="737" y="50"/>
                    <a:pt x="687" y="0"/>
                    <a:pt x="624" y="0"/>
                  </a:cubicBezTo>
                  <a:cubicBezTo>
                    <a:pt x="114" y="0"/>
                    <a:pt x="114" y="0"/>
                    <a:pt x="114" y="0"/>
                  </a:cubicBezTo>
                  <a:cubicBezTo>
                    <a:pt x="51" y="0"/>
                    <a:pt x="0" y="50"/>
                    <a:pt x="0" y="113"/>
                  </a:cubicBezTo>
                  <a:cubicBezTo>
                    <a:pt x="0" y="451"/>
                    <a:pt x="0" y="451"/>
                    <a:pt x="0" y="451"/>
                  </a:cubicBezTo>
                  <a:cubicBezTo>
                    <a:pt x="0" y="514"/>
                    <a:pt x="51" y="565"/>
                    <a:pt x="114" y="565"/>
                  </a:cubicBezTo>
                  <a:cubicBezTo>
                    <a:pt x="624" y="565"/>
                    <a:pt x="624" y="565"/>
                    <a:pt x="624" y="565"/>
                  </a:cubicBezTo>
                  <a:cubicBezTo>
                    <a:pt x="687" y="565"/>
                    <a:pt x="737" y="514"/>
                    <a:pt x="737" y="451"/>
                  </a:cubicBezTo>
                  <a:lnTo>
                    <a:pt x="737" y="113"/>
                  </a:lnTo>
                  <a:close/>
                </a:path>
              </a:pathLst>
            </a:custGeom>
            <a:solidFill>
              <a:srgbClr val="ECF2D1"/>
            </a:solidFill>
            <a:ln w="12700" cap="flat">
              <a:solidFill>
                <a:srgbClr val="B3D17F"/>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682" name="Freeform 14"/>
            <p:cNvSpPr>
              <a:spLocks/>
            </p:cNvSpPr>
            <p:nvPr/>
          </p:nvSpPr>
          <p:spPr bwMode="auto">
            <a:xfrm>
              <a:off x="606426" y="4234509"/>
              <a:ext cx="2340000" cy="1800000"/>
            </a:xfrm>
            <a:custGeom>
              <a:avLst/>
              <a:gdLst>
                <a:gd name="T0" fmla="*/ 737 w 737"/>
                <a:gd name="T1" fmla="*/ 113 h 565"/>
                <a:gd name="T2" fmla="*/ 624 w 737"/>
                <a:gd name="T3" fmla="*/ 0 h 565"/>
                <a:gd name="T4" fmla="*/ 113 w 737"/>
                <a:gd name="T5" fmla="*/ 0 h 565"/>
                <a:gd name="T6" fmla="*/ 0 w 737"/>
                <a:gd name="T7" fmla="*/ 113 h 565"/>
                <a:gd name="T8" fmla="*/ 0 w 737"/>
                <a:gd name="T9" fmla="*/ 451 h 565"/>
                <a:gd name="T10" fmla="*/ 113 w 737"/>
                <a:gd name="T11" fmla="*/ 565 h 565"/>
                <a:gd name="T12" fmla="*/ 624 w 737"/>
                <a:gd name="T13" fmla="*/ 565 h 565"/>
                <a:gd name="T14" fmla="*/ 737 w 737"/>
                <a:gd name="T15" fmla="*/ 451 h 565"/>
                <a:gd name="T16" fmla="*/ 737 w 737"/>
                <a:gd name="T17" fmla="*/ 113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7" h="565">
                  <a:moveTo>
                    <a:pt x="737" y="113"/>
                  </a:moveTo>
                  <a:cubicBezTo>
                    <a:pt x="737" y="50"/>
                    <a:pt x="686" y="0"/>
                    <a:pt x="624" y="0"/>
                  </a:cubicBezTo>
                  <a:cubicBezTo>
                    <a:pt x="113" y="0"/>
                    <a:pt x="113" y="0"/>
                    <a:pt x="113" y="0"/>
                  </a:cubicBezTo>
                  <a:cubicBezTo>
                    <a:pt x="51" y="0"/>
                    <a:pt x="0" y="50"/>
                    <a:pt x="0" y="113"/>
                  </a:cubicBezTo>
                  <a:cubicBezTo>
                    <a:pt x="0" y="451"/>
                    <a:pt x="0" y="451"/>
                    <a:pt x="0" y="451"/>
                  </a:cubicBezTo>
                  <a:cubicBezTo>
                    <a:pt x="0" y="514"/>
                    <a:pt x="51" y="565"/>
                    <a:pt x="113" y="565"/>
                  </a:cubicBezTo>
                  <a:cubicBezTo>
                    <a:pt x="624" y="565"/>
                    <a:pt x="624" y="565"/>
                    <a:pt x="624" y="565"/>
                  </a:cubicBezTo>
                  <a:cubicBezTo>
                    <a:pt x="686" y="565"/>
                    <a:pt x="737" y="514"/>
                    <a:pt x="737" y="451"/>
                  </a:cubicBezTo>
                  <a:lnTo>
                    <a:pt x="737" y="113"/>
                  </a:lnTo>
                  <a:close/>
                </a:path>
              </a:pathLst>
            </a:custGeom>
            <a:solidFill>
              <a:srgbClr val="F6E7BE"/>
            </a:solidFill>
            <a:ln w="12700" cap="flat">
              <a:solidFill>
                <a:srgbClr val="E2B224"/>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683" name="Freeform 15"/>
            <p:cNvSpPr>
              <a:spLocks/>
            </p:cNvSpPr>
            <p:nvPr/>
          </p:nvSpPr>
          <p:spPr bwMode="auto">
            <a:xfrm>
              <a:off x="3672014" y="4462426"/>
              <a:ext cx="2340000" cy="1800000"/>
            </a:xfrm>
            <a:custGeom>
              <a:avLst/>
              <a:gdLst>
                <a:gd name="T0" fmla="*/ 737 w 737"/>
                <a:gd name="T1" fmla="*/ 113 h 565"/>
                <a:gd name="T2" fmla="*/ 624 w 737"/>
                <a:gd name="T3" fmla="*/ 0 h 565"/>
                <a:gd name="T4" fmla="*/ 113 w 737"/>
                <a:gd name="T5" fmla="*/ 0 h 565"/>
                <a:gd name="T6" fmla="*/ 0 w 737"/>
                <a:gd name="T7" fmla="*/ 113 h 565"/>
                <a:gd name="T8" fmla="*/ 0 w 737"/>
                <a:gd name="T9" fmla="*/ 452 h 565"/>
                <a:gd name="T10" fmla="*/ 113 w 737"/>
                <a:gd name="T11" fmla="*/ 565 h 565"/>
                <a:gd name="T12" fmla="*/ 624 w 737"/>
                <a:gd name="T13" fmla="*/ 565 h 565"/>
                <a:gd name="T14" fmla="*/ 737 w 737"/>
                <a:gd name="T15" fmla="*/ 452 h 565"/>
                <a:gd name="T16" fmla="*/ 737 w 737"/>
                <a:gd name="T17" fmla="*/ 113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7" h="565">
                  <a:moveTo>
                    <a:pt x="737" y="113"/>
                  </a:moveTo>
                  <a:cubicBezTo>
                    <a:pt x="737" y="51"/>
                    <a:pt x="686" y="0"/>
                    <a:pt x="624" y="0"/>
                  </a:cubicBezTo>
                  <a:cubicBezTo>
                    <a:pt x="113" y="0"/>
                    <a:pt x="113" y="0"/>
                    <a:pt x="113" y="0"/>
                  </a:cubicBezTo>
                  <a:cubicBezTo>
                    <a:pt x="51" y="0"/>
                    <a:pt x="0" y="51"/>
                    <a:pt x="0" y="113"/>
                  </a:cubicBezTo>
                  <a:cubicBezTo>
                    <a:pt x="0" y="452"/>
                    <a:pt x="0" y="452"/>
                    <a:pt x="0" y="452"/>
                  </a:cubicBezTo>
                  <a:cubicBezTo>
                    <a:pt x="0" y="514"/>
                    <a:pt x="51" y="565"/>
                    <a:pt x="113" y="565"/>
                  </a:cubicBezTo>
                  <a:cubicBezTo>
                    <a:pt x="624" y="565"/>
                    <a:pt x="624" y="565"/>
                    <a:pt x="624" y="565"/>
                  </a:cubicBezTo>
                  <a:cubicBezTo>
                    <a:pt x="686" y="565"/>
                    <a:pt x="737" y="514"/>
                    <a:pt x="737" y="452"/>
                  </a:cubicBezTo>
                  <a:lnTo>
                    <a:pt x="737" y="113"/>
                  </a:lnTo>
                  <a:close/>
                </a:path>
              </a:pathLst>
            </a:custGeom>
            <a:solidFill>
              <a:srgbClr val="ECF2D1"/>
            </a:solidFill>
            <a:ln w="12700" cap="flat">
              <a:solidFill>
                <a:srgbClr val="B3D17F"/>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684" name="Freeform 16"/>
            <p:cNvSpPr>
              <a:spLocks/>
            </p:cNvSpPr>
            <p:nvPr/>
          </p:nvSpPr>
          <p:spPr bwMode="auto">
            <a:xfrm>
              <a:off x="6856267" y="4250418"/>
              <a:ext cx="1800000" cy="1800000"/>
            </a:xfrm>
            <a:custGeom>
              <a:avLst/>
              <a:gdLst>
                <a:gd name="T0" fmla="*/ 569 w 569"/>
                <a:gd name="T1" fmla="*/ 114 h 565"/>
                <a:gd name="T2" fmla="*/ 455 w 569"/>
                <a:gd name="T3" fmla="*/ 0 h 565"/>
                <a:gd name="T4" fmla="*/ 113 w 569"/>
                <a:gd name="T5" fmla="*/ 0 h 565"/>
                <a:gd name="T6" fmla="*/ 0 w 569"/>
                <a:gd name="T7" fmla="*/ 114 h 565"/>
                <a:gd name="T8" fmla="*/ 0 w 569"/>
                <a:gd name="T9" fmla="*/ 452 h 565"/>
                <a:gd name="T10" fmla="*/ 113 w 569"/>
                <a:gd name="T11" fmla="*/ 565 h 565"/>
                <a:gd name="T12" fmla="*/ 455 w 569"/>
                <a:gd name="T13" fmla="*/ 565 h 565"/>
                <a:gd name="T14" fmla="*/ 569 w 569"/>
                <a:gd name="T15" fmla="*/ 452 h 565"/>
                <a:gd name="T16" fmla="*/ 569 w 569"/>
                <a:gd name="T17" fmla="*/ 114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9" h="565">
                  <a:moveTo>
                    <a:pt x="569" y="114"/>
                  </a:moveTo>
                  <a:cubicBezTo>
                    <a:pt x="569" y="51"/>
                    <a:pt x="518" y="0"/>
                    <a:pt x="455" y="0"/>
                  </a:cubicBezTo>
                  <a:cubicBezTo>
                    <a:pt x="113" y="0"/>
                    <a:pt x="113" y="0"/>
                    <a:pt x="113" y="0"/>
                  </a:cubicBezTo>
                  <a:cubicBezTo>
                    <a:pt x="51" y="0"/>
                    <a:pt x="0" y="51"/>
                    <a:pt x="0" y="114"/>
                  </a:cubicBezTo>
                  <a:cubicBezTo>
                    <a:pt x="0" y="452"/>
                    <a:pt x="0" y="452"/>
                    <a:pt x="0" y="452"/>
                  </a:cubicBezTo>
                  <a:cubicBezTo>
                    <a:pt x="0" y="515"/>
                    <a:pt x="51" y="565"/>
                    <a:pt x="113" y="565"/>
                  </a:cubicBezTo>
                  <a:cubicBezTo>
                    <a:pt x="455" y="565"/>
                    <a:pt x="455" y="565"/>
                    <a:pt x="455" y="565"/>
                  </a:cubicBezTo>
                  <a:cubicBezTo>
                    <a:pt x="518" y="565"/>
                    <a:pt x="569" y="515"/>
                    <a:pt x="569" y="452"/>
                  </a:cubicBezTo>
                  <a:lnTo>
                    <a:pt x="569" y="114"/>
                  </a:lnTo>
                  <a:close/>
                </a:path>
              </a:pathLst>
            </a:custGeom>
            <a:solidFill>
              <a:srgbClr val="FEFDE5"/>
            </a:solidFill>
            <a:ln w="12700" cap="flat">
              <a:solidFill>
                <a:srgbClr val="E3DF86"/>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685" name="Freeform 17"/>
            <p:cNvSpPr>
              <a:spLocks/>
            </p:cNvSpPr>
            <p:nvPr/>
          </p:nvSpPr>
          <p:spPr bwMode="auto">
            <a:xfrm>
              <a:off x="6827895" y="4290106"/>
              <a:ext cx="1800000" cy="1800000"/>
            </a:xfrm>
            <a:custGeom>
              <a:avLst/>
              <a:gdLst>
                <a:gd name="T0" fmla="*/ 569 w 569"/>
                <a:gd name="T1" fmla="*/ 113 h 565"/>
                <a:gd name="T2" fmla="*/ 456 w 569"/>
                <a:gd name="T3" fmla="*/ 0 h 565"/>
                <a:gd name="T4" fmla="*/ 114 w 569"/>
                <a:gd name="T5" fmla="*/ 0 h 565"/>
                <a:gd name="T6" fmla="*/ 0 w 569"/>
                <a:gd name="T7" fmla="*/ 113 h 565"/>
                <a:gd name="T8" fmla="*/ 0 w 569"/>
                <a:gd name="T9" fmla="*/ 451 h 565"/>
                <a:gd name="T10" fmla="*/ 114 w 569"/>
                <a:gd name="T11" fmla="*/ 565 h 565"/>
                <a:gd name="T12" fmla="*/ 456 w 569"/>
                <a:gd name="T13" fmla="*/ 565 h 565"/>
                <a:gd name="T14" fmla="*/ 569 w 569"/>
                <a:gd name="T15" fmla="*/ 451 h 565"/>
                <a:gd name="T16" fmla="*/ 569 w 569"/>
                <a:gd name="T17" fmla="*/ 113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9" h="565">
                  <a:moveTo>
                    <a:pt x="569" y="113"/>
                  </a:moveTo>
                  <a:cubicBezTo>
                    <a:pt x="569" y="50"/>
                    <a:pt x="519" y="0"/>
                    <a:pt x="456" y="0"/>
                  </a:cubicBezTo>
                  <a:cubicBezTo>
                    <a:pt x="114" y="0"/>
                    <a:pt x="114" y="0"/>
                    <a:pt x="114" y="0"/>
                  </a:cubicBezTo>
                  <a:cubicBezTo>
                    <a:pt x="51" y="0"/>
                    <a:pt x="0" y="50"/>
                    <a:pt x="0" y="113"/>
                  </a:cubicBezTo>
                  <a:cubicBezTo>
                    <a:pt x="0" y="451"/>
                    <a:pt x="0" y="451"/>
                    <a:pt x="0" y="451"/>
                  </a:cubicBezTo>
                  <a:cubicBezTo>
                    <a:pt x="0" y="514"/>
                    <a:pt x="51" y="565"/>
                    <a:pt x="114" y="565"/>
                  </a:cubicBezTo>
                  <a:cubicBezTo>
                    <a:pt x="456" y="565"/>
                    <a:pt x="456" y="565"/>
                    <a:pt x="456" y="565"/>
                  </a:cubicBezTo>
                  <a:cubicBezTo>
                    <a:pt x="519" y="565"/>
                    <a:pt x="569" y="514"/>
                    <a:pt x="569" y="451"/>
                  </a:cubicBezTo>
                  <a:lnTo>
                    <a:pt x="569" y="113"/>
                  </a:lnTo>
                  <a:close/>
                </a:path>
              </a:pathLst>
            </a:custGeom>
            <a:solidFill>
              <a:srgbClr val="FEFDE5"/>
            </a:solidFill>
            <a:ln w="12700" cap="flat">
              <a:solidFill>
                <a:srgbClr val="E3DF86"/>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686" name="Freeform 18"/>
            <p:cNvSpPr>
              <a:spLocks/>
            </p:cNvSpPr>
            <p:nvPr/>
          </p:nvSpPr>
          <p:spPr bwMode="auto">
            <a:xfrm>
              <a:off x="6792970" y="4325031"/>
              <a:ext cx="1800000" cy="1800000"/>
            </a:xfrm>
            <a:custGeom>
              <a:avLst/>
              <a:gdLst>
                <a:gd name="T0" fmla="*/ 569 w 569"/>
                <a:gd name="T1" fmla="*/ 113 h 565"/>
                <a:gd name="T2" fmla="*/ 456 w 569"/>
                <a:gd name="T3" fmla="*/ 0 h 565"/>
                <a:gd name="T4" fmla="*/ 113 w 569"/>
                <a:gd name="T5" fmla="*/ 0 h 565"/>
                <a:gd name="T6" fmla="*/ 0 w 569"/>
                <a:gd name="T7" fmla="*/ 113 h 565"/>
                <a:gd name="T8" fmla="*/ 0 w 569"/>
                <a:gd name="T9" fmla="*/ 452 h 565"/>
                <a:gd name="T10" fmla="*/ 113 w 569"/>
                <a:gd name="T11" fmla="*/ 565 h 565"/>
                <a:gd name="T12" fmla="*/ 456 w 569"/>
                <a:gd name="T13" fmla="*/ 565 h 565"/>
                <a:gd name="T14" fmla="*/ 569 w 569"/>
                <a:gd name="T15" fmla="*/ 452 h 565"/>
                <a:gd name="T16" fmla="*/ 569 w 569"/>
                <a:gd name="T17" fmla="*/ 113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9" h="565">
                  <a:moveTo>
                    <a:pt x="569" y="113"/>
                  </a:moveTo>
                  <a:cubicBezTo>
                    <a:pt x="569" y="51"/>
                    <a:pt x="518" y="0"/>
                    <a:pt x="456" y="0"/>
                  </a:cubicBezTo>
                  <a:cubicBezTo>
                    <a:pt x="113" y="0"/>
                    <a:pt x="113" y="0"/>
                    <a:pt x="113" y="0"/>
                  </a:cubicBezTo>
                  <a:cubicBezTo>
                    <a:pt x="51" y="0"/>
                    <a:pt x="0" y="51"/>
                    <a:pt x="0" y="113"/>
                  </a:cubicBezTo>
                  <a:cubicBezTo>
                    <a:pt x="0" y="452"/>
                    <a:pt x="0" y="452"/>
                    <a:pt x="0" y="452"/>
                  </a:cubicBezTo>
                  <a:cubicBezTo>
                    <a:pt x="0" y="514"/>
                    <a:pt x="51" y="565"/>
                    <a:pt x="113" y="565"/>
                  </a:cubicBezTo>
                  <a:cubicBezTo>
                    <a:pt x="456" y="565"/>
                    <a:pt x="456" y="565"/>
                    <a:pt x="456" y="565"/>
                  </a:cubicBezTo>
                  <a:cubicBezTo>
                    <a:pt x="518" y="565"/>
                    <a:pt x="569" y="514"/>
                    <a:pt x="569" y="452"/>
                  </a:cubicBezTo>
                  <a:lnTo>
                    <a:pt x="569" y="113"/>
                  </a:lnTo>
                  <a:close/>
                </a:path>
              </a:pathLst>
            </a:custGeom>
            <a:solidFill>
              <a:srgbClr val="FEFDE5"/>
            </a:solidFill>
            <a:ln w="12700" cap="flat">
              <a:solidFill>
                <a:srgbClr val="E3DF86"/>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grpSp>
          <p:nvGrpSpPr>
            <p:cNvPr id="890" name="Gruppieren 889"/>
            <p:cNvGrpSpPr/>
            <p:nvPr/>
          </p:nvGrpSpPr>
          <p:grpSpPr>
            <a:xfrm>
              <a:off x="3914902" y="5634001"/>
              <a:ext cx="488950" cy="542925"/>
              <a:chOff x="3848101" y="5553076"/>
              <a:chExt cx="488950" cy="542925"/>
            </a:xfrm>
          </p:grpSpPr>
          <p:sp>
            <p:nvSpPr>
              <p:cNvPr id="687" name="Freeform 19"/>
              <p:cNvSpPr>
                <a:spLocks/>
              </p:cNvSpPr>
              <p:nvPr/>
            </p:nvSpPr>
            <p:spPr bwMode="auto">
              <a:xfrm>
                <a:off x="4119563" y="5705476"/>
                <a:ext cx="158750" cy="157163"/>
              </a:xfrm>
              <a:custGeom>
                <a:avLst/>
                <a:gdLst>
                  <a:gd name="T0" fmla="*/ 9 w 50"/>
                  <a:gd name="T1" fmla="*/ 44 h 49"/>
                  <a:gd name="T2" fmla="*/ 41 w 50"/>
                  <a:gd name="T3" fmla="*/ 44 h 49"/>
                  <a:gd name="T4" fmla="*/ 41 w 50"/>
                  <a:gd name="T5" fmla="*/ 46 h 49"/>
                  <a:gd name="T6" fmla="*/ 50 w 50"/>
                  <a:gd name="T7" fmla="*/ 46 h 49"/>
                  <a:gd name="T8" fmla="*/ 50 w 50"/>
                  <a:gd name="T9" fmla="*/ 45 h 49"/>
                  <a:gd name="T10" fmla="*/ 50 w 50"/>
                  <a:gd name="T11" fmla="*/ 40 h 49"/>
                  <a:gd name="T12" fmla="*/ 50 w 50"/>
                  <a:gd name="T13" fmla="*/ 39 h 49"/>
                  <a:gd name="T14" fmla="*/ 41 w 50"/>
                  <a:gd name="T15" fmla="*/ 39 h 49"/>
                  <a:gd name="T16" fmla="*/ 41 w 50"/>
                  <a:gd name="T17" fmla="*/ 0 h 49"/>
                  <a:gd name="T18" fmla="*/ 40 w 50"/>
                  <a:gd name="T19" fmla="*/ 0 h 49"/>
                  <a:gd name="T20" fmla="*/ 39 w 50"/>
                  <a:gd name="T21" fmla="*/ 0 h 49"/>
                  <a:gd name="T22" fmla="*/ 39 w 50"/>
                  <a:gd name="T23" fmla="*/ 39 h 49"/>
                  <a:gd name="T24" fmla="*/ 39 w 50"/>
                  <a:gd name="T25" fmla="*/ 39 h 49"/>
                  <a:gd name="T26" fmla="*/ 11 w 50"/>
                  <a:gd name="T27" fmla="*/ 39 h 49"/>
                  <a:gd name="T28" fmla="*/ 11 w 50"/>
                  <a:gd name="T29" fmla="*/ 39 h 49"/>
                  <a:gd name="T30" fmla="*/ 11 w 50"/>
                  <a:gd name="T31" fmla="*/ 0 h 49"/>
                  <a:gd name="T32" fmla="*/ 11 w 50"/>
                  <a:gd name="T33" fmla="*/ 0 h 49"/>
                  <a:gd name="T34" fmla="*/ 9 w 50"/>
                  <a:gd name="T35" fmla="*/ 0 h 49"/>
                  <a:gd name="T36" fmla="*/ 9 w 50"/>
                  <a:gd name="T37" fmla="*/ 39 h 49"/>
                  <a:gd name="T38" fmla="*/ 0 w 50"/>
                  <a:gd name="T39" fmla="*/ 39 h 49"/>
                  <a:gd name="T40" fmla="*/ 0 w 50"/>
                  <a:gd name="T41" fmla="*/ 45 h 49"/>
                  <a:gd name="T42" fmla="*/ 0 w 50"/>
                  <a:gd name="T43" fmla="*/ 45 h 49"/>
                  <a:gd name="T44" fmla="*/ 0 w 50"/>
                  <a:gd name="T45" fmla="*/ 45 h 49"/>
                  <a:gd name="T46" fmla="*/ 5 w 50"/>
                  <a:gd name="T47" fmla="*/ 49 h 49"/>
                  <a:gd name="T48" fmla="*/ 9 w 50"/>
                  <a:gd name="T49" fmla="*/ 48 h 49"/>
                  <a:gd name="T50" fmla="*/ 9 w 50"/>
                  <a:gd name="T51" fmla="*/ 48 h 49"/>
                  <a:gd name="T52" fmla="*/ 9 w 50"/>
                  <a:gd name="T53" fmla="*/ 4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0" h="49">
                    <a:moveTo>
                      <a:pt x="9" y="44"/>
                    </a:moveTo>
                    <a:cubicBezTo>
                      <a:pt x="41" y="44"/>
                      <a:pt x="41" y="44"/>
                      <a:pt x="41" y="44"/>
                    </a:cubicBezTo>
                    <a:cubicBezTo>
                      <a:pt x="41" y="46"/>
                      <a:pt x="41" y="46"/>
                      <a:pt x="41" y="46"/>
                    </a:cubicBezTo>
                    <a:cubicBezTo>
                      <a:pt x="50" y="46"/>
                      <a:pt x="50" y="46"/>
                      <a:pt x="50" y="46"/>
                    </a:cubicBezTo>
                    <a:cubicBezTo>
                      <a:pt x="50" y="46"/>
                      <a:pt x="50" y="45"/>
                      <a:pt x="50" y="45"/>
                    </a:cubicBezTo>
                    <a:cubicBezTo>
                      <a:pt x="50" y="40"/>
                      <a:pt x="50" y="40"/>
                      <a:pt x="50" y="40"/>
                    </a:cubicBezTo>
                    <a:cubicBezTo>
                      <a:pt x="50" y="39"/>
                      <a:pt x="50" y="39"/>
                      <a:pt x="50" y="39"/>
                    </a:cubicBezTo>
                    <a:cubicBezTo>
                      <a:pt x="41" y="39"/>
                      <a:pt x="41" y="39"/>
                      <a:pt x="41" y="39"/>
                    </a:cubicBezTo>
                    <a:cubicBezTo>
                      <a:pt x="41" y="0"/>
                      <a:pt x="41" y="0"/>
                      <a:pt x="41" y="0"/>
                    </a:cubicBezTo>
                    <a:cubicBezTo>
                      <a:pt x="40" y="0"/>
                      <a:pt x="40" y="0"/>
                      <a:pt x="40" y="0"/>
                    </a:cubicBezTo>
                    <a:cubicBezTo>
                      <a:pt x="39" y="0"/>
                      <a:pt x="39" y="0"/>
                      <a:pt x="39" y="0"/>
                    </a:cubicBezTo>
                    <a:cubicBezTo>
                      <a:pt x="39" y="39"/>
                      <a:pt x="39" y="39"/>
                      <a:pt x="39" y="39"/>
                    </a:cubicBezTo>
                    <a:cubicBezTo>
                      <a:pt x="39" y="39"/>
                      <a:pt x="39" y="39"/>
                      <a:pt x="39" y="39"/>
                    </a:cubicBezTo>
                    <a:cubicBezTo>
                      <a:pt x="11" y="39"/>
                      <a:pt x="11" y="39"/>
                      <a:pt x="11" y="39"/>
                    </a:cubicBezTo>
                    <a:cubicBezTo>
                      <a:pt x="11" y="39"/>
                      <a:pt x="11" y="39"/>
                      <a:pt x="11" y="39"/>
                    </a:cubicBezTo>
                    <a:cubicBezTo>
                      <a:pt x="11" y="0"/>
                      <a:pt x="11" y="0"/>
                      <a:pt x="11" y="0"/>
                    </a:cubicBezTo>
                    <a:cubicBezTo>
                      <a:pt x="11" y="0"/>
                      <a:pt x="11" y="0"/>
                      <a:pt x="11" y="0"/>
                    </a:cubicBezTo>
                    <a:cubicBezTo>
                      <a:pt x="9" y="0"/>
                      <a:pt x="9" y="0"/>
                      <a:pt x="9" y="0"/>
                    </a:cubicBezTo>
                    <a:cubicBezTo>
                      <a:pt x="9" y="39"/>
                      <a:pt x="9" y="39"/>
                      <a:pt x="9" y="39"/>
                    </a:cubicBezTo>
                    <a:cubicBezTo>
                      <a:pt x="0" y="39"/>
                      <a:pt x="0" y="39"/>
                      <a:pt x="0" y="39"/>
                    </a:cubicBezTo>
                    <a:cubicBezTo>
                      <a:pt x="0" y="45"/>
                      <a:pt x="0" y="45"/>
                      <a:pt x="0" y="45"/>
                    </a:cubicBezTo>
                    <a:cubicBezTo>
                      <a:pt x="0" y="45"/>
                      <a:pt x="0" y="45"/>
                      <a:pt x="0" y="45"/>
                    </a:cubicBezTo>
                    <a:cubicBezTo>
                      <a:pt x="0" y="45"/>
                      <a:pt x="0" y="45"/>
                      <a:pt x="0" y="45"/>
                    </a:cubicBezTo>
                    <a:cubicBezTo>
                      <a:pt x="0" y="48"/>
                      <a:pt x="2" y="49"/>
                      <a:pt x="5" y="49"/>
                    </a:cubicBezTo>
                    <a:cubicBezTo>
                      <a:pt x="6" y="49"/>
                      <a:pt x="8" y="49"/>
                      <a:pt x="9" y="48"/>
                    </a:cubicBezTo>
                    <a:cubicBezTo>
                      <a:pt x="9" y="48"/>
                      <a:pt x="9" y="48"/>
                      <a:pt x="9" y="48"/>
                    </a:cubicBezTo>
                    <a:lnTo>
                      <a:pt x="9" y="44"/>
                    </a:lnTo>
                    <a:close/>
                  </a:path>
                </a:pathLst>
              </a:custGeom>
              <a:solidFill>
                <a:srgbClr val="D2E3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88" name="Freeform 20"/>
              <p:cNvSpPr>
                <a:spLocks/>
              </p:cNvSpPr>
              <p:nvPr/>
            </p:nvSpPr>
            <p:spPr bwMode="auto">
              <a:xfrm>
                <a:off x="4148138" y="5846763"/>
                <a:ext cx="101600" cy="249238"/>
              </a:xfrm>
              <a:custGeom>
                <a:avLst/>
                <a:gdLst>
                  <a:gd name="T0" fmla="*/ 20 w 32"/>
                  <a:gd name="T1" fmla="*/ 9 h 78"/>
                  <a:gd name="T2" fmla="*/ 28 w 32"/>
                  <a:gd name="T3" fmla="*/ 9 h 78"/>
                  <a:gd name="T4" fmla="*/ 30 w 32"/>
                  <a:gd name="T5" fmla="*/ 9 h 78"/>
                  <a:gd name="T6" fmla="*/ 30 w 32"/>
                  <a:gd name="T7" fmla="*/ 6 h 78"/>
                  <a:gd name="T8" fmla="*/ 30 w 32"/>
                  <a:gd name="T9" fmla="*/ 6 h 78"/>
                  <a:gd name="T10" fmla="*/ 30 w 32"/>
                  <a:gd name="T11" fmla="*/ 4 h 78"/>
                  <a:gd name="T12" fmla="*/ 32 w 32"/>
                  <a:gd name="T13" fmla="*/ 2 h 78"/>
                  <a:gd name="T14" fmla="*/ 32 w 32"/>
                  <a:gd name="T15" fmla="*/ 2 h 78"/>
                  <a:gd name="T16" fmla="*/ 32 w 32"/>
                  <a:gd name="T17" fmla="*/ 0 h 78"/>
                  <a:gd name="T18" fmla="*/ 0 w 32"/>
                  <a:gd name="T19" fmla="*/ 0 h 78"/>
                  <a:gd name="T20" fmla="*/ 0 w 32"/>
                  <a:gd name="T21" fmla="*/ 4 h 78"/>
                  <a:gd name="T22" fmla="*/ 0 w 32"/>
                  <a:gd name="T23" fmla="*/ 4 h 78"/>
                  <a:gd name="T24" fmla="*/ 0 w 32"/>
                  <a:gd name="T25" fmla="*/ 71 h 78"/>
                  <a:gd name="T26" fmla="*/ 0 w 32"/>
                  <a:gd name="T27" fmla="*/ 72 h 78"/>
                  <a:gd name="T28" fmla="*/ 0 w 32"/>
                  <a:gd name="T29" fmla="*/ 72 h 78"/>
                  <a:gd name="T30" fmla="*/ 7 w 32"/>
                  <a:gd name="T31" fmla="*/ 78 h 78"/>
                  <a:gd name="T32" fmla="*/ 14 w 32"/>
                  <a:gd name="T33" fmla="*/ 71 h 78"/>
                  <a:gd name="T34" fmla="*/ 14 w 32"/>
                  <a:gd name="T35" fmla="*/ 11 h 78"/>
                  <a:gd name="T36" fmla="*/ 16 w 32"/>
                  <a:gd name="T37" fmla="*/ 11 h 78"/>
                  <a:gd name="T38" fmla="*/ 20 w 32"/>
                  <a:gd name="T39"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78">
                    <a:moveTo>
                      <a:pt x="20" y="9"/>
                    </a:moveTo>
                    <a:cubicBezTo>
                      <a:pt x="28" y="9"/>
                      <a:pt x="28" y="9"/>
                      <a:pt x="28" y="9"/>
                    </a:cubicBezTo>
                    <a:cubicBezTo>
                      <a:pt x="30" y="9"/>
                      <a:pt x="30" y="9"/>
                      <a:pt x="30" y="9"/>
                    </a:cubicBezTo>
                    <a:cubicBezTo>
                      <a:pt x="30" y="6"/>
                      <a:pt x="30" y="6"/>
                      <a:pt x="30" y="6"/>
                    </a:cubicBezTo>
                    <a:cubicBezTo>
                      <a:pt x="30" y="6"/>
                      <a:pt x="30" y="6"/>
                      <a:pt x="30" y="6"/>
                    </a:cubicBezTo>
                    <a:cubicBezTo>
                      <a:pt x="30" y="5"/>
                      <a:pt x="30" y="4"/>
                      <a:pt x="30" y="4"/>
                    </a:cubicBezTo>
                    <a:cubicBezTo>
                      <a:pt x="30" y="3"/>
                      <a:pt x="31" y="2"/>
                      <a:pt x="32" y="2"/>
                    </a:cubicBezTo>
                    <a:cubicBezTo>
                      <a:pt x="32" y="2"/>
                      <a:pt x="32" y="2"/>
                      <a:pt x="32" y="2"/>
                    </a:cubicBezTo>
                    <a:cubicBezTo>
                      <a:pt x="32" y="0"/>
                      <a:pt x="32" y="0"/>
                      <a:pt x="32" y="0"/>
                    </a:cubicBezTo>
                    <a:cubicBezTo>
                      <a:pt x="0" y="0"/>
                      <a:pt x="0" y="0"/>
                      <a:pt x="0" y="0"/>
                    </a:cubicBezTo>
                    <a:cubicBezTo>
                      <a:pt x="0" y="4"/>
                      <a:pt x="0" y="4"/>
                      <a:pt x="0" y="4"/>
                    </a:cubicBezTo>
                    <a:cubicBezTo>
                      <a:pt x="0" y="4"/>
                      <a:pt x="0" y="4"/>
                      <a:pt x="0" y="4"/>
                    </a:cubicBezTo>
                    <a:cubicBezTo>
                      <a:pt x="0" y="71"/>
                      <a:pt x="0" y="71"/>
                      <a:pt x="0" y="71"/>
                    </a:cubicBezTo>
                    <a:cubicBezTo>
                      <a:pt x="0" y="72"/>
                      <a:pt x="0" y="72"/>
                      <a:pt x="0" y="72"/>
                    </a:cubicBezTo>
                    <a:cubicBezTo>
                      <a:pt x="0" y="72"/>
                      <a:pt x="0" y="72"/>
                      <a:pt x="0" y="72"/>
                    </a:cubicBezTo>
                    <a:cubicBezTo>
                      <a:pt x="0" y="75"/>
                      <a:pt x="3" y="78"/>
                      <a:pt x="7" y="78"/>
                    </a:cubicBezTo>
                    <a:cubicBezTo>
                      <a:pt x="10" y="78"/>
                      <a:pt x="14" y="75"/>
                      <a:pt x="14" y="71"/>
                    </a:cubicBezTo>
                    <a:cubicBezTo>
                      <a:pt x="14" y="11"/>
                      <a:pt x="14" y="11"/>
                      <a:pt x="14" y="11"/>
                    </a:cubicBezTo>
                    <a:cubicBezTo>
                      <a:pt x="16" y="11"/>
                      <a:pt x="16" y="11"/>
                      <a:pt x="16" y="11"/>
                    </a:cubicBezTo>
                    <a:cubicBezTo>
                      <a:pt x="16" y="10"/>
                      <a:pt x="18" y="9"/>
                      <a:pt x="20" y="9"/>
                    </a:cubicBez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89" name="Freeform 21"/>
              <p:cNvSpPr>
                <a:spLocks/>
              </p:cNvSpPr>
              <p:nvPr/>
            </p:nvSpPr>
            <p:spPr bwMode="auto">
              <a:xfrm>
                <a:off x="4205288" y="5975351"/>
                <a:ext cx="44450" cy="120650"/>
              </a:xfrm>
              <a:custGeom>
                <a:avLst/>
                <a:gdLst>
                  <a:gd name="T0" fmla="*/ 0 w 14"/>
                  <a:gd name="T1" fmla="*/ 0 h 38"/>
                  <a:gd name="T2" fmla="*/ 0 w 14"/>
                  <a:gd name="T3" fmla="*/ 31 h 38"/>
                  <a:gd name="T4" fmla="*/ 1 w 14"/>
                  <a:gd name="T5" fmla="*/ 32 h 38"/>
                  <a:gd name="T6" fmla="*/ 1 w 14"/>
                  <a:gd name="T7" fmla="*/ 32 h 38"/>
                  <a:gd name="T8" fmla="*/ 7 w 14"/>
                  <a:gd name="T9" fmla="*/ 38 h 38"/>
                  <a:gd name="T10" fmla="*/ 14 w 14"/>
                  <a:gd name="T11" fmla="*/ 31 h 38"/>
                  <a:gd name="T12" fmla="*/ 14 w 14"/>
                  <a:gd name="T13" fmla="*/ 0 h 38"/>
                  <a:gd name="T14" fmla="*/ 1 w 14"/>
                  <a:gd name="T15" fmla="*/ 0 h 38"/>
                  <a:gd name="T16" fmla="*/ 0 w 14"/>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0" y="0"/>
                    </a:moveTo>
                    <a:cubicBezTo>
                      <a:pt x="0" y="31"/>
                      <a:pt x="0" y="31"/>
                      <a:pt x="0" y="31"/>
                    </a:cubicBezTo>
                    <a:cubicBezTo>
                      <a:pt x="1" y="32"/>
                      <a:pt x="1" y="32"/>
                      <a:pt x="1" y="32"/>
                    </a:cubicBezTo>
                    <a:cubicBezTo>
                      <a:pt x="1" y="32"/>
                      <a:pt x="1" y="32"/>
                      <a:pt x="1" y="32"/>
                    </a:cubicBezTo>
                    <a:cubicBezTo>
                      <a:pt x="1" y="35"/>
                      <a:pt x="4" y="38"/>
                      <a:pt x="7" y="38"/>
                    </a:cubicBezTo>
                    <a:cubicBezTo>
                      <a:pt x="11" y="38"/>
                      <a:pt x="14" y="35"/>
                      <a:pt x="14" y="31"/>
                    </a:cubicBezTo>
                    <a:cubicBezTo>
                      <a:pt x="14" y="0"/>
                      <a:pt x="14" y="0"/>
                      <a:pt x="14" y="0"/>
                    </a:cubicBezTo>
                    <a:cubicBezTo>
                      <a:pt x="1" y="0"/>
                      <a:pt x="1" y="0"/>
                      <a:pt x="1" y="0"/>
                    </a:cubicBezTo>
                    <a:cubicBezTo>
                      <a:pt x="1" y="0"/>
                      <a:pt x="1" y="0"/>
                      <a:pt x="0" y="0"/>
                    </a:cubicBez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90" name="Oval 22"/>
              <p:cNvSpPr>
                <a:spLocks noChangeArrowheads="1"/>
              </p:cNvSpPr>
              <p:nvPr/>
            </p:nvSpPr>
            <p:spPr bwMode="auto">
              <a:xfrm>
                <a:off x="4144963" y="5553076"/>
                <a:ext cx="107950" cy="107950"/>
              </a:xfrm>
              <a:prstGeom prst="ellipse">
                <a:avLst/>
              </a:prstGeom>
              <a:solidFill>
                <a:srgbClr val="D2E3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91" name="Freeform 23"/>
              <p:cNvSpPr>
                <a:spLocks/>
              </p:cNvSpPr>
              <p:nvPr/>
            </p:nvSpPr>
            <p:spPr bwMode="auto">
              <a:xfrm>
                <a:off x="4176713" y="5680076"/>
                <a:ext cx="47625" cy="109538"/>
              </a:xfrm>
              <a:custGeom>
                <a:avLst/>
                <a:gdLst>
                  <a:gd name="T0" fmla="*/ 6 w 15"/>
                  <a:gd name="T1" fmla="*/ 34 h 34"/>
                  <a:gd name="T2" fmla="*/ 7 w 15"/>
                  <a:gd name="T3" fmla="*/ 34 h 34"/>
                  <a:gd name="T4" fmla="*/ 8 w 15"/>
                  <a:gd name="T5" fmla="*/ 34 h 34"/>
                  <a:gd name="T6" fmla="*/ 14 w 15"/>
                  <a:gd name="T7" fmla="*/ 27 h 34"/>
                  <a:gd name="T8" fmla="*/ 14 w 15"/>
                  <a:gd name="T9" fmla="*/ 26 h 34"/>
                  <a:gd name="T10" fmla="*/ 14 w 15"/>
                  <a:gd name="T11" fmla="*/ 25 h 34"/>
                  <a:gd name="T12" fmla="*/ 9 w 15"/>
                  <a:gd name="T13" fmla="*/ 8 h 34"/>
                  <a:gd name="T14" fmla="*/ 11 w 15"/>
                  <a:gd name="T15" fmla="*/ 5 h 34"/>
                  <a:gd name="T16" fmla="*/ 7 w 15"/>
                  <a:gd name="T17" fmla="*/ 0 h 34"/>
                  <a:gd name="T18" fmla="*/ 3 w 15"/>
                  <a:gd name="T19" fmla="*/ 5 h 34"/>
                  <a:gd name="T20" fmla="*/ 5 w 15"/>
                  <a:gd name="T21" fmla="*/ 8 h 34"/>
                  <a:gd name="T22" fmla="*/ 0 w 15"/>
                  <a:gd name="T23" fmla="*/ 25 h 34"/>
                  <a:gd name="T24" fmla="*/ 0 w 15"/>
                  <a:gd name="T25" fmla="*/ 26 h 34"/>
                  <a:gd name="T26" fmla="*/ 0 w 15"/>
                  <a:gd name="T27" fmla="*/ 27 h 34"/>
                  <a:gd name="T28" fmla="*/ 6 w 15"/>
                  <a:gd name="T29"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4">
                    <a:moveTo>
                      <a:pt x="6" y="34"/>
                    </a:moveTo>
                    <a:cubicBezTo>
                      <a:pt x="7" y="34"/>
                      <a:pt x="7" y="34"/>
                      <a:pt x="7" y="34"/>
                    </a:cubicBezTo>
                    <a:cubicBezTo>
                      <a:pt x="7" y="34"/>
                      <a:pt x="8" y="34"/>
                      <a:pt x="8" y="34"/>
                    </a:cubicBezTo>
                    <a:cubicBezTo>
                      <a:pt x="14" y="27"/>
                      <a:pt x="14" y="27"/>
                      <a:pt x="14" y="27"/>
                    </a:cubicBezTo>
                    <a:cubicBezTo>
                      <a:pt x="14" y="27"/>
                      <a:pt x="15" y="26"/>
                      <a:pt x="14" y="26"/>
                    </a:cubicBezTo>
                    <a:cubicBezTo>
                      <a:pt x="14" y="25"/>
                      <a:pt x="14" y="25"/>
                      <a:pt x="14" y="25"/>
                    </a:cubicBezTo>
                    <a:cubicBezTo>
                      <a:pt x="9" y="8"/>
                      <a:pt x="9" y="8"/>
                      <a:pt x="9" y="8"/>
                    </a:cubicBezTo>
                    <a:cubicBezTo>
                      <a:pt x="10" y="7"/>
                      <a:pt x="11" y="6"/>
                      <a:pt x="11" y="5"/>
                    </a:cubicBezTo>
                    <a:cubicBezTo>
                      <a:pt x="11" y="2"/>
                      <a:pt x="9" y="0"/>
                      <a:pt x="7" y="0"/>
                    </a:cubicBezTo>
                    <a:cubicBezTo>
                      <a:pt x="5" y="0"/>
                      <a:pt x="3" y="2"/>
                      <a:pt x="3" y="5"/>
                    </a:cubicBezTo>
                    <a:cubicBezTo>
                      <a:pt x="3" y="6"/>
                      <a:pt x="4" y="7"/>
                      <a:pt x="5" y="8"/>
                    </a:cubicBezTo>
                    <a:cubicBezTo>
                      <a:pt x="0" y="25"/>
                      <a:pt x="0" y="25"/>
                      <a:pt x="0" y="25"/>
                    </a:cubicBezTo>
                    <a:cubicBezTo>
                      <a:pt x="0" y="26"/>
                      <a:pt x="0" y="26"/>
                      <a:pt x="0" y="26"/>
                    </a:cubicBezTo>
                    <a:cubicBezTo>
                      <a:pt x="0" y="26"/>
                      <a:pt x="0" y="27"/>
                      <a:pt x="0" y="27"/>
                    </a:cubicBezTo>
                    <a:lnTo>
                      <a:pt x="6" y="34"/>
                    </a:lnTo>
                    <a:close/>
                  </a:path>
                </a:pathLst>
              </a:custGeom>
              <a:solidFill>
                <a:srgbClr val="D2E3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92" name="Freeform 24"/>
              <p:cNvSpPr>
                <a:spLocks noEditPoints="1"/>
              </p:cNvSpPr>
              <p:nvPr/>
            </p:nvSpPr>
            <p:spPr bwMode="auto">
              <a:xfrm>
                <a:off x="4195763" y="5911851"/>
                <a:ext cx="141288" cy="31750"/>
              </a:xfrm>
              <a:custGeom>
                <a:avLst/>
                <a:gdLst>
                  <a:gd name="T0" fmla="*/ 32 w 44"/>
                  <a:gd name="T1" fmla="*/ 2 h 10"/>
                  <a:gd name="T2" fmla="*/ 29 w 44"/>
                  <a:gd name="T3" fmla="*/ 4 h 10"/>
                  <a:gd name="T4" fmla="*/ 29 w 44"/>
                  <a:gd name="T5" fmla="*/ 5 h 10"/>
                  <a:gd name="T6" fmla="*/ 20 w 44"/>
                  <a:gd name="T7" fmla="*/ 6 h 10"/>
                  <a:gd name="T8" fmla="*/ 17 w 44"/>
                  <a:gd name="T9" fmla="*/ 6 h 10"/>
                  <a:gd name="T10" fmla="*/ 15 w 44"/>
                  <a:gd name="T11" fmla="*/ 5 h 10"/>
                  <a:gd name="T12" fmla="*/ 15 w 44"/>
                  <a:gd name="T13" fmla="*/ 4 h 10"/>
                  <a:gd name="T14" fmla="*/ 15 w 44"/>
                  <a:gd name="T15" fmla="*/ 3 h 10"/>
                  <a:gd name="T16" fmla="*/ 12 w 44"/>
                  <a:gd name="T17" fmla="*/ 2 h 10"/>
                  <a:gd name="T18" fmla="*/ 10 w 44"/>
                  <a:gd name="T19" fmla="*/ 4 h 10"/>
                  <a:gd name="T20" fmla="*/ 0 w 44"/>
                  <a:gd name="T21" fmla="*/ 0 h 10"/>
                  <a:gd name="T22" fmla="*/ 0 w 44"/>
                  <a:gd name="T23" fmla="*/ 2 h 10"/>
                  <a:gd name="T24" fmla="*/ 9 w 44"/>
                  <a:gd name="T25" fmla="*/ 6 h 10"/>
                  <a:gd name="T26" fmla="*/ 9 w 44"/>
                  <a:gd name="T27" fmla="*/ 8 h 10"/>
                  <a:gd name="T28" fmla="*/ 12 w 44"/>
                  <a:gd name="T29" fmla="*/ 10 h 10"/>
                  <a:gd name="T30" fmla="*/ 15 w 44"/>
                  <a:gd name="T31" fmla="*/ 9 h 10"/>
                  <a:gd name="T32" fmla="*/ 15 w 44"/>
                  <a:gd name="T33" fmla="*/ 8 h 10"/>
                  <a:gd name="T34" fmla="*/ 15 w 44"/>
                  <a:gd name="T35" fmla="*/ 8 h 10"/>
                  <a:gd name="T36" fmla="*/ 17 w 44"/>
                  <a:gd name="T37" fmla="*/ 8 h 10"/>
                  <a:gd name="T38" fmla="*/ 20 w 44"/>
                  <a:gd name="T39" fmla="*/ 8 h 10"/>
                  <a:gd name="T40" fmla="*/ 22 w 44"/>
                  <a:gd name="T41" fmla="*/ 8 h 10"/>
                  <a:gd name="T42" fmla="*/ 29 w 44"/>
                  <a:gd name="T43" fmla="*/ 8 h 10"/>
                  <a:gd name="T44" fmla="*/ 29 w 44"/>
                  <a:gd name="T45" fmla="*/ 8 h 10"/>
                  <a:gd name="T46" fmla="*/ 32 w 44"/>
                  <a:gd name="T47" fmla="*/ 10 h 10"/>
                  <a:gd name="T48" fmla="*/ 35 w 44"/>
                  <a:gd name="T49" fmla="*/ 8 h 10"/>
                  <a:gd name="T50" fmla="*/ 35 w 44"/>
                  <a:gd name="T51" fmla="*/ 6 h 10"/>
                  <a:gd name="T52" fmla="*/ 44 w 44"/>
                  <a:gd name="T53" fmla="*/ 2 h 10"/>
                  <a:gd name="T54" fmla="*/ 44 w 44"/>
                  <a:gd name="T55" fmla="*/ 0 h 10"/>
                  <a:gd name="T56" fmla="*/ 35 w 44"/>
                  <a:gd name="T57" fmla="*/ 4 h 10"/>
                  <a:gd name="T58" fmla="*/ 32 w 44"/>
                  <a:gd name="T59" fmla="*/ 2 h 10"/>
                  <a:gd name="T60" fmla="*/ 14 w 44"/>
                  <a:gd name="T61" fmla="*/ 5 h 10"/>
                  <a:gd name="T62" fmla="*/ 14 w 44"/>
                  <a:gd name="T63" fmla="*/ 7 h 10"/>
                  <a:gd name="T64" fmla="*/ 14 w 44"/>
                  <a:gd name="T65" fmla="*/ 8 h 10"/>
                  <a:gd name="T66" fmla="*/ 12 w 44"/>
                  <a:gd name="T67" fmla="*/ 9 h 10"/>
                  <a:gd name="T68" fmla="*/ 11 w 44"/>
                  <a:gd name="T69" fmla="*/ 8 h 10"/>
                  <a:gd name="T70" fmla="*/ 11 w 44"/>
                  <a:gd name="T71" fmla="*/ 7 h 10"/>
                  <a:gd name="T72" fmla="*/ 11 w 44"/>
                  <a:gd name="T73" fmla="*/ 4 h 10"/>
                  <a:gd name="T74" fmla="*/ 11 w 44"/>
                  <a:gd name="T75" fmla="*/ 4 h 10"/>
                  <a:gd name="T76" fmla="*/ 12 w 44"/>
                  <a:gd name="T77" fmla="*/ 3 h 10"/>
                  <a:gd name="T78" fmla="*/ 14 w 44"/>
                  <a:gd name="T79" fmla="*/ 4 h 10"/>
                  <a:gd name="T80" fmla="*/ 14 w 44"/>
                  <a:gd name="T81" fmla="*/ 5 h 10"/>
                  <a:gd name="T82" fmla="*/ 34 w 44"/>
                  <a:gd name="T83" fmla="*/ 4 h 10"/>
                  <a:gd name="T84" fmla="*/ 34 w 44"/>
                  <a:gd name="T85" fmla="*/ 7 h 10"/>
                  <a:gd name="T86" fmla="*/ 34 w 44"/>
                  <a:gd name="T87" fmla="*/ 8 h 10"/>
                  <a:gd name="T88" fmla="*/ 32 w 44"/>
                  <a:gd name="T89" fmla="*/ 9 h 10"/>
                  <a:gd name="T90" fmla="*/ 30 w 44"/>
                  <a:gd name="T91" fmla="*/ 8 h 10"/>
                  <a:gd name="T92" fmla="*/ 30 w 44"/>
                  <a:gd name="T93" fmla="*/ 7 h 10"/>
                  <a:gd name="T94" fmla="*/ 30 w 44"/>
                  <a:gd name="T95" fmla="*/ 5 h 10"/>
                  <a:gd name="T96" fmla="*/ 30 w 44"/>
                  <a:gd name="T97" fmla="*/ 4 h 10"/>
                  <a:gd name="T98" fmla="*/ 32 w 44"/>
                  <a:gd name="T99" fmla="*/ 3 h 10"/>
                  <a:gd name="T100" fmla="*/ 34 w 44"/>
                  <a:gd name="T101"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10">
                    <a:moveTo>
                      <a:pt x="32" y="2"/>
                    </a:moveTo>
                    <a:cubicBezTo>
                      <a:pt x="30" y="2"/>
                      <a:pt x="29" y="3"/>
                      <a:pt x="29" y="4"/>
                    </a:cubicBezTo>
                    <a:cubicBezTo>
                      <a:pt x="29" y="5"/>
                      <a:pt x="29" y="5"/>
                      <a:pt x="29" y="5"/>
                    </a:cubicBezTo>
                    <a:cubicBezTo>
                      <a:pt x="26" y="6"/>
                      <a:pt x="23" y="6"/>
                      <a:pt x="20" y="6"/>
                    </a:cubicBezTo>
                    <a:cubicBezTo>
                      <a:pt x="19" y="6"/>
                      <a:pt x="18" y="6"/>
                      <a:pt x="17" y="6"/>
                    </a:cubicBezTo>
                    <a:cubicBezTo>
                      <a:pt x="17" y="6"/>
                      <a:pt x="16" y="5"/>
                      <a:pt x="15" y="5"/>
                    </a:cubicBezTo>
                    <a:cubicBezTo>
                      <a:pt x="15" y="4"/>
                      <a:pt x="15" y="4"/>
                      <a:pt x="15" y="4"/>
                    </a:cubicBezTo>
                    <a:cubicBezTo>
                      <a:pt x="15" y="4"/>
                      <a:pt x="15" y="4"/>
                      <a:pt x="15" y="3"/>
                    </a:cubicBezTo>
                    <a:cubicBezTo>
                      <a:pt x="15" y="3"/>
                      <a:pt x="14" y="2"/>
                      <a:pt x="12" y="2"/>
                    </a:cubicBezTo>
                    <a:cubicBezTo>
                      <a:pt x="11" y="2"/>
                      <a:pt x="10" y="3"/>
                      <a:pt x="10" y="4"/>
                    </a:cubicBezTo>
                    <a:cubicBezTo>
                      <a:pt x="6" y="3"/>
                      <a:pt x="3" y="1"/>
                      <a:pt x="0" y="0"/>
                    </a:cubicBezTo>
                    <a:cubicBezTo>
                      <a:pt x="0" y="2"/>
                      <a:pt x="0" y="2"/>
                      <a:pt x="0" y="2"/>
                    </a:cubicBezTo>
                    <a:cubicBezTo>
                      <a:pt x="3" y="4"/>
                      <a:pt x="6" y="5"/>
                      <a:pt x="9" y="6"/>
                    </a:cubicBezTo>
                    <a:cubicBezTo>
                      <a:pt x="9" y="8"/>
                      <a:pt x="9" y="8"/>
                      <a:pt x="9" y="8"/>
                    </a:cubicBezTo>
                    <a:cubicBezTo>
                      <a:pt x="9" y="9"/>
                      <a:pt x="11" y="10"/>
                      <a:pt x="12" y="10"/>
                    </a:cubicBezTo>
                    <a:cubicBezTo>
                      <a:pt x="14" y="10"/>
                      <a:pt x="15" y="9"/>
                      <a:pt x="15" y="9"/>
                    </a:cubicBezTo>
                    <a:cubicBezTo>
                      <a:pt x="15" y="8"/>
                      <a:pt x="15" y="8"/>
                      <a:pt x="15" y="8"/>
                    </a:cubicBezTo>
                    <a:cubicBezTo>
                      <a:pt x="15" y="8"/>
                      <a:pt x="15" y="8"/>
                      <a:pt x="15" y="8"/>
                    </a:cubicBezTo>
                    <a:cubicBezTo>
                      <a:pt x="16" y="8"/>
                      <a:pt x="17" y="8"/>
                      <a:pt x="17" y="8"/>
                    </a:cubicBezTo>
                    <a:cubicBezTo>
                      <a:pt x="18" y="8"/>
                      <a:pt x="19" y="8"/>
                      <a:pt x="20" y="8"/>
                    </a:cubicBezTo>
                    <a:cubicBezTo>
                      <a:pt x="21" y="8"/>
                      <a:pt x="21" y="8"/>
                      <a:pt x="22" y="8"/>
                    </a:cubicBezTo>
                    <a:cubicBezTo>
                      <a:pt x="24" y="8"/>
                      <a:pt x="27" y="8"/>
                      <a:pt x="29" y="8"/>
                    </a:cubicBezTo>
                    <a:cubicBezTo>
                      <a:pt x="29" y="8"/>
                      <a:pt x="29" y="8"/>
                      <a:pt x="29" y="8"/>
                    </a:cubicBezTo>
                    <a:cubicBezTo>
                      <a:pt x="29" y="9"/>
                      <a:pt x="30" y="10"/>
                      <a:pt x="32" y="10"/>
                    </a:cubicBezTo>
                    <a:cubicBezTo>
                      <a:pt x="34" y="10"/>
                      <a:pt x="35" y="9"/>
                      <a:pt x="35" y="8"/>
                    </a:cubicBezTo>
                    <a:cubicBezTo>
                      <a:pt x="35" y="6"/>
                      <a:pt x="35" y="6"/>
                      <a:pt x="35" y="6"/>
                    </a:cubicBezTo>
                    <a:cubicBezTo>
                      <a:pt x="38" y="5"/>
                      <a:pt x="41" y="4"/>
                      <a:pt x="44" y="2"/>
                    </a:cubicBezTo>
                    <a:cubicBezTo>
                      <a:pt x="44" y="0"/>
                      <a:pt x="44" y="0"/>
                      <a:pt x="44" y="0"/>
                    </a:cubicBezTo>
                    <a:cubicBezTo>
                      <a:pt x="41" y="1"/>
                      <a:pt x="38" y="3"/>
                      <a:pt x="35" y="4"/>
                    </a:cubicBezTo>
                    <a:cubicBezTo>
                      <a:pt x="35" y="3"/>
                      <a:pt x="33" y="2"/>
                      <a:pt x="32" y="2"/>
                    </a:cubicBezTo>
                    <a:close/>
                    <a:moveTo>
                      <a:pt x="14" y="5"/>
                    </a:moveTo>
                    <a:cubicBezTo>
                      <a:pt x="14" y="7"/>
                      <a:pt x="14" y="7"/>
                      <a:pt x="14" y="7"/>
                    </a:cubicBezTo>
                    <a:cubicBezTo>
                      <a:pt x="14" y="8"/>
                      <a:pt x="14" y="8"/>
                      <a:pt x="14" y="8"/>
                    </a:cubicBezTo>
                    <a:cubicBezTo>
                      <a:pt x="14" y="8"/>
                      <a:pt x="13" y="9"/>
                      <a:pt x="12" y="9"/>
                    </a:cubicBezTo>
                    <a:cubicBezTo>
                      <a:pt x="11" y="9"/>
                      <a:pt x="11" y="8"/>
                      <a:pt x="11" y="8"/>
                    </a:cubicBezTo>
                    <a:cubicBezTo>
                      <a:pt x="11" y="7"/>
                      <a:pt x="11" y="7"/>
                      <a:pt x="11" y="7"/>
                    </a:cubicBezTo>
                    <a:cubicBezTo>
                      <a:pt x="11" y="4"/>
                      <a:pt x="11" y="4"/>
                      <a:pt x="11" y="4"/>
                    </a:cubicBezTo>
                    <a:cubicBezTo>
                      <a:pt x="11" y="4"/>
                      <a:pt x="11" y="4"/>
                      <a:pt x="11" y="4"/>
                    </a:cubicBezTo>
                    <a:cubicBezTo>
                      <a:pt x="11" y="4"/>
                      <a:pt x="11" y="3"/>
                      <a:pt x="12" y="3"/>
                    </a:cubicBezTo>
                    <a:cubicBezTo>
                      <a:pt x="13" y="3"/>
                      <a:pt x="14" y="4"/>
                      <a:pt x="14" y="4"/>
                    </a:cubicBezTo>
                    <a:lnTo>
                      <a:pt x="14" y="5"/>
                    </a:lnTo>
                    <a:close/>
                    <a:moveTo>
                      <a:pt x="34" y="4"/>
                    </a:moveTo>
                    <a:cubicBezTo>
                      <a:pt x="34" y="7"/>
                      <a:pt x="34" y="7"/>
                      <a:pt x="34" y="7"/>
                    </a:cubicBezTo>
                    <a:cubicBezTo>
                      <a:pt x="34" y="8"/>
                      <a:pt x="34" y="8"/>
                      <a:pt x="34" y="8"/>
                    </a:cubicBezTo>
                    <a:cubicBezTo>
                      <a:pt x="34" y="8"/>
                      <a:pt x="33" y="9"/>
                      <a:pt x="32" y="9"/>
                    </a:cubicBezTo>
                    <a:cubicBezTo>
                      <a:pt x="31" y="9"/>
                      <a:pt x="30" y="8"/>
                      <a:pt x="30" y="8"/>
                    </a:cubicBezTo>
                    <a:cubicBezTo>
                      <a:pt x="30" y="7"/>
                      <a:pt x="30" y="7"/>
                      <a:pt x="30" y="7"/>
                    </a:cubicBezTo>
                    <a:cubicBezTo>
                      <a:pt x="30" y="5"/>
                      <a:pt x="30" y="5"/>
                      <a:pt x="30" y="5"/>
                    </a:cubicBezTo>
                    <a:cubicBezTo>
                      <a:pt x="30" y="4"/>
                      <a:pt x="30" y="4"/>
                      <a:pt x="30" y="4"/>
                    </a:cubicBezTo>
                    <a:cubicBezTo>
                      <a:pt x="30" y="4"/>
                      <a:pt x="31" y="3"/>
                      <a:pt x="32" y="3"/>
                    </a:cubicBezTo>
                    <a:cubicBezTo>
                      <a:pt x="33" y="3"/>
                      <a:pt x="34" y="4"/>
                      <a:pt x="34"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93" name="Freeform 25"/>
              <p:cNvSpPr>
                <a:spLocks noEditPoints="1"/>
              </p:cNvSpPr>
              <p:nvPr/>
            </p:nvSpPr>
            <p:spPr bwMode="auto">
              <a:xfrm>
                <a:off x="4195763" y="5853113"/>
                <a:ext cx="141288" cy="77788"/>
              </a:xfrm>
              <a:custGeom>
                <a:avLst/>
                <a:gdLst>
                  <a:gd name="T0" fmla="*/ 41 w 44"/>
                  <a:gd name="T1" fmla="*/ 7 h 24"/>
                  <a:gd name="T2" fmla="*/ 40 w 44"/>
                  <a:gd name="T3" fmla="*/ 7 h 24"/>
                  <a:gd name="T4" fmla="*/ 30 w 44"/>
                  <a:gd name="T5" fmla="*/ 7 h 24"/>
                  <a:gd name="T6" fmla="*/ 30 w 44"/>
                  <a:gd name="T7" fmla="*/ 4 h 24"/>
                  <a:gd name="T8" fmla="*/ 27 w 44"/>
                  <a:gd name="T9" fmla="*/ 0 h 24"/>
                  <a:gd name="T10" fmla="*/ 26 w 44"/>
                  <a:gd name="T11" fmla="*/ 0 h 24"/>
                  <a:gd name="T12" fmla="*/ 26 w 44"/>
                  <a:gd name="T13" fmla="*/ 0 h 24"/>
                  <a:gd name="T14" fmla="*/ 17 w 44"/>
                  <a:gd name="T15" fmla="*/ 0 h 24"/>
                  <a:gd name="T16" fmla="*/ 17 w 44"/>
                  <a:gd name="T17" fmla="*/ 0 h 24"/>
                  <a:gd name="T18" fmla="*/ 15 w 44"/>
                  <a:gd name="T19" fmla="*/ 2 h 24"/>
                  <a:gd name="T20" fmla="*/ 15 w 44"/>
                  <a:gd name="T21" fmla="*/ 4 h 24"/>
                  <a:gd name="T22" fmla="*/ 15 w 44"/>
                  <a:gd name="T23" fmla="*/ 4 h 24"/>
                  <a:gd name="T24" fmla="*/ 15 w 44"/>
                  <a:gd name="T25" fmla="*/ 7 h 24"/>
                  <a:gd name="T26" fmla="*/ 13 w 44"/>
                  <a:gd name="T27" fmla="*/ 7 h 24"/>
                  <a:gd name="T28" fmla="*/ 5 w 44"/>
                  <a:gd name="T29" fmla="*/ 7 h 24"/>
                  <a:gd name="T30" fmla="*/ 1 w 44"/>
                  <a:gd name="T31" fmla="*/ 9 h 24"/>
                  <a:gd name="T32" fmla="*/ 0 w 44"/>
                  <a:gd name="T33" fmla="*/ 11 h 24"/>
                  <a:gd name="T34" fmla="*/ 0 w 44"/>
                  <a:gd name="T35" fmla="*/ 18 h 24"/>
                  <a:gd name="T36" fmla="*/ 10 w 44"/>
                  <a:gd name="T37" fmla="*/ 22 h 24"/>
                  <a:gd name="T38" fmla="*/ 12 w 44"/>
                  <a:gd name="T39" fmla="*/ 20 h 24"/>
                  <a:gd name="T40" fmla="*/ 15 w 44"/>
                  <a:gd name="T41" fmla="*/ 21 h 24"/>
                  <a:gd name="T42" fmla="*/ 15 w 44"/>
                  <a:gd name="T43" fmla="*/ 22 h 24"/>
                  <a:gd name="T44" fmla="*/ 15 w 44"/>
                  <a:gd name="T45" fmla="*/ 23 h 24"/>
                  <a:gd name="T46" fmla="*/ 17 w 44"/>
                  <a:gd name="T47" fmla="*/ 24 h 24"/>
                  <a:gd name="T48" fmla="*/ 20 w 44"/>
                  <a:gd name="T49" fmla="*/ 24 h 24"/>
                  <a:gd name="T50" fmla="*/ 29 w 44"/>
                  <a:gd name="T51" fmla="*/ 23 h 24"/>
                  <a:gd name="T52" fmla="*/ 29 w 44"/>
                  <a:gd name="T53" fmla="*/ 22 h 24"/>
                  <a:gd name="T54" fmla="*/ 32 w 44"/>
                  <a:gd name="T55" fmla="*/ 20 h 24"/>
                  <a:gd name="T56" fmla="*/ 35 w 44"/>
                  <a:gd name="T57" fmla="*/ 22 h 24"/>
                  <a:gd name="T58" fmla="*/ 44 w 44"/>
                  <a:gd name="T59" fmla="*/ 18 h 24"/>
                  <a:gd name="T60" fmla="*/ 44 w 44"/>
                  <a:gd name="T61" fmla="*/ 11 h 24"/>
                  <a:gd name="T62" fmla="*/ 41 w 44"/>
                  <a:gd name="T63" fmla="*/ 7 h 24"/>
                  <a:gd name="T64" fmla="*/ 27 w 44"/>
                  <a:gd name="T65" fmla="*/ 7 h 24"/>
                  <a:gd name="T66" fmla="*/ 20 w 44"/>
                  <a:gd name="T67" fmla="*/ 7 h 24"/>
                  <a:gd name="T68" fmla="*/ 20 w 44"/>
                  <a:gd name="T69" fmla="*/ 7 h 24"/>
                  <a:gd name="T70" fmla="*/ 18 w 44"/>
                  <a:gd name="T71" fmla="*/ 7 h 24"/>
                  <a:gd name="T72" fmla="*/ 17 w 44"/>
                  <a:gd name="T73" fmla="*/ 7 h 24"/>
                  <a:gd name="T74" fmla="*/ 17 w 44"/>
                  <a:gd name="T75" fmla="*/ 4 h 24"/>
                  <a:gd name="T76" fmla="*/ 18 w 44"/>
                  <a:gd name="T77" fmla="*/ 4 h 24"/>
                  <a:gd name="T78" fmla="*/ 20 w 44"/>
                  <a:gd name="T79" fmla="*/ 4 h 24"/>
                  <a:gd name="T80" fmla="*/ 21 w 44"/>
                  <a:gd name="T81" fmla="*/ 4 h 24"/>
                  <a:gd name="T82" fmla="*/ 27 w 44"/>
                  <a:gd name="T83" fmla="*/ 4 h 24"/>
                  <a:gd name="T84" fmla="*/ 27 w 44"/>
                  <a:gd name="T85"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4" h="24">
                    <a:moveTo>
                      <a:pt x="41" y="7"/>
                    </a:moveTo>
                    <a:cubicBezTo>
                      <a:pt x="41" y="7"/>
                      <a:pt x="40" y="7"/>
                      <a:pt x="40" y="7"/>
                    </a:cubicBezTo>
                    <a:cubicBezTo>
                      <a:pt x="30" y="7"/>
                      <a:pt x="30" y="7"/>
                      <a:pt x="30" y="7"/>
                    </a:cubicBezTo>
                    <a:cubicBezTo>
                      <a:pt x="30" y="4"/>
                      <a:pt x="30" y="4"/>
                      <a:pt x="30" y="4"/>
                    </a:cubicBezTo>
                    <a:cubicBezTo>
                      <a:pt x="30" y="2"/>
                      <a:pt x="29" y="0"/>
                      <a:pt x="27" y="0"/>
                    </a:cubicBezTo>
                    <a:cubicBezTo>
                      <a:pt x="26" y="0"/>
                      <a:pt x="26" y="0"/>
                      <a:pt x="26" y="0"/>
                    </a:cubicBezTo>
                    <a:cubicBezTo>
                      <a:pt x="26" y="0"/>
                      <a:pt x="26" y="0"/>
                      <a:pt x="26" y="0"/>
                    </a:cubicBezTo>
                    <a:cubicBezTo>
                      <a:pt x="17" y="0"/>
                      <a:pt x="17" y="0"/>
                      <a:pt x="17" y="0"/>
                    </a:cubicBezTo>
                    <a:cubicBezTo>
                      <a:pt x="17" y="0"/>
                      <a:pt x="17" y="0"/>
                      <a:pt x="17" y="0"/>
                    </a:cubicBezTo>
                    <a:cubicBezTo>
                      <a:pt x="16" y="0"/>
                      <a:pt x="15" y="1"/>
                      <a:pt x="15" y="2"/>
                    </a:cubicBezTo>
                    <a:cubicBezTo>
                      <a:pt x="15" y="2"/>
                      <a:pt x="15" y="3"/>
                      <a:pt x="15" y="4"/>
                    </a:cubicBezTo>
                    <a:cubicBezTo>
                      <a:pt x="15" y="4"/>
                      <a:pt x="15" y="4"/>
                      <a:pt x="15" y="4"/>
                    </a:cubicBezTo>
                    <a:cubicBezTo>
                      <a:pt x="15" y="7"/>
                      <a:pt x="15" y="7"/>
                      <a:pt x="15" y="7"/>
                    </a:cubicBezTo>
                    <a:cubicBezTo>
                      <a:pt x="13" y="7"/>
                      <a:pt x="13" y="7"/>
                      <a:pt x="13" y="7"/>
                    </a:cubicBezTo>
                    <a:cubicBezTo>
                      <a:pt x="5" y="7"/>
                      <a:pt x="5" y="7"/>
                      <a:pt x="5" y="7"/>
                    </a:cubicBezTo>
                    <a:cubicBezTo>
                      <a:pt x="3" y="7"/>
                      <a:pt x="1" y="8"/>
                      <a:pt x="1" y="9"/>
                    </a:cubicBezTo>
                    <a:cubicBezTo>
                      <a:pt x="0" y="10"/>
                      <a:pt x="0" y="10"/>
                      <a:pt x="0" y="11"/>
                    </a:cubicBezTo>
                    <a:cubicBezTo>
                      <a:pt x="0" y="18"/>
                      <a:pt x="0" y="18"/>
                      <a:pt x="0" y="18"/>
                    </a:cubicBezTo>
                    <a:cubicBezTo>
                      <a:pt x="3" y="19"/>
                      <a:pt x="6" y="21"/>
                      <a:pt x="10" y="22"/>
                    </a:cubicBezTo>
                    <a:cubicBezTo>
                      <a:pt x="10" y="21"/>
                      <a:pt x="11" y="20"/>
                      <a:pt x="12" y="20"/>
                    </a:cubicBezTo>
                    <a:cubicBezTo>
                      <a:pt x="14" y="20"/>
                      <a:pt x="15" y="21"/>
                      <a:pt x="15" y="21"/>
                    </a:cubicBezTo>
                    <a:cubicBezTo>
                      <a:pt x="15" y="22"/>
                      <a:pt x="15" y="22"/>
                      <a:pt x="15" y="22"/>
                    </a:cubicBezTo>
                    <a:cubicBezTo>
                      <a:pt x="15" y="23"/>
                      <a:pt x="15" y="23"/>
                      <a:pt x="15" y="23"/>
                    </a:cubicBezTo>
                    <a:cubicBezTo>
                      <a:pt x="16" y="23"/>
                      <a:pt x="17" y="24"/>
                      <a:pt x="17" y="24"/>
                    </a:cubicBezTo>
                    <a:cubicBezTo>
                      <a:pt x="18" y="24"/>
                      <a:pt x="19" y="24"/>
                      <a:pt x="20" y="24"/>
                    </a:cubicBezTo>
                    <a:cubicBezTo>
                      <a:pt x="23" y="24"/>
                      <a:pt x="26" y="24"/>
                      <a:pt x="29" y="23"/>
                    </a:cubicBezTo>
                    <a:cubicBezTo>
                      <a:pt x="29" y="22"/>
                      <a:pt x="29" y="22"/>
                      <a:pt x="29" y="22"/>
                    </a:cubicBezTo>
                    <a:cubicBezTo>
                      <a:pt x="29" y="21"/>
                      <a:pt x="30" y="20"/>
                      <a:pt x="32" y="20"/>
                    </a:cubicBezTo>
                    <a:cubicBezTo>
                      <a:pt x="33" y="20"/>
                      <a:pt x="35" y="21"/>
                      <a:pt x="35" y="22"/>
                    </a:cubicBezTo>
                    <a:cubicBezTo>
                      <a:pt x="38" y="21"/>
                      <a:pt x="41" y="19"/>
                      <a:pt x="44" y="18"/>
                    </a:cubicBezTo>
                    <a:cubicBezTo>
                      <a:pt x="44" y="11"/>
                      <a:pt x="44" y="11"/>
                      <a:pt x="44" y="11"/>
                    </a:cubicBezTo>
                    <a:cubicBezTo>
                      <a:pt x="44" y="9"/>
                      <a:pt x="43" y="7"/>
                      <a:pt x="41" y="7"/>
                    </a:cubicBezTo>
                    <a:close/>
                    <a:moveTo>
                      <a:pt x="27" y="7"/>
                    </a:moveTo>
                    <a:cubicBezTo>
                      <a:pt x="20" y="7"/>
                      <a:pt x="20" y="7"/>
                      <a:pt x="20" y="7"/>
                    </a:cubicBezTo>
                    <a:cubicBezTo>
                      <a:pt x="20" y="7"/>
                      <a:pt x="20" y="7"/>
                      <a:pt x="20" y="7"/>
                    </a:cubicBezTo>
                    <a:cubicBezTo>
                      <a:pt x="18" y="7"/>
                      <a:pt x="18" y="7"/>
                      <a:pt x="18" y="7"/>
                    </a:cubicBezTo>
                    <a:cubicBezTo>
                      <a:pt x="17" y="7"/>
                      <a:pt x="17" y="7"/>
                      <a:pt x="17" y="7"/>
                    </a:cubicBezTo>
                    <a:cubicBezTo>
                      <a:pt x="17" y="4"/>
                      <a:pt x="17" y="4"/>
                      <a:pt x="17" y="4"/>
                    </a:cubicBezTo>
                    <a:cubicBezTo>
                      <a:pt x="17" y="4"/>
                      <a:pt x="18" y="4"/>
                      <a:pt x="18" y="4"/>
                    </a:cubicBezTo>
                    <a:cubicBezTo>
                      <a:pt x="18" y="4"/>
                      <a:pt x="19" y="4"/>
                      <a:pt x="20" y="4"/>
                    </a:cubicBezTo>
                    <a:cubicBezTo>
                      <a:pt x="20" y="4"/>
                      <a:pt x="20" y="4"/>
                      <a:pt x="21" y="4"/>
                    </a:cubicBezTo>
                    <a:cubicBezTo>
                      <a:pt x="23" y="4"/>
                      <a:pt x="27" y="4"/>
                      <a:pt x="27" y="4"/>
                    </a:cubicBezTo>
                    <a:lnTo>
                      <a:pt x="27" y="7"/>
                    </a:lnTo>
                    <a:close/>
                  </a:path>
                </a:pathLst>
              </a:custGeom>
              <a:solidFill>
                <a:srgbClr val="B3D1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94" name="Freeform 26"/>
              <p:cNvSpPr>
                <a:spLocks/>
              </p:cNvSpPr>
              <p:nvPr/>
            </p:nvSpPr>
            <p:spPr bwMode="auto">
              <a:xfrm>
                <a:off x="4195763" y="5918201"/>
                <a:ext cx="141288" cy="57150"/>
              </a:xfrm>
              <a:custGeom>
                <a:avLst/>
                <a:gdLst>
                  <a:gd name="T0" fmla="*/ 35 w 44"/>
                  <a:gd name="T1" fmla="*/ 6 h 18"/>
                  <a:gd name="T2" fmla="*/ 32 w 44"/>
                  <a:gd name="T3" fmla="*/ 8 h 18"/>
                  <a:gd name="T4" fmla="*/ 29 w 44"/>
                  <a:gd name="T5" fmla="*/ 6 h 18"/>
                  <a:gd name="T6" fmla="*/ 29 w 44"/>
                  <a:gd name="T7" fmla="*/ 6 h 18"/>
                  <a:gd name="T8" fmla="*/ 22 w 44"/>
                  <a:gd name="T9" fmla="*/ 6 h 18"/>
                  <a:gd name="T10" fmla="*/ 20 w 44"/>
                  <a:gd name="T11" fmla="*/ 6 h 18"/>
                  <a:gd name="T12" fmla="*/ 17 w 44"/>
                  <a:gd name="T13" fmla="*/ 6 h 18"/>
                  <a:gd name="T14" fmla="*/ 15 w 44"/>
                  <a:gd name="T15" fmla="*/ 6 h 18"/>
                  <a:gd name="T16" fmla="*/ 15 w 44"/>
                  <a:gd name="T17" fmla="*/ 6 h 18"/>
                  <a:gd name="T18" fmla="*/ 15 w 44"/>
                  <a:gd name="T19" fmla="*/ 7 h 18"/>
                  <a:gd name="T20" fmla="*/ 12 w 44"/>
                  <a:gd name="T21" fmla="*/ 8 h 18"/>
                  <a:gd name="T22" fmla="*/ 9 w 44"/>
                  <a:gd name="T23" fmla="*/ 6 h 18"/>
                  <a:gd name="T24" fmla="*/ 9 w 44"/>
                  <a:gd name="T25" fmla="*/ 4 h 18"/>
                  <a:gd name="T26" fmla="*/ 0 w 44"/>
                  <a:gd name="T27" fmla="*/ 0 h 18"/>
                  <a:gd name="T28" fmla="*/ 0 w 44"/>
                  <a:gd name="T29" fmla="*/ 14 h 18"/>
                  <a:gd name="T30" fmla="*/ 0 w 44"/>
                  <a:gd name="T31" fmla="*/ 14 h 18"/>
                  <a:gd name="T32" fmla="*/ 3 w 44"/>
                  <a:gd name="T33" fmla="*/ 18 h 18"/>
                  <a:gd name="T34" fmla="*/ 4 w 44"/>
                  <a:gd name="T35" fmla="*/ 18 h 18"/>
                  <a:gd name="T36" fmla="*/ 17 w 44"/>
                  <a:gd name="T37" fmla="*/ 18 h 18"/>
                  <a:gd name="T38" fmla="*/ 41 w 44"/>
                  <a:gd name="T39" fmla="*/ 18 h 18"/>
                  <a:gd name="T40" fmla="*/ 44 w 44"/>
                  <a:gd name="T41" fmla="*/ 14 h 18"/>
                  <a:gd name="T42" fmla="*/ 44 w 44"/>
                  <a:gd name="T43" fmla="*/ 0 h 18"/>
                  <a:gd name="T44" fmla="*/ 35 w 44"/>
                  <a:gd name="T45" fmla="*/ 4 h 18"/>
                  <a:gd name="T46" fmla="*/ 35 w 44"/>
                  <a:gd name="T47"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 h="18">
                    <a:moveTo>
                      <a:pt x="35" y="6"/>
                    </a:moveTo>
                    <a:cubicBezTo>
                      <a:pt x="35" y="7"/>
                      <a:pt x="34" y="8"/>
                      <a:pt x="32" y="8"/>
                    </a:cubicBezTo>
                    <a:cubicBezTo>
                      <a:pt x="30" y="8"/>
                      <a:pt x="29" y="7"/>
                      <a:pt x="29" y="6"/>
                    </a:cubicBezTo>
                    <a:cubicBezTo>
                      <a:pt x="29" y="6"/>
                      <a:pt x="29" y="6"/>
                      <a:pt x="29" y="6"/>
                    </a:cubicBezTo>
                    <a:cubicBezTo>
                      <a:pt x="27" y="6"/>
                      <a:pt x="24" y="6"/>
                      <a:pt x="22" y="6"/>
                    </a:cubicBezTo>
                    <a:cubicBezTo>
                      <a:pt x="21" y="6"/>
                      <a:pt x="21" y="6"/>
                      <a:pt x="20" y="6"/>
                    </a:cubicBezTo>
                    <a:cubicBezTo>
                      <a:pt x="19" y="6"/>
                      <a:pt x="18" y="6"/>
                      <a:pt x="17" y="6"/>
                    </a:cubicBezTo>
                    <a:cubicBezTo>
                      <a:pt x="17" y="6"/>
                      <a:pt x="16" y="6"/>
                      <a:pt x="15" y="6"/>
                    </a:cubicBezTo>
                    <a:cubicBezTo>
                      <a:pt x="15" y="6"/>
                      <a:pt x="15" y="6"/>
                      <a:pt x="15" y="6"/>
                    </a:cubicBezTo>
                    <a:cubicBezTo>
                      <a:pt x="15" y="6"/>
                      <a:pt x="15" y="6"/>
                      <a:pt x="15" y="7"/>
                    </a:cubicBezTo>
                    <a:cubicBezTo>
                      <a:pt x="15" y="7"/>
                      <a:pt x="14" y="8"/>
                      <a:pt x="12" y="8"/>
                    </a:cubicBezTo>
                    <a:cubicBezTo>
                      <a:pt x="11" y="8"/>
                      <a:pt x="9" y="7"/>
                      <a:pt x="9" y="6"/>
                    </a:cubicBezTo>
                    <a:cubicBezTo>
                      <a:pt x="9" y="4"/>
                      <a:pt x="9" y="4"/>
                      <a:pt x="9" y="4"/>
                    </a:cubicBezTo>
                    <a:cubicBezTo>
                      <a:pt x="6" y="3"/>
                      <a:pt x="3" y="2"/>
                      <a:pt x="0" y="0"/>
                    </a:cubicBezTo>
                    <a:cubicBezTo>
                      <a:pt x="0" y="14"/>
                      <a:pt x="0" y="14"/>
                      <a:pt x="0" y="14"/>
                    </a:cubicBezTo>
                    <a:cubicBezTo>
                      <a:pt x="0" y="14"/>
                      <a:pt x="0" y="14"/>
                      <a:pt x="0" y="14"/>
                    </a:cubicBezTo>
                    <a:cubicBezTo>
                      <a:pt x="1" y="16"/>
                      <a:pt x="2" y="17"/>
                      <a:pt x="3" y="18"/>
                    </a:cubicBezTo>
                    <a:cubicBezTo>
                      <a:pt x="4" y="18"/>
                      <a:pt x="4" y="18"/>
                      <a:pt x="4" y="18"/>
                    </a:cubicBezTo>
                    <a:cubicBezTo>
                      <a:pt x="17" y="18"/>
                      <a:pt x="17" y="18"/>
                      <a:pt x="17" y="18"/>
                    </a:cubicBezTo>
                    <a:cubicBezTo>
                      <a:pt x="41" y="18"/>
                      <a:pt x="41" y="18"/>
                      <a:pt x="41" y="18"/>
                    </a:cubicBezTo>
                    <a:cubicBezTo>
                      <a:pt x="43" y="18"/>
                      <a:pt x="44" y="16"/>
                      <a:pt x="44" y="14"/>
                    </a:cubicBezTo>
                    <a:cubicBezTo>
                      <a:pt x="44" y="0"/>
                      <a:pt x="44" y="0"/>
                      <a:pt x="44" y="0"/>
                    </a:cubicBezTo>
                    <a:cubicBezTo>
                      <a:pt x="41" y="2"/>
                      <a:pt x="38" y="3"/>
                      <a:pt x="35" y="4"/>
                    </a:cubicBezTo>
                    <a:lnTo>
                      <a:pt x="35" y="6"/>
                    </a:lnTo>
                    <a:close/>
                  </a:path>
                </a:pathLst>
              </a:custGeom>
              <a:solidFill>
                <a:srgbClr val="B3D1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95" name="Freeform 27"/>
              <p:cNvSpPr>
                <a:spLocks/>
              </p:cNvSpPr>
              <p:nvPr/>
            </p:nvSpPr>
            <p:spPr bwMode="auto">
              <a:xfrm>
                <a:off x="4230688" y="5921376"/>
                <a:ext cx="9525" cy="19050"/>
              </a:xfrm>
              <a:custGeom>
                <a:avLst/>
                <a:gdLst>
                  <a:gd name="T0" fmla="*/ 1 w 3"/>
                  <a:gd name="T1" fmla="*/ 0 h 6"/>
                  <a:gd name="T2" fmla="*/ 0 w 3"/>
                  <a:gd name="T3" fmla="*/ 1 h 6"/>
                  <a:gd name="T4" fmla="*/ 0 w 3"/>
                  <a:gd name="T5" fmla="*/ 1 h 6"/>
                  <a:gd name="T6" fmla="*/ 0 w 3"/>
                  <a:gd name="T7" fmla="*/ 4 h 6"/>
                  <a:gd name="T8" fmla="*/ 0 w 3"/>
                  <a:gd name="T9" fmla="*/ 5 h 6"/>
                  <a:gd name="T10" fmla="*/ 1 w 3"/>
                  <a:gd name="T11" fmla="*/ 6 h 6"/>
                  <a:gd name="T12" fmla="*/ 3 w 3"/>
                  <a:gd name="T13" fmla="*/ 5 h 6"/>
                  <a:gd name="T14" fmla="*/ 3 w 3"/>
                  <a:gd name="T15" fmla="*/ 4 h 6"/>
                  <a:gd name="T16" fmla="*/ 3 w 3"/>
                  <a:gd name="T17" fmla="*/ 2 h 6"/>
                  <a:gd name="T18" fmla="*/ 3 w 3"/>
                  <a:gd name="T19" fmla="*/ 1 h 6"/>
                  <a:gd name="T20" fmla="*/ 1 w 3"/>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6">
                    <a:moveTo>
                      <a:pt x="1" y="0"/>
                    </a:moveTo>
                    <a:cubicBezTo>
                      <a:pt x="0" y="0"/>
                      <a:pt x="0" y="1"/>
                      <a:pt x="0" y="1"/>
                    </a:cubicBezTo>
                    <a:cubicBezTo>
                      <a:pt x="0" y="1"/>
                      <a:pt x="0" y="1"/>
                      <a:pt x="0" y="1"/>
                    </a:cubicBezTo>
                    <a:cubicBezTo>
                      <a:pt x="0" y="4"/>
                      <a:pt x="0" y="4"/>
                      <a:pt x="0" y="4"/>
                    </a:cubicBezTo>
                    <a:cubicBezTo>
                      <a:pt x="0" y="5"/>
                      <a:pt x="0" y="5"/>
                      <a:pt x="0" y="5"/>
                    </a:cubicBezTo>
                    <a:cubicBezTo>
                      <a:pt x="0" y="5"/>
                      <a:pt x="0" y="6"/>
                      <a:pt x="1" y="6"/>
                    </a:cubicBezTo>
                    <a:cubicBezTo>
                      <a:pt x="2" y="6"/>
                      <a:pt x="3" y="5"/>
                      <a:pt x="3" y="5"/>
                    </a:cubicBezTo>
                    <a:cubicBezTo>
                      <a:pt x="3" y="4"/>
                      <a:pt x="3" y="4"/>
                      <a:pt x="3" y="4"/>
                    </a:cubicBezTo>
                    <a:cubicBezTo>
                      <a:pt x="3" y="2"/>
                      <a:pt x="3" y="2"/>
                      <a:pt x="3" y="2"/>
                    </a:cubicBezTo>
                    <a:cubicBezTo>
                      <a:pt x="3" y="1"/>
                      <a:pt x="3" y="1"/>
                      <a:pt x="3" y="1"/>
                    </a:cubicBezTo>
                    <a:cubicBezTo>
                      <a:pt x="3" y="1"/>
                      <a:pt x="2" y="0"/>
                      <a:pt x="1" y="0"/>
                    </a:cubicBez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96" name="Freeform 28"/>
              <p:cNvSpPr>
                <a:spLocks/>
              </p:cNvSpPr>
              <p:nvPr/>
            </p:nvSpPr>
            <p:spPr bwMode="auto">
              <a:xfrm>
                <a:off x="4291013" y="5921376"/>
                <a:ext cx="12700" cy="19050"/>
              </a:xfrm>
              <a:custGeom>
                <a:avLst/>
                <a:gdLst>
                  <a:gd name="T0" fmla="*/ 2 w 4"/>
                  <a:gd name="T1" fmla="*/ 0 h 6"/>
                  <a:gd name="T2" fmla="*/ 0 w 4"/>
                  <a:gd name="T3" fmla="*/ 1 h 6"/>
                  <a:gd name="T4" fmla="*/ 0 w 4"/>
                  <a:gd name="T5" fmla="*/ 2 h 6"/>
                  <a:gd name="T6" fmla="*/ 0 w 4"/>
                  <a:gd name="T7" fmla="*/ 4 h 6"/>
                  <a:gd name="T8" fmla="*/ 0 w 4"/>
                  <a:gd name="T9" fmla="*/ 5 h 6"/>
                  <a:gd name="T10" fmla="*/ 2 w 4"/>
                  <a:gd name="T11" fmla="*/ 6 h 6"/>
                  <a:gd name="T12" fmla="*/ 4 w 4"/>
                  <a:gd name="T13" fmla="*/ 5 h 6"/>
                  <a:gd name="T14" fmla="*/ 4 w 4"/>
                  <a:gd name="T15" fmla="*/ 4 h 6"/>
                  <a:gd name="T16" fmla="*/ 4 w 4"/>
                  <a:gd name="T17" fmla="*/ 1 h 6"/>
                  <a:gd name="T18" fmla="*/ 4 w 4"/>
                  <a:gd name="T19" fmla="*/ 1 h 6"/>
                  <a:gd name="T20" fmla="*/ 2 w 4"/>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6">
                    <a:moveTo>
                      <a:pt x="2" y="0"/>
                    </a:moveTo>
                    <a:cubicBezTo>
                      <a:pt x="1" y="0"/>
                      <a:pt x="0" y="1"/>
                      <a:pt x="0" y="1"/>
                    </a:cubicBezTo>
                    <a:cubicBezTo>
                      <a:pt x="0" y="2"/>
                      <a:pt x="0" y="2"/>
                      <a:pt x="0" y="2"/>
                    </a:cubicBezTo>
                    <a:cubicBezTo>
                      <a:pt x="0" y="4"/>
                      <a:pt x="0" y="4"/>
                      <a:pt x="0" y="4"/>
                    </a:cubicBezTo>
                    <a:cubicBezTo>
                      <a:pt x="0" y="5"/>
                      <a:pt x="0" y="5"/>
                      <a:pt x="0" y="5"/>
                    </a:cubicBezTo>
                    <a:cubicBezTo>
                      <a:pt x="0" y="5"/>
                      <a:pt x="1" y="6"/>
                      <a:pt x="2" y="6"/>
                    </a:cubicBezTo>
                    <a:cubicBezTo>
                      <a:pt x="3" y="6"/>
                      <a:pt x="4" y="5"/>
                      <a:pt x="4" y="5"/>
                    </a:cubicBezTo>
                    <a:cubicBezTo>
                      <a:pt x="4" y="4"/>
                      <a:pt x="4" y="4"/>
                      <a:pt x="4" y="4"/>
                    </a:cubicBezTo>
                    <a:cubicBezTo>
                      <a:pt x="4" y="1"/>
                      <a:pt x="4" y="1"/>
                      <a:pt x="4" y="1"/>
                    </a:cubicBezTo>
                    <a:cubicBezTo>
                      <a:pt x="4" y="1"/>
                      <a:pt x="4" y="1"/>
                      <a:pt x="4" y="1"/>
                    </a:cubicBezTo>
                    <a:cubicBezTo>
                      <a:pt x="4" y="1"/>
                      <a:pt x="3" y="0"/>
                      <a:pt x="2" y="0"/>
                    </a:cubicBez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97" name="Freeform 29"/>
              <p:cNvSpPr>
                <a:spLocks noEditPoints="1"/>
              </p:cNvSpPr>
              <p:nvPr/>
            </p:nvSpPr>
            <p:spPr bwMode="auto">
              <a:xfrm>
                <a:off x="4119563" y="5651501"/>
                <a:ext cx="158750" cy="179388"/>
              </a:xfrm>
              <a:custGeom>
                <a:avLst/>
                <a:gdLst>
                  <a:gd name="T0" fmla="*/ 9 w 50"/>
                  <a:gd name="T1" fmla="*/ 17 h 56"/>
                  <a:gd name="T2" fmla="*/ 11 w 50"/>
                  <a:gd name="T3" fmla="*/ 17 h 56"/>
                  <a:gd name="T4" fmla="*/ 11 w 50"/>
                  <a:gd name="T5" fmla="*/ 17 h 56"/>
                  <a:gd name="T6" fmla="*/ 11 w 50"/>
                  <a:gd name="T7" fmla="*/ 56 h 56"/>
                  <a:gd name="T8" fmla="*/ 11 w 50"/>
                  <a:gd name="T9" fmla="*/ 56 h 56"/>
                  <a:gd name="T10" fmla="*/ 39 w 50"/>
                  <a:gd name="T11" fmla="*/ 56 h 56"/>
                  <a:gd name="T12" fmla="*/ 39 w 50"/>
                  <a:gd name="T13" fmla="*/ 56 h 56"/>
                  <a:gd name="T14" fmla="*/ 39 w 50"/>
                  <a:gd name="T15" fmla="*/ 17 h 56"/>
                  <a:gd name="T16" fmla="*/ 40 w 50"/>
                  <a:gd name="T17" fmla="*/ 17 h 56"/>
                  <a:gd name="T18" fmla="*/ 41 w 50"/>
                  <a:gd name="T19" fmla="*/ 17 h 56"/>
                  <a:gd name="T20" fmla="*/ 41 w 50"/>
                  <a:gd name="T21" fmla="*/ 56 h 56"/>
                  <a:gd name="T22" fmla="*/ 50 w 50"/>
                  <a:gd name="T23" fmla="*/ 56 h 56"/>
                  <a:gd name="T24" fmla="*/ 50 w 50"/>
                  <a:gd name="T25" fmla="*/ 56 h 56"/>
                  <a:gd name="T26" fmla="*/ 50 w 50"/>
                  <a:gd name="T27" fmla="*/ 17 h 56"/>
                  <a:gd name="T28" fmla="*/ 50 w 50"/>
                  <a:gd name="T29" fmla="*/ 17 h 56"/>
                  <a:gd name="T30" fmla="*/ 50 w 50"/>
                  <a:gd name="T31" fmla="*/ 17 h 56"/>
                  <a:gd name="T32" fmla="*/ 48 w 50"/>
                  <a:gd name="T33" fmla="*/ 9 h 56"/>
                  <a:gd name="T34" fmla="*/ 40 w 50"/>
                  <a:gd name="T35" fmla="*/ 0 h 56"/>
                  <a:gd name="T36" fmla="*/ 25 w 50"/>
                  <a:gd name="T37" fmla="*/ 6 h 56"/>
                  <a:gd name="T38" fmla="*/ 10 w 50"/>
                  <a:gd name="T39" fmla="*/ 0 h 56"/>
                  <a:gd name="T40" fmla="*/ 2 w 50"/>
                  <a:gd name="T41" fmla="*/ 9 h 56"/>
                  <a:gd name="T42" fmla="*/ 0 w 50"/>
                  <a:gd name="T43" fmla="*/ 17 h 56"/>
                  <a:gd name="T44" fmla="*/ 0 w 50"/>
                  <a:gd name="T45" fmla="*/ 17 h 56"/>
                  <a:gd name="T46" fmla="*/ 0 w 50"/>
                  <a:gd name="T47" fmla="*/ 56 h 56"/>
                  <a:gd name="T48" fmla="*/ 0 w 50"/>
                  <a:gd name="T49" fmla="*/ 56 h 56"/>
                  <a:gd name="T50" fmla="*/ 9 w 50"/>
                  <a:gd name="T51" fmla="*/ 56 h 56"/>
                  <a:gd name="T52" fmla="*/ 9 w 50"/>
                  <a:gd name="T53" fmla="*/ 17 h 56"/>
                  <a:gd name="T54" fmla="*/ 18 w 50"/>
                  <a:gd name="T55" fmla="*/ 35 h 56"/>
                  <a:gd name="T56" fmla="*/ 18 w 50"/>
                  <a:gd name="T57" fmla="*/ 34 h 56"/>
                  <a:gd name="T58" fmla="*/ 23 w 50"/>
                  <a:gd name="T59" fmla="*/ 17 h 56"/>
                  <a:gd name="T60" fmla="*/ 21 w 50"/>
                  <a:gd name="T61" fmla="*/ 14 h 56"/>
                  <a:gd name="T62" fmla="*/ 25 w 50"/>
                  <a:gd name="T63" fmla="*/ 9 h 56"/>
                  <a:gd name="T64" fmla="*/ 29 w 50"/>
                  <a:gd name="T65" fmla="*/ 14 h 56"/>
                  <a:gd name="T66" fmla="*/ 27 w 50"/>
                  <a:gd name="T67" fmla="*/ 17 h 56"/>
                  <a:gd name="T68" fmla="*/ 32 w 50"/>
                  <a:gd name="T69" fmla="*/ 34 h 56"/>
                  <a:gd name="T70" fmla="*/ 32 w 50"/>
                  <a:gd name="T71" fmla="*/ 35 h 56"/>
                  <a:gd name="T72" fmla="*/ 32 w 50"/>
                  <a:gd name="T73" fmla="*/ 36 h 56"/>
                  <a:gd name="T74" fmla="*/ 26 w 50"/>
                  <a:gd name="T75" fmla="*/ 43 h 56"/>
                  <a:gd name="T76" fmla="*/ 25 w 50"/>
                  <a:gd name="T77" fmla="*/ 43 h 56"/>
                  <a:gd name="T78" fmla="*/ 24 w 50"/>
                  <a:gd name="T79" fmla="*/ 43 h 56"/>
                  <a:gd name="T80" fmla="*/ 18 w 50"/>
                  <a:gd name="T81" fmla="*/ 36 h 56"/>
                  <a:gd name="T82" fmla="*/ 18 w 50"/>
                  <a:gd name="T83" fmla="*/ 3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 h="56">
                    <a:moveTo>
                      <a:pt x="9" y="17"/>
                    </a:moveTo>
                    <a:cubicBezTo>
                      <a:pt x="11" y="17"/>
                      <a:pt x="11" y="17"/>
                      <a:pt x="11" y="17"/>
                    </a:cubicBezTo>
                    <a:cubicBezTo>
                      <a:pt x="11" y="17"/>
                      <a:pt x="11" y="17"/>
                      <a:pt x="11" y="17"/>
                    </a:cubicBezTo>
                    <a:cubicBezTo>
                      <a:pt x="11" y="56"/>
                      <a:pt x="11" y="56"/>
                      <a:pt x="11" y="56"/>
                    </a:cubicBezTo>
                    <a:cubicBezTo>
                      <a:pt x="11" y="56"/>
                      <a:pt x="11" y="56"/>
                      <a:pt x="11" y="56"/>
                    </a:cubicBezTo>
                    <a:cubicBezTo>
                      <a:pt x="39" y="56"/>
                      <a:pt x="39" y="56"/>
                      <a:pt x="39" y="56"/>
                    </a:cubicBezTo>
                    <a:cubicBezTo>
                      <a:pt x="39" y="56"/>
                      <a:pt x="39" y="56"/>
                      <a:pt x="39" y="56"/>
                    </a:cubicBezTo>
                    <a:cubicBezTo>
                      <a:pt x="39" y="17"/>
                      <a:pt x="39" y="17"/>
                      <a:pt x="39" y="17"/>
                    </a:cubicBezTo>
                    <a:cubicBezTo>
                      <a:pt x="40" y="17"/>
                      <a:pt x="40" y="17"/>
                      <a:pt x="40" y="17"/>
                    </a:cubicBezTo>
                    <a:cubicBezTo>
                      <a:pt x="41" y="17"/>
                      <a:pt x="41" y="17"/>
                      <a:pt x="41" y="17"/>
                    </a:cubicBezTo>
                    <a:cubicBezTo>
                      <a:pt x="41" y="56"/>
                      <a:pt x="41" y="56"/>
                      <a:pt x="41" y="56"/>
                    </a:cubicBezTo>
                    <a:cubicBezTo>
                      <a:pt x="50" y="56"/>
                      <a:pt x="50" y="56"/>
                      <a:pt x="50" y="56"/>
                    </a:cubicBezTo>
                    <a:cubicBezTo>
                      <a:pt x="50" y="56"/>
                      <a:pt x="50" y="56"/>
                      <a:pt x="50" y="56"/>
                    </a:cubicBezTo>
                    <a:cubicBezTo>
                      <a:pt x="50" y="17"/>
                      <a:pt x="50" y="17"/>
                      <a:pt x="50" y="17"/>
                    </a:cubicBezTo>
                    <a:cubicBezTo>
                      <a:pt x="50" y="17"/>
                      <a:pt x="50" y="17"/>
                      <a:pt x="50" y="17"/>
                    </a:cubicBezTo>
                    <a:cubicBezTo>
                      <a:pt x="50" y="17"/>
                      <a:pt x="50" y="17"/>
                      <a:pt x="50" y="17"/>
                    </a:cubicBezTo>
                    <a:cubicBezTo>
                      <a:pt x="50" y="14"/>
                      <a:pt x="49" y="12"/>
                      <a:pt x="48" y="9"/>
                    </a:cubicBezTo>
                    <a:cubicBezTo>
                      <a:pt x="46" y="5"/>
                      <a:pt x="43" y="2"/>
                      <a:pt x="40" y="0"/>
                    </a:cubicBezTo>
                    <a:cubicBezTo>
                      <a:pt x="36" y="4"/>
                      <a:pt x="31" y="6"/>
                      <a:pt x="25" y="6"/>
                    </a:cubicBezTo>
                    <a:cubicBezTo>
                      <a:pt x="19" y="6"/>
                      <a:pt x="14" y="4"/>
                      <a:pt x="10" y="0"/>
                    </a:cubicBezTo>
                    <a:cubicBezTo>
                      <a:pt x="7" y="2"/>
                      <a:pt x="4" y="5"/>
                      <a:pt x="2" y="9"/>
                    </a:cubicBezTo>
                    <a:cubicBezTo>
                      <a:pt x="1" y="12"/>
                      <a:pt x="0" y="14"/>
                      <a:pt x="0" y="17"/>
                    </a:cubicBezTo>
                    <a:cubicBezTo>
                      <a:pt x="0" y="17"/>
                      <a:pt x="0" y="17"/>
                      <a:pt x="0" y="17"/>
                    </a:cubicBezTo>
                    <a:cubicBezTo>
                      <a:pt x="0" y="56"/>
                      <a:pt x="0" y="56"/>
                      <a:pt x="0" y="56"/>
                    </a:cubicBezTo>
                    <a:cubicBezTo>
                      <a:pt x="0" y="56"/>
                      <a:pt x="0" y="56"/>
                      <a:pt x="0" y="56"/>
                    </a:cubicBezTo>
                    <a:cubicBezTo>
                      <a:pt x="9" y="56"/>
                      <a:pt x="9" y="56"/>
                      <a:pt x="9" y="56"/>
                    </a:cubicBezTo>
                    <a:lnTo>
                      <a:pt x="9" y="17"/>
                    </a:lnTo>
                    <a:close/>
                    <a:moveTo>
                      <a:pt x="18" y="35"/>
                    </a:moveTo>
                    <a:cubicBezTo>
                      <a:pt x="18" y="34"/>
                      <a:pt x="18" y="34"/>
                      <a:pt x="18" y="34"/>
                    </a:cubicBezTo>
                    <a:cubicBezTo>
                      <a:pt x="23" y="17"/>
                      <a:pt x="23" y="17"/>
                      <a:pt x="23" y="17"/>
                    </a:cubicBezTo>
                    <a:cubicBezTo>
                      <a:pt x="22" y="16"/>
                      <a:pt x="21" y="15"/>
                      <a:pt x="21" y="14"/>
                    </a:cubicBezTo>
                    <a:cubicBezTo>
                      <a:pt x="21" y="11"/>
                      <a:pt x="23" y="9"/>
                      <a:pt x="25" y="9"/>
                    </a:cubicBezTo>
                    <a:cubicBezTo>
                      <a:pt x="27" y="9"/>
                      <a:pt x="29" y="11"/>
                      <a:pt x="29" y="14"/>
                    </a:cubicBezTo>
                    <a:cubicBezTo>
                      <a:pt x="29" y="15"/>
                      <a:pt x="28" y="16"/>
                      <a:pt x="27" y="17"/>
                    </a:cubicBezTo>
                    <a:cubicBezTo>
                      <a:pt x="32" y="34"/>
                      <a:pt x="32" y="34"/>
                      <a:pt x="32" y="34"/>
                    </a:cubicBezTo>
                    <a:cubicBezTo>
                      <a:pt x="32" y="35"/>
                      <a:pt x="32" y="35"/>
                      <a:pt x="32" y="35"/>
                    </a:cubicBezTo>
                    <a:cubicBezTo>
                      <a:pt x="33" y="35"/>
                      <a:pt x="32" y="36"/>
                      <a:pt x="32" y="36"/>
                    </a:cubicBezTo>
                    <a:cubicBezTo>
                      <a:pt x="26" y="43"/>
                      <a:pt x="26" y="43"/>
                      <a:pt x="26" y="43"/>
                    </a:cubicBezTo>
                    <a:cubicBezTo>
                      <a:pt x="26" y="43"/>
                      <a:pt x="25" y="43"/>
                      <a:pt x="25" y="43"/>
                    </a:cubicBezTo>
                    <a:cubicBezTo>
                      <a:pt x="25" y="43"/>
                      <a:pt x="25" y="43"/>
                      <a:pt x="24" y="43"/>
                    </a:cubicBezTo>
                    <a:cubicBezTo>
                      <a:pt x="18" y="36"/>
                      <a:pt x="18" y="36"/>
                      <a:pt x="18" y="36"/>
                    </a:cubicBezTo>
                    <a:cubicBezTo>
                      <a:pt x="18" y="36"/>
                      <a:pt x="18" y="35"/>
                      <a:pt x="18" y="35"/>
                    </a:cubicBez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98" name="Freeform 30"/>
              <p:cNvSpPr>
                <a:spLocks/>
              </p:cNvSpPr>
              <p:nvPr/>
            </p:nvSpPr>
            <p:spPr bwMode="auto">
              <a:xfrm>
                <a:off x="3848101" y="599757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99" name="Freeform 31"/>
              <p:cNvSpPr>
                <a:spLocks/>
              </p:cNvSpPr>
              <p:nvPr/>
            </p:nvSpPr>
            <p:spPr bwMode="auto">
              <a:xfrm>
                <a:off x="3997326" y="6045201"/>
                <a:ext cx="28575" cy="9525"/>
              </a:xfrm>
              <a:custGeom>
                <a:avLst/>
                <a:gdLst>
                  <a:gd name="T0" fmla="*/ 5 w 9"/>
                  <a:gd name="T1" fmla="*/ 0 h 3"/>
                  <a:gd name="T2" fmla="*/ 0 w 9"/>
                  <a:gd name="T3" fmla="*/ 3 h 3"/>
                  <a:gd name="T4" fmla="*/ 9 w 9"/>
                  <a:gd name="T5" fmla="*/ 3 h 3"/>
                  <a:gd name="T6" fmla="*/ 5 w 9"/>
                  <a:gd name="T7" fmla="*/ 0 h 3"/>
                </a:gdLst>
                <a:ahLst/>
                <a:cxnLst>
                  <a:cxn ang="0">
                    <a:pos x="T0" y="T1"/>
                  </a:cxn>
                  <a:cxn ang="0">
                    <a:pos x="T2" y="T3"/>
                  </a:cxn>
                  <a:cxn ang="0">
                    <a:pos x="T4" y="T5"/>
                  </a:cxn>
                  <a:cxn ang="0">
                    <a:pos x="T6" y="T7"/>
                  </a:cxn>
                </a:cxnLst>
                <a:rect l="0" t="0" r="r" b="b"/>
                <a:pathLst>
                  <a:path w="9" h="3">
                    <a:moveTo>
                      <a:pt x="5" y="0"/>
                    </a:moveTo>
                    <a:cubicBezTo>
                      <a:pt x="2" y="0"/>
                      <a:pt x="0" y="1"/>
                      <a:pt x="0" y="3"/>
                    </a:cubicBezTo>
                    <a:cubicBezTo>
                      <a:pt x="9" y="3"/>
                      <a:pt x="9" y="3"/>
                      <a:pt x="9" y="3"/>
                    </a:cubicBezTo>
                    <a:cubicBezTo>
                      <a:pt x="9" y="1"/>
                      <a:pt x="7" y="0"/>
                      <a:pt x="5" y="0"/>
                    </a:cubicBez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00" name="Freeform 32"/>
              <p:cNvSpPr>
                <a:spLocks/>
              </p:cNvSpPr>
              <p:nvPr/>
            </p:nvSpPr>
            <p:spPr bwMode="auto">
              <a:xfrm>
                <a:off x="4062413" y="5921376"/>
                <a:ext cx="57150" cy="133350"/>
              </a:xfrm>
              <a:custGeom>
                <a:avLst/>
                <a:gdLst>
                  <a:gd name="T0" fmla="*/ 15 w 18"/>
                  <a:gd name="T1" fmla="*/ 0 h 42"/>
                  <a:gd name="T2" fmla="*/ 3 w 18"/>
                  <a:gd name="T3" fmla="*/ 0 h 42"/>
                  <a:gd name="T4" fmla="*/ 0 w 18"/>
                  <a:gd name="T5" fmla="*/ 3 h 42"/>
                  <a:gd name="T6" fmla="*/ 0 w 18"/>
                  <a:gd name="T7" fmla="*/ 39 h 42"/>
                  <a:gd name="T8" fmla="*/ 3 w 18"/>
                  <a:gd name="T9" fmla="*/ 42 h 42"/>
                  <a:gd name="T10" fmla="*/ 15 w 18"/>
                  <a:gd name="T11" fmla="*/ 42 h 42"/>
                  <a:gd name="T12" fmla="*/ 18 w 18"/>
                  <a:gd name="T13" fmla="*/ 39 h 42"/>
                  <a:gd name="T14" fmla="*/ 18 w 18"/>
                  <a:gd name="T15" fmla="*/ 3 h 42"/>
                  <a:gd name="T16" fmla="*/ 15 w 18"/>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2">
                    <a:moveTo>
                      <a:pt x="15" y="0"/>
                    </a:moveTo>
                    <a:cubicBezTo>
                      <a:pt x="3" y="0"/>
                      <a:pt x="3" y="0"/>
                      <a:pt x="3" y="0"/>
                    </a:cubicBezTo>
                    <a:cubicBezTo>
                      <a:pt x="1" y="0"/>
                      <a:pt x="0" y="2"/>
                      <a:pt x="0" y="3"/>
                    </a:cubicBezTo>
                    <a:cubicBezTo>
                      <a:pt x="0" y="39"/>
                      <a:pt x="0" y="39"/>
                      <a:pt x="0" y="39"/>
                    </a:cubicBezTo>
                    <a:cubicBezTo>
                      <a:pt x="0" y="41"/>
                      <a:pt x="1" y="42"/>
                      <a:pt x="3" y="42"/>
                    </a:cubicBezTo>
                    <a:cubicBezTo>
                      <a:pt x="15" y="42"/>
                      <a:pt x="15" y="42"/>
                      <a:pt x="15" y="42"/>
                    </a:cubicBezTo>
                    <a:cubicBezTo>
                      <a:pt x="17" y="42"/>
                      <a:pt x="18" y="41"/>
                      <a:pt x="18" y="39"/>
                    </a:cubicBezTo>
                    <a:cubicBezTo>
                      <a:pt x="18" y="3"/>
                      <a:pt x="18" y="3"/>
                      <a:pt x="18" y="3"/>
                    </a:cubicBezTo>
                    <a:cubicBezTo>
                      <a:pt x="18" y="2"/>
                      <a:pt x="17" y="0"/>
                      <a:pt x="15" y="0"/>
                    </a:cubicBezTo>
                    <a:close/>
                  </a:path>
                </a:pathLst>
              </a:custGeom>
              <a:solidFill>
                <a:srgbClr val="B3D1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01" name="Freeform 33"/>
              <p:cNvSpPr>
                <a:spLocks noEditPoints="1"/>
              </p:cNvSpPr>
              <p:nvPr/>
            </p:nvSpPr>
            <p:spPr bwMode="auto">
              <a:xfrm>
                <a:off x="3848101" y="5894388"/>
                <a:ext cx="201613" cy="160338"/>
              </a:xfrm>
              <a:custGeom>
                <a:avLst/>
                <a:gdLst>
                  <a:gd name="T0" fmla="*/ 61 w 63"/>
                  <a:gd name="T1" fmla="*/ 2 h 50"/>
                  <a:gd name="T2" fmla="*/ 57 w 63"/>
                  <a:gd name="T3" fmla="*/ 0 h 50"/>
                  <a:gd name="T4" fmla="*/ 42 w 63"/>
                  <a:gd name="T5" fmla="*/ 0 h 50"/>
                  <a:gd name="T6" fmla="*/ 39 w 63"/>
                  <a:gd name="T7" fmla="*/ 0 h 50"/>
                  <a:gd name="T8" fmla="*/ 6 w 63"/>
                  <a:gd name="T9" fmla="*/ 0 h 50"/>
                  <a:gd name="T10" fmla="*/ 0 w 63"/>
                  <a:gd name="T11" fmla="*/ 6 h 50"/>
                  <a:gd name="T12" fmla="*/ 0 w 63"/>
                  <a:gd name="T13" fmla="*/ 32 h 50"/>
                  <a:gd name="T14" fmla="*/ 0 w 63"/>
                  <a:gd name="T15" fmla="*/ 32 h 50"/>
                  <a:gd name="T16" fmla="*/ 0 w 63"/>
                  <a:gd name="T17" fmla="*/ 34 h 50"/>
                  <a:gd name="T18" fmla="*/ 6 w 63"/>
                  <a:gd name="T19" fmla="*/ 40 h 50"/>
                  <a:gd name="T20" fmla="*/ 29 w 63"/>
                  <a:gd name="T21" fmla="*/ 40 h 50"/>
                  <a:gd name="T22" fmla="*/ 29 w 63"/>
                  <a:gd name="T23" fmla="*/ 40 h 50"/>
                  <a:gd name="T24" fmla="*/ 29 w 63"/>
                  <a:gd name="T25" fmla="*/ 46 h 50"/>
                  <a:gd name="T26" fmla="*/ 27 w 63"/>
                  <a:gd name="T27" fmla="*/ 48 h 50"/>
                  <a:gd name="T28" fmla="*/ 31 w 63"/>
                  <a:gd name="T29" fmla="*/ 48 h 50"/>
                  <a:gd name="T30" fmla="*/ 32 w 63"/>
                  <a:gd name="T31" fmla="*/ 49 h 50"/>
                  <a:gd name="T32" fmla="*/ 32 w 63"/>
                  <a:gd name="T33" fmla="*/ 50 h 50"/>
                  <a:gd name="T34" fmla="*/ 42 w 63"/>
                  <a:gd name="T35" fmla="*/ 50 h 50"/>
                  <a:gd name="T36" fmla="*/ 34 w 63"/>
                  <a:gd name="T37" fmla="*/ 46 h 50"/>
                  <a:gd name="T38" fmla="*/ 34 w 63"/>
                  <a:gd name="T39" fmla="*/ 40 h 50"/>
                  <a:gd name="T40" fmla="*/ 34 w 63"/>
                  <a:gd name="T41" fmla="*/ 40 h 50"/>
                  <a:gd name="T42" fmla="*/ 57 w 63"/>
                  <a:gd name="T43" fmla="*/ 40 h 50"/>
                  <a:gd name="T44" fmla="*/ 63 w 63"/>
                  <a:gd name="T45" fmla="*/ 34 h 50"/>
                  <a:gd name="T46" fmla="*/ 63 w 63"/>
                  <a:gd name="T47" fmla="*/ 6 h 50"/>
                  <a:gd name="T48" fmla="*/ 61 w 63"/>
                  <a:gd name="T49" fmla="*/ 2 h 50"/>
                  <a:gd name="T50" fmla="*/ 59 w 63"/>
                  <a:gd name="T51" fmla="*/ 33 h 50"/>
                  <a:gd name="T52" fmla="*/ 56 w 63"/>
                  <a:gd name="T53" fmla="*/ 35 h 50"/>
                  <a:gd name="T54" fmla="*/ 7 w 63"/>
                  <a:gd name="T55" fmla="*/ 35 h 50"/>
                  <a:gd name="T56" fmla="*/ 4 w 63"/>
                  <a:gd name="T57" fmla="*/ 33 h 50"/>
                  <a:gd name="T58" fmla="*/ 4 w 63"/>
                  <a:gd name="T59" fmla="*/ 7 h 50"/>
                  <a:gd name="T60" fmla="*/ 7 w 63"/>
                  <a:gd name="T61" fmla="*/ 4 h 50"/>
                  <a:gd name="T62" fmla="*/ 18 w 63"/>
                  <a:gd name="T63" fmla="*/ 4 h 50"/>
                  <a:gd name="T64" fmla="*/ 19 w 63"/>
                  <a:gd name="T65" fmla="*/ 4 h 50"/>
                  <a:gd name="T66" fmla="*/ 38 w 63"/>
                  <a:gd name="T67" fmla="*/ 4 h 50"/>
                  <a:gd name="T68" fmla="*/ 41 w 63"/>
                  <a:gd name="T69" fmla="*/ 4 h 50"/>
                  <a:gd name="T70" fmla="*/ 56 w 63"/>
                  <a:gd name="T71" fmla="*/ 4 h 50"/>
                  <a:gd name="T72" fmla="*/ 59 w 63"/>
                  <a:gd name="T73" fmla="*/ 7 h 50"/>
                  <a:gd name="T74" fmla="*/ 59 w 63"/>
                  <a:gd name="T75" fmla="*/ 3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50">
                    <a:moveTo>
                      <a:pt x="61" y="2"/>
                    </a:moveTo>
                    <a:cubicBezTo>
                      <a:pt x="60" y="1"/>
                      <a:pt x="59" y="0"/>
                      <a:pt x="57" y="0"/>
                    </a:cubicBezTo>
                    <a:cubicBezTo>
                      <a:pt x="42" y="0"/>
                      <a:pt x="42" y="0"/>
                      <a:pt x="42" y="0"/>
                    </a:cubicBezTo>
                    <a:cubicBezTo>
                      <a:pt x="39" y="0"/>
                      <a:pt x="39" y="0"/>
                      <a:pt x="39" y="0"/>
                    </a:cubicBezTo>
                    <a:cubicBezTo>
                      <a:pt x="6" y="0"/>
                      <a:pt x="6" y="0"/>
                      <a:pt x="6" y="0"/>
                    </a:cubicBezTo>
                    <a:cubicBezTo>
                      <a:pt x="3" y="0"/>
                      <a:pt x="0" y="3"/>
                      <a:pt x="0" y="6"/>
                    </a:cubicBezTo>
                    <a:cubicBezTo>
                      <a:pt x="0" y="32"/>
                      <a:pt x="0" y="32"/>
                      <a:pt x="0" y="32"/>
                    </a:cubicBezTo>
                    <a:cubicBezTo>
                      <a:pt x="0" y="32"/>
                      <a:pt x="0" y="32"/>
                      <a:pt x="0" y="32"/>
                    </a:cubicBezTo>
                    <a:cubicBezTo>
                      <a:pt x="0" y="34"/>
                      <a:pt x="0" y="34"/>
                      <a:pt x="0" y="34"/>
                    </a:cubicBezTo>
                    <a:cubicBezTo>
                      <a:pt x="0" y="38"/>
                      <a:pt x="3" y="40"/>
                      <a:pt x="6" y="40"/>
                    </a:cubicBezTo>
                    <a:cubicBezTo>
                      <a:pt x="29" y="40"/>
                      <a:pt x="29" y="40"/>
                      <a:pt x="29" y="40"/>
                    </a:cubicBezTo>
                    <a:cubicBezTo>
                      <a:pt x="29" y="40"/>
                      <a:pt x="29" y="40"/>
                      <a:pt x="29" y="40"/>
                    </a:cubicBezTo>
                    <a:cubicBezTo>
                      <a:pt x="29" y="46"/>
                      <a:pt x="29" y="46"/>
                      <a:pt x="29" y="46"/>
                    </a:cubicBezTo>
                    <a:cubicBezTo>
                      <a:pt x="29" y="47"/>
                      <a:pt x="28" y="47"/>
                      <a:pt x="27" y="48"/>
                    </a:cubicBezTo>
                    <a:cubicBezTo>
                      <a:pt x="31" y="48"/>
                      <a:pt x="31" y="48"/>
                      <a:pt x="31" y="48"/>
                    </a:cubicBezTo>
                    <a:cubicBezTo>
                      <a:pt x="32" y="48"/>
                      <a:pt x="32" y="48"/>
                      <a:pt x="32" y="49"/>
                    </a:cubicBezTo>
                    <a:cubicBezTo>
                      <a:pt x="32" y="50"/>
                      <a:pt x="32" y="50"/>
                      <a:pt x="32" y="50"/>
                    </a:cubicBezTo>
                    <a:cubicBezTo>
                      <a:pt x="42" y="50"/>
                      <a:pt x="42" y="50"/>
                      <a:pt x="42" y="50"/>
                    </a:cubicBezTo>
                    <a:cubicBezTo>
                      <a:pt x="42" y="49"/>
                      <a:pt x="34" y="48"/>
                      <a:pt x="34" y="46"/>
                    </a:cubicBezTo>
                    <a:cubicBezTo>
                      <a:pt x="34" y="40"/>
                      <a:pt x="34" y="40"/>
                      <a:pt x="34" y="40"/>
                    </a:cubicBezTo>
                    <a:cubicBezTo>
                      <a:pt x="34" y="40"/>
                      <a:pt x="34" y="40"/>
                      <a:pt x="34" y="40"/>
                    </a:cubicBezTo>
                    <a:cubicBezTo>
                      <a:pt x="57" y="40"/>
                      <a:pt x="57" y="40"/>
                      <a:pt x="57" y="40"/>
                    </a:cubicBezTo>
                    <a:cubicBezTo>
                      <a:pt x="60" y="40"/>
                      <a:pt x="63" y="38"/>
                      <a:pt x="63" y="34"/>
                    </a:cubicBezTo>
                    <a:cubicBezTo>
                      <a:pt x="63" y="6"/>
                      <a:pt x="63" y="6"/>
                      <a:pt x="63" y="6"/>
                    </a:cubicBezTo>
                    <a:cubicBezTo>
                      <a:pt x="63" y="4"/>
                      <a:pt x="63" y="3"/>
                      <a:pt x="61" y="2"/>
                    </a:cubicBezTo>
                    <a:close/>
                    <a:moveTo>
                      <a:pt x="59" y="33"/>
                    </a:moveTo>
                    <a:cubicBezTo>
                      <a:pt x="59" y="35"/>
                      <a:pt x="57" y="35"/>
                      <a:pt x="56" y="35"/>
                    </a:cubicBezTo>
                    <a:cubicBezTo>
                      <a:pt x="7" y="35"/>
                      <a:pt x="7" y="35"/>
                      <a:pt x="7" y="35"/>
                    </a:cubicBezTo>
                    <a:cubicBezTo>
                      <a:pt x="6" y="35"/>
                      <a:pt x="4" y="35"/>
                      <a:pt x="4" y="33"/>
                    </a:cubicBezTo>
                    <a:cubicBezTo>
                      <a:pt x="4" y="7"/>
                      <a:pt x="4" y="7"/>
                      <a:pt x="4" y="7"/>
                    </a:cubicBezTo>
                    <a:cubicBezTo>
                      <a:pt x="4" y="6"/>
                      <a:pt x="5" y="4"/>
                      <a:pt x="7" y="4"/>
                    </a:cubicBezTo>
                    <a:cubicBezTo>
                      <a:pt x="18" y="4"/>
                      <a:pt x="18" y="4"/>
                      <a:pt x="18" y="4"/>
                    </a:cubicBezTo>
                    <a:cubicBezTo>
                      <a:pt x="19" y="4"/>
                      <a:pt x="19" y="4"/>
                      <a:pt x="19" y="4"/>
                    </a:cubicBezTo>
                    <a:cubicBezTo>
                      <a:pt x="38" y="4"/>
                      <a:pt x="38" y="4"/>
                      <a:pt x="38" y="4"/>
                    </a:cubicBezTo>
                    <a:cubicBezTo>
                      <a:pt x="41" y="4"/>
                      <a:pt x="41" y="4"/>
                      <a:pt x="41" y="4"/>
                    </a:cubicBezTo>
                    <a:cubicBezTo>
                      <a:pt x="56" y="4"/>
                      <a:pt x="56" y="4"/>
                      <a:pt x="56" y="4"/>
                    </a:cubicBezTo>
                    <a:cubicBezTo>
                      <a:pt x="58" y="4"/>
                      <a:pt x="59" y="6"/>
                      <a:pt x="59" y="7"/>
                    </a:cubicBezTo>
                    <a:lnTo>
                      <a:pt x="59" y="33"/>
                    </a:lnTo>
                    <a:close/>
                  </a:path>
                </a:pathLst>
              </a:custGeom>
              <a:solidFill>
                <a:srgbClr val="B3D1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02" name="Freeform 34"/>
              <p:cNvSpPr>
                <a:spLocks/>
              </p:cNvSpPr>
              <p:nvPr/>
            </p:nvSpPr>
            <p:spPr bwMode="auto">
              <a:xfrm>
                <a:off x="3860801" y="5908676"/>
                <a:ext cx="176213" cy="98425"/>
              </a:xfrm>
              <a:custGeom>
                <a:avLst/>
                <a:gdLst>
                  <a:gd name="T0" fmla="*/ 52 w 55"/>
                  <a:gd name="T1" fmla="*/ 0 h 31"/>
                  <a:gd name="T2" fmla="*/ 37 w 55"/>
                  <a:gd name="T3" fmla="*/ 0 h 31"/>
                  <a:gd name="T4" fmla="*/ 34 w 55"/>
                  <a:gd name="T5" fmla="*/ 0 h 31"/>
                  <a:gd name="T6" fmla="*/ 15 w 55"/>
                  <a:gd name="T7" fmla="*/ 0 h 31"/>
                  <a:gd name="T8" fmla="*/ 14 w 55"/>
                  <a:gd name="T9" fmla="*/ 0 h 31"/>
                  <a:gd name="T10" fmla="*/ 3 w 55"/>
                  <a:gd name="T11" fmla="*/ 0 h 31"/>
                  <a:gd name="T12" fmla="*/ 0 w 55"/>
                  <a:gd name="T13" fmla="*/ 3 h 31"/>
                  <a:gd name="T14" fmla="*/ 0 w 55"/>
                  <a:gd name="T15" fmla="*/ 29 h 31"/>
                  <a:gd name="T16" fmla="*/ 3 w 55"/>
                  <a:gd name="T17" fmla="*/ 31 h 31"/>
                  <a:gd name="T18" fmla="*/ 52 w 55"/>
                  <a:gd name="T19" fmla="*/ 31 h 31"/>
                  <a:gd name="T20" fmla="*/ 55 w 55"/>
                  <a:gd name="T21" fmla="*/ 29 h 31"/>
                  <a:gd name="T22" fmla="*/ 55 w 55"/>
                  <a:gd name="T23" fmla="*/ 3 h 31"/>
                  <a:gd name="T24" fmla="*/ 52 w 5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31">
                    <a:moveTo>
                      <a:pt x="52" y="0"/>
                    </a:moveTo>
                    <a:cubicBezTo>
                      <a:pt x="37" y="0"/>
                      <a:pt x="37" y="0"/>
                      <a:pt x="37" y="0"/>
                    </a:cubicBezTo>
                    <a:cubicBezTo>
                      <a:pt x="34" y="0"/>
                      <a:pt x="34" y="0"/>
                      <a:pt x="34" y="0"/>
                    </a:cubicBezTo>
                    <a:cubicBezTo>
                      <a:pt x="15" y="0"/>
                      <a:pt x="15" y="0"/>
                      <a:pt x="15" y="0"/>
                    </a:cubicBezTo>
                    <a:cubicBezTo>
                      <a:pt x="14" y="0"/>
                      <a:pt x="14" y="0"/>
                      <a:pt x="14" y="0"/>
                    </a:cubicBezTo>
                    <a:cubicBezTo>
                      <a:pt x="3" y="0"/>
                      <a:pt x="3" y="0"/>
                      <a:pt x="3" y="0"/>
                    </a:cubicBezTo>
                    <a:cubicBezTo>
                      <a:pt x="1" y="0"/>
                      <a:pt x="0" y="2"/>
                      <a:pt x="0" y="3"/>
                    </a:cubicBezTo>
                    <a:cubicBezTo>
                      <a:pt x="0" y="29"/>
                      <a:pt x="0" y="29"/>
                      <a:pt x="0" y="29"/>
                    </a:cubicBezTo>
                    <a:cubicBezTo>
                      <a:pt x="0" y="31"/>
                      <a:pt x="2" y="31"/>
                      <a:pt x="3" y="31"/>
                    </a:cubicBezTo>
                    <a:cubicBezTo>
                      <a:pt x="52" y="31"/>
                      <a:pt x="52" y="31"/>
                      <a:pt x="52" y="31"/>
                    </a:cubicBezTo>
                    <a:cubicBezTo>
                      <a:pt x="53" y="31"/>
                      <a:pt x="55" y="31"/>
                      <a:pt x="55" y="29"/>
                    </a:cubicBezTo>
                    <a:cubicBezTo>
                      <a:pt x="55" y="3"/>
                      <a:pt x="55" y="3"/>
                      <a:pt x="55" y="3"/>
                    </a:cubicBezTo>
                    <a:cubicBezTo>
                      <a:pt x="55" y="2"/>
                      <a:pt x="54" y="0"/>
                      <a:pt x="5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03" name="Freeform 35"/>
              <p:cNvSpPr>
                <a:spLocks/>
              </p:cNvSpPr>
              <p:nvPr/>
            </p:nvSpPr>
            <p:spPr bwMode="auto">
              <a:xfrm>
                <a:off x="3854451" y="6048376"/>
                <a:ext cx="95250" cy="6350"/>
              </a:xfrm>
              <a:custGeom>
                <a:avLst/>
                <a:gdLst>
                  <a:gd name="T0" fmla="*/ 29 w 30"/>
                  <a:gd name="T1" fmla="*/ 0 h 2"/>
                  <a:gd name="T2" fmla="*/ 25 w 30"/>
                  <a:gd name="T3" fmla="*/ 0 h 2"/>
                  <a:gd name="T4" fmla="*/ 1 w 30"/>
                  <a:gd name="T5" fmla="*/ 0 h 2"/>
                  <a:gd name="T6" fmla="*/ 0 w 30"/>
                  <a:gd name="T7" fmla="*/ 1 h 2"/>
                  <a:gd name="T8" fmla="*/ 0 w 30"/>
                  <a:gd name="T9" fmla="*/ 2 h 2"/>
                  <a:gd name="T10" fmla="*/ 19 w 30"/>
                  <a:gd name="T11" fmla="*/ 2 h 2"/>
                  <a:gd name="T12" fmla="*/ 30 w 30"/>
                  <a:gd name="T13" fmla="*/ 2 h 2"/>
                  <a:gd name="T14" fmla="*/ 30 w 30"/>
                  <a:gd name="T15" fmla="*/ 1 h 2"/>
                  <a:gd name="T16" fmla="*/ 29 w 30"/>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
                    <a:moveTo>
                      <a:pt x="29" y="0"/>
                    </a:moveTo>
                    <a:cubicBezTo>
                      <a:pt x="25" y="0"/>
                      <a:pt x="25" y="0"/>
                      <a:pt x="25" y="0"/>
                    </a:cubicBezTo>
                    <a:cubicBezTo>
                      <a:pt x="1" y="0"/>
                      <a:pt x="1" y="0"/>
                      <a:pt x="1" y="0"/>
                    </a:cubicBezTo>
                    <a:cubicBezTo>
                      <a:pt x="0" y="0"/>
                      <a:pt x="0" y="0"/>
                      <a:pt x="0" y="1"/>
                    </a:cubicBezTo>
                    <a:cubicBezTo>
                      <a:pt x="0" y="2"/>
                      <a:pt x="0" y="2"/>
                      <a:pt x="0" y="2"/>
                    </a:cubicBezTo>
                    <a:cubicBezTo>
                      <a:pt x="19" y="2"/>
                      <a:pt x="19" y="2"/>
                      <a:pt x="19" y="2"/>
                    </a:cubicBezTo>
                    <a:cubicBezTo>
                      <a:pt x="30" y="2"/>
                      <a:pt x="30" y="2"/>
                      <a:pt x="30" y="2"/>
                    </a:cubicBezTo>
                    <a:cubicBezTo>
                      <a:pt x="30" y="1"/>
                      <a:pt x="30" y="1"/>
                      <a:pt x="30" y="1"/>
                    </a:cubicBezTo>
                    <a:cubicBezTo>
                      <a:pt x="30" y="0"/>
                      <a:pt x="30" y="0"/>
                      <a:pt x="29" y="0"/>
                    </a:cubicBez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grpSp>
        <p:grpSp>
          <p:nvGrpSpPr>
            <p:cNvPr id="895" name="Gruppieren 894"/>
            <p:cNvGrpSpPr/>
            <p:nvPr/>
          </p:nvGrpSpPr>
          <p:grpSpPr>
            <a:xfrm>
              <a:off x="11204069" y="2893855"/>
              <a:ext cx="576000" cy="648000"/>
              <a:chOff x="11147426" y="2828926"/>
              <a:chExt cx="652463" cy="727075"/>
            </a:xfrm>
          </p:grpSpPr>
          <p:sp>
            <p:nvSpPr>
              <p:cNvPr id="704" name="Freeform 36"/>
              <p:cNvSpPr>
                <a:spLocks/>
              </p:cNvSpPr>
              <p:nvPr/>
            </p:nvSpPr>
            <p:spPr bwMode="auto">
              <a:xfrm>
                <a:off x="11509376" y="3036888"/>
                <a:ext cx="215900" cy="207963"/>
              </a:xfrm>
              <a:custGeom>
                <a:avLst/>
                <a:gdLst>
                  <a:gd name="T0" fmla="*/ 12 w 68"/>
                  <a:gd name="T1" fmla="*/ 58 h 65"/>
                  <a:gd name="T2" fmla="*/ 56 w 68"/>
                  <a:gd name="T3" fmla="*/ 58 h 65"/>
                  <a:gd name="T4" fmla="*/ 56 w 68"/>
                  <a:gd name="T5" fmla="*/ 61 h 65"/>
                  <a:gd name="T6" fmla="*/ 67 w 68"/>
                  <a:gd name="T7" fmla="*/ 61 h 65"/>
                  <a:gd name="T8" fmla="*/ 68 w 68"/>
                  <a:gd name="T9" fmla="*/ 59 h 65"/>
                  <a:gd name="T10" fmla="*/ 68 w 68"/>
                  <a:gd name="T11" fmla="*/ 53 h 65"/>
                  <a:gd name="T12" fmla="*/ 68 w 68"/>
                  <a:gd name="T13" fmla="*/ 51 h 65"/>
                  <a:gd name="T14" fmla="*/ 56 w 68"/>
                  <a:gd name="T15" fmla="*/ 51 h 65"/>
                  <a:gd name="T16" fmla="*/ 56 w 68"/>
                  <a:gd name="T17" fmla="*/ 0 h 65"/>
                  <a:gd name="T18" fmla="*/ 54 w 68"/>
                  <a:gd name="T19" fmla="*/ 0 h 65"/>
                  <a:gd name="T20" fmla="*/ 53 w 68"/>
                  <a:gd name="T21" fmla="*/ 0 h 65"/>
                  <a:gd name="T22" fmla="*/ 53 w 68"/>
                  <a:gd name="T23" fmla="*/ 51 h 65"/>
                  <a:gd name="T24" fmla="*/ 53 w 68"/>
                  <a:gd name="T25" fmla="*/ 51 h 65"/>
                  <a:gd name="T26" fmla="*/ 15 w 68"/>
                  <a:gd name="T27" fmla="*/ 51 h 65"/>
                  <a:gd name="T28" fmla="*/ 15 w 68"/>
                  <a:gd name="T29" fmla="*/ 51 h 65"/>
                  <a:gd name="T30" fmla="*/ 15 w 68"/>
                  <a:gd name="T31" fmla="*/ 0 h 65"/>
                  <a:gd name="T32" fmla="*/ 15 w 68"/>
                  <a:gd name="T33" fmla="*/ 0 h 65"/>
                  <a:gd name="T34" fmla="*/ 12 w 68"/>
                  <a:gd name="T35" fmla="*/ 0 h 65"/>
                  <a:gd name="T36" fmla="*/ 12 w 68"/>
                  <a:gd name="T37" fmla="*/ 51 h 65"/>
                  <a:gd name="T38" fmla="*/ 0 w 68"/>
                  <a:gd name="T39" fmla="*/ 51 h 65"/>
                  <a:gd name="T40" fmla="*/ 0 w 68"/>
                  <a:gd name="T41" fmla="*/ 59 h 65"/>
                  <a:gd name="T42" fmla="*/ 0 w 68"/>
                  <a:gd name="T43" fmla="*/ 60 h 65"/>
                  <a:gd name="T44" fmla="*/ 0 w 68"/>
                  <a:gd name="T45" fmla="*/ 60 h 65"/>
                  <a:gd name="T46" fmla="*/ 7 w 68"/>
                  <a:gd name="T47" fmla="*/ 65 h 65"/>
                  <a:gd name="T48" fmla="*/ 12 w 68"/>
                  <a:gd name="T49" fmla="*/ 64 h 65"/>
                  <a:gd name="T50" fmla="*/ 12 w 68"/>
                  <a:gd name="T51" fmla="*/ 64 h 65"/>
                  <a:gd name="T52" fmla="*/ 12 w 68"/>
                  <a:gd name="T53"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65">
                    <a:moveTo>
                      <a:pt x="12" y="58"/>
                    </a:moveTo>
                    <a:cubicBezTo>
                      <a:pt x="56" y="58"/>
                      <a:pt x="56" y="58"/>
                      <a:pt x="56" y="58"/>
                    </a:cubicBezTo>
                    <a:cubicBezTo>
                      <a:pt x="56" y="61"/>
                      <a:pt x="56" y="61"/>
                      <a:pt x="56" y="61"/>
                    </a:cubicBezTo>
                    <a:cubicBezTo>
                      <a:pt x="67" y="61"/>
                      <a:pt x="67" y="61"/>
                      <a:pt x="67" y="61"/>
                    </a:cubicBezTo>
                    <a:cubicBezTo>
                      <a:pt x="67" y="61"/>
                      <a:pt x="68" y="60"/>
                      <a:pt x="68" y="59"/>
                    </a:cubicBezTo>
                    <a:cubicBezTo>
                      <a:pt x="68" y="53"/>
                      <a:pt x="68" y="53"/>
                      <a:pt x="68" y="53"/>
                    </a:cubicBezTo>
                    <a:cubicBezTo>
                      <a:pt x="68" y="51"/>
                      <a:pt x="68" y="51"/>
                      <a:pt x="68" y="51"/>
                    </a:cubicBezTo>
                    <a:cubicBezTo>
                      <a:pt x="56" y="51"/>
                      <a:pt x="56" y="51"/>
                      <a:pt x="56" y="51"/>
                    </a:cubicBezTo>
                    <a:cubicBezTo>
                      <a:pt x="56" y="0"/>
                      <a:pt x="56" y="0"/>
                      <a:pt x="56" y="0"/>
                    </a:cubicBezTo>
                    <a:cubicBezTo>
                      <a:pt x="54" y="0"/>
                      <a:pt x="54" y="0"/>
                      <a:pt x="54" y="0"/>
                    </a:cubicBezTo>
                    <a:cubicBezTo>
                      <a:pt x="53" y="0"/>
                      <a:pt x="53" y="0"/>
                      <a:pt x="53" y="0"/>
                    </a:cubicBezTo>
                    <a:cubicBezTo>
                      <a:pt x="53" y="51"/>
                      <a:pt x="53" y="51"/>
                      <a:pt x="53" y="51"/>
                    </a:cubicBezTo>
                    <a:cubicBezTo>
                      <a:pt x="53" y="51"/>
                      <a:pt x="53" y="51"/>
                      <a:pt x="53" y="51"/>
                    </a:cubicBezTo>
                    <a:cubicBezTo>
                      <a:pt x="15" y="51"/>
                      <a:pt x="15" y="51"/>
                      <a:pt x="15" y="51"/>
                    </a:cubicBezTo>
                    <a:cubicBezTo>
                      <a:pt x="15" y="51"/>
                      <a:pt x="15" y="51"/>
                      <a:pt x="15" y="51"/>
                    </a:cubicBezTo>
                    <a:cubicBezTo>
                      <a:pt x="15" y="0"/>
                      <a:pt x="15" y="0"/>
                      <a:pt x="15" y="0"/>
                    </a:cubicBezTo>
                    <a:cubicBezTo>
                      <a:pt x="15" y="0"/>
                      <a:pt x="15" y="0"/>
                      <a:pt x="15" y="0"/>
                    </a:cubicBezTo>
                    <a:cubicBezTo>
                      <a:pt x="12" y="0"/>
                      <a:pt x="12" y="0"/>
                      <a:pt x="12" y="0"/>
                    </a:cubicBezTo>
                    <a:cubicBezTo>
                      <a:pt x="12" y="51"/>
                      <a:pt x="12" y="51"/>
                      <a:pt x="12" y="51"/>
                    </a:cubicBezTo>
                    <a:cubicBezTo>
                      <a:pt x="0" y="51"/>
                      <a:pt x="0" y="51"/>
                      <a:pt x="0" y="51"/>
                    </a:cubicBezTo>
                    <a:cubicBezTo>
                      <a:pt x="0" y="59"/>
                      <a:pt x="0" y="59"/>
                      <a:pt x="0" y="59"/>
                    </a:cubicBezTo>
                    <a:cubicBezTo>
                      <a:pt x="0" y="60"/>
                      <a:pt x="0" y="60"/>
                      <a:pt x="0" y="60"/>
                    </a:cubicBezTo>
                    <a:cubicBezTo>
                      <a:pt x="0" y="60"/>
                      <a:pt x="0" y="60"/>
                      <a:pt x="0" y="60"/>
                    </a:cubicBezTo>
                    <a:cubicBezTo>
                      <a:pt x="1" y="63"/>
                      <a:pt x="4" y="65"/>
                      <a:pt x="7" y="65"/>
                    </a:cubicBezTo>
                    <a:cubicBezTo>
                      <a:pt x="9" y="65"/>
                      <a:pt x="11" y="65"/>
                      <a:pt x="12" y="64"/>
                    </a:cubicBezTo>
                    <a:cubicBezTo>
                      <a:pt x="12" y="64"/>
                      <a:pt x="12" y="64"/>
                      <a:pt x="12" y="64"/>
                    </a:cubicBezTo>
                    <a:lnTo>
                      <a:pt x="12" y="58"/>
                    </a:lnTo>
                    <a:close/>
                  </a:path>
                </a:pathLst>
              </a:custGeom>
              <a:solidFill>
                <a:srgbClr val="D8DE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05" name="Freeform 37"/>
              <p:cNvSpPr>
                <a:spLocks/>
              </p:cNvSpPr>
              <p:nvPr/>
            </p:nvSpPr>
            <p:spPr bwMode="auto">
              <a:xfrm>
                <a:off x="11547476" y="3222626"/>
                <a:ext cx="139700" cy="333375"/>
              </a:xfrm>
              <a:custGeom>
                <a:avLst/>
                <a:gdLst>
                  <a:gd name="T0" fmla="*/ 27 w 44"/>
                  <a:gd name="T1" fmla="*/ 11 h 104"/>
                  <a:gd name="T2" fmla="*/ 37 w 44"/>
                  <a:gd name="T3" fmla="*/ 11 h 104"/>
                  <a:gd name="T4" fmla="*/ 40 w 44"/>
                  <a:gd name="T5" fmla="*/ 11 h 104"/>
                  <a:gd name="T6" fmla="*/ 40 w 44"/>
                  <a:gd name="T7" fmla="*/ 8 h 104"/>
                  <a:gd name="T8" fmla="*/ 40 w 44"/>
                  <a:gd name="T9" fmla="*/ 8 h 104"/>
                  <a:gd name="T10" fmla="*/ 41 w 44"/>
                  <a:gd name="T11" fmla="*/ 5 h 104"/>
                  <a:gd name="T12" fmla="*/ 43 w 44"/>
                  <a:gd name="T13" fmla="*/ 3 h 104"/>
                  <a:gd name="T14" fmla="*/ 44 w 44"/>
                  <a:gd name="T15" fmla="*/ 3 h 104"/>
                  <a:gd name="T16" fmla="*/ 44 w 44"/>
                  <a:gd name="T17" fmla="*/ 0 h 104"/>
                  <a:gd name="T18" fmla="*/ 0 w 44"/>
                  <a:gd name="T19" fmla="*/ 0 h 104"/>
                  <a:gd name="T20" fmla="*/ 0 w 44"/>
                  <a:gd name="T21" fmla="*/ 6 h 104"/>
                  <a:gd name="T22" fmla="*/ 0 w 44"/>
                  <a:gd name="T23" fmla="*/ 6 h 104"/>
                  <a:gd name="T24" fmla="*/ 0 w 44"/>
                  <a:gd name="T25" fmla="*/ 94 h 104"/>
                  <a:gd name="T26" fmla="*/ 0 w 44"/>
                  <a:gd name="T27" fmla="*/ 96 h 104"/>
                  <a:gd name="T28" fmla="*/ 0 w 44"/>
                  <a:gd name="T29" fmla="*/ 96 h 104"/>
                  <a:gd name="T30" fmla="*/ 9 w 44"/>
                  <a:gd name="T31" fmla="*/ 104 h 104"/>
                  <a:gd name="T32" fmla="*/ 19 w 44"/>
                  <a:gd name="T33" fmla="*/ 94 h 104"/>
                  <a:gd name="T34" fmla="*/ 19 w 44"/>
                  <a:gd name="T35" fmla="*/ 15 h 104"/>
                  <a:gd name="T36" fmla="*/ 21 w 44"/>
                  <a:gd name="T37" fmla="*/ 15 h 104"/>
                  <a:gd name="T38" fmla="*/ 27 w 44"/>
                  <a:gd name="T39" fmla="*/ 1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 h="104">
                    <a:moveTo>
                      <a:pt x="27" y="11"/>
                    </a:moveTo>
                    <a:cubicBezTo>
                      <a:pt x="37" y="11"/>
                      <a:pt x="37" y="11"/>
                      <a:pt x="37" y="11"/>
                    </a:cubicBezTo>
                    <a:cubicBezTo>
                      <a:pt x="40" y="11"/>
                      <a:pt x="40" y="11"/>
                      <a:pt x="40" y="11"/>
                    </a:cubicBezTo>
                    <a:cubicBezTo>
                      <a:pt x="40" y="8"/>
                      <a:pt x="40" y="8"/>
                      <a:pt x="40" y="8"/>
                    </a:cubicBezTo>
                    <a:cubicBezTo>
                      <a:pt x="40" y="8"/>
                      <a:pt x="40" y="8"/>
                      <a:pt x="40" y="8"/>
                    </a:cubicBezTo>
                    <a:cubicBezTo>
                      <a:pt x="40" y="7"/>
                      <a:pt x="40" y="6"/>
                      <a:pt x="41" y="5"/>
                    </a:cubicBezTo>
                    <a:cubicBezTo>
                      <a:pt x="41" y="4"/>
                      <a:pt x="42" y="3"/>
                      <a:pt x="43" y="3"/>
                    </a:cubicBezTo>
                    <a:cubicBezTo>
                      <a:pt x="44" y="3"/>
                      <a:pt x="44" y="3"/>
                      <a:pt x="44" y="3"/>
                    </a:cubicBezTo>
                    <a:cubicBezTo>
                      <a:pt x="44" y="0"/>
                      <a:pt x="44" y="0"/>
                      <a:pt x="44" y="0"/>
                    </a:cubicBezTo>
                    <a:cubicBezTo>
                      <a:pt x="0" y="0"/>
                      <a:pt x="0" y="0"/>
                      <a:pt x="0" y="0"/>
                    </a:cubicBezTo>
                    <a:cubicBezTo>
                      <a:pt x="0" y="6"/>
                      <a:pt x="0" y="6"/>
                      <a:pt x="0" y="6"/>
                    </a:cubicBezTo>
                    <a:cubicBezTo>
                      <a:pt x="0" y="6"/>
                      <a:pt x="0" y="6"/>
                      <a:pt x="0" y="6"/>
                    </a:cubicBezTo>
                    <a:cubicBezTo>
                      <a:pt x="0" y="94"/>
                      <a:pt x="0" y="94"/>
                      <a:pt x="0" y="94"/>
                    </a:cubicBezTo>
                    <a:cubicBezTo>
                      <a:pt x="0" y="96"/>
                      <a:pt x="0" y="96"/>
                      <a:pt x="0" y="96"/>
                    </a:cubicBezTo>
                    <a:cubicBezTo>
                      <a:pt x="0" y="96"/>
                      <a:pt x="0" y="96"/>
                      <a:pt x="0" y="96"/>
                    </a:cubicBezTo>
                    <a:cubicBezTo>
                      <a:pt x="1" y="100"/>
                      <a:pt x="5" y="104"/>
                      <a:pt x="9" y="104"/>
                    </a:cubicBezTo>
                    <a:cubicBezTo>
                      <a:pt x="14" y="104"/>
                      <a:pt x="19" y="100"/>
                      <a:pt x="19" y="94"/>
                    </a:cubicBezTo>
                    <a:cubicBezTo>
                      <a:pt x="19" y="15"/>
                      <a:pt x="19" y="15"/>
                      <a:pt x="19" y="15"/>
                    </a:cubicBezTo>
                    <a:cubicBezTo>
                      <a:pt x="21" y="15"/>
                      <a:pt x="21" y="15"/>
                      <a:pt x="21" y="15"/>
                    </a:cubicBezTo>
                    <a:cubicBezTo>
                      <a:pt x="22" y="13"/>
                      <a:pt x="24" y="11"/>
                      <a:pt x="27" y="11"/>
                    </a:cubicBezTo>
                    <a:close/>
                  </a:path>
                </a:pathLst>
              </a:custGeom>
              <a:solidFill>
                <a:srgbClr val="8497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06" name="Freeform 38"/>
              <p:cNvSpPr>
                <a:spLocks/>
              </p:cNvSpPr>
              <p:nvPr/>
            </p:nvSpPr>
            <p:spPr bwMode="auto">
              <a:xfrm>
                <a:off x="11626851" y="3392488"/>
                <a:ext cx="60325" cy="163513"/>
              </a:xfrm>
              <a:custGeom>
                <a:avLst/>
                <a:gdLst>
                  <a:gd name="T0" fmla="*/ 0 w 19"/>
                  <a:gd name="T1" fmla="*/ 0 h 51"/>
                  <a:gd name="T2" fmla="*/ 0 w 19"/>
                  <a:gd name="T3" fmla="*/ 42 h 51"/>
                  <a:gd name="T4" fmla="*/ 0 w 19"/>
                  <a:gd name="T5" fmla="*/ 43 h 51"/>
                  <a:gd name="T6" fmla="*/ 0 w 19"/>
                  <a:gd name="T7" fmla="*/ 43 h 51"/>
                  <a:gd name="T8" fmla="*/ 9 w 19"/>
                  <a:gd name="T9" fmla="*/ 51 h 51"/>
                  <a:gd name="T10" fmla="*/ 19 w 19"/>
                  <a:gd name="T11" fmla="*/ 42 h 51"/>
                  <a:gd name="T12" fmla="*/ 19 w 19"/>
                  <a:gd name="T13" fmla="*/ 0 h 51"/>
                  <a:gd name="T14" fmla="*/ 0 w 19"/>
                  <a:gd name="T15" fmla="*/ 0 h 51"/>
                  <a:gd name="T16" fmla="*/ 0 w 19"/>
                  <a:gd name="T17"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51">
                    <a:moveTo>
                      <a:pt x="0" y="0"/>
                    </a:moveTo>
                    <a:cubicBezTo>
                      <a:pt x="0" y="42"/>
                      <a:pt x="0" y="42"/>
                      <a:pt x="0" y="42"/>
                    </a:cubicBezTo>
                    <a:cubicBezTo>
                      <a:pt x="0" y="43"/>
                      <a:pt x="0" y="43"/>
                      <a:pt x="0" y="43"/>
                    </a:cubicBezTo>
                    <a:cubicBezTo>
                      <a:pt x="0" y="43"/>
                      <a:pt x="0" y="43"/>
                      <a:pt x="0" y="43"/>
                    </a:cubicBezTo>
                    <a:cubicBezTo>
                      <a:pt x="1" y="47"/>
                      <a:pt x="5" y="51"/>
                      <a:pt x="9" y="51"/>
                    </a:cubicBezTo>
                    <a:cubicBezTo>
                      <a:pt x="15" y="51"/>
                      <a:pt x="19" y="47"/>
                      <a:pt x="19" y="42"/>
                    </a:cubicBezTo>
                    <a:cubicBezTo>
                      <a:pt x="19" y="0"/>
                      <a:pt x="19" y="0"/>
                      <a:pt x="19" y="0"/>
                    </a:cubicBezTo>
                    <a:cubicBezTo>
                      <a:pt x="0" y="0"/>
                      <a:pt x="0" y="0"/>
                      <a:pt x="0" y="0"/>
                    </a:cubicBezTo>
                    <a:cubicBezTo>
                      <a:pt x="0" y="0"/>
                      <a:pt x="0" y="0"/>
                      <a:pt x="0" y="0"/>
                    </a:cubicBezTo>
                    <a:close/>
                  </a:path>
                </a:pathLst>
              </a:custGeom>
              <a:solidFill>
                <a:srgbClr val="8497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07" name="Oval 39"/>
              <p:cNvSpPr>
                <a:spLocks noChangeArrowheads="1"/>
              </p:cNvSpPr>
              <p:nvPr/>
            </p:nvSpPr>
            <p:spPr bwMode="auto">
              <a:xfrm>
                <a:off x="11544301" y="2828926"/>
                <a:ext cx="146050" cy="147638"/>
              </a:xfrm>
              <a:prstGeom prst="ellipse">
                <a:avLst/>
              </a:prstGeom>
              <a:solidFill>
                <a:srgbClr val="D8DE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08" name="Freeform 40"/>
              <p:cNvSpPr>
                <a:spLocks/>
              </p:cNvSpPr>
              <p:nvPr/>
            </p:nvSpPr>
            <p:spPr bwMode="auto">
              <a:xfrm>
                <a:off x="11585576" y="3001963"/>
                <a:ext cx="63500" cy="142875"/>
              </a:xfrm>
              <a:custGeom>
                <a:avLst/>
                <a:gdLst>
                  <a:gd name="T0" fmla="*/ 9 w 20"/>
                  <a:gd name="T1" fmla="*/ 45 h 45"/>
                  <a:gd name="T2" fmla="*/ 10 w 20"/>
                  <a:gd name="T3" fmla="*/ 45 h 45"/>
                  <a:gd name="T4" fmla="*/ 11 w 20"/>
                  <a:gd name="T5" fmla="*/ 45 h 45"/>
                  <a:gd name="T6" fmla="*/ 19 w 20"/>
                  <a:gd name="T7" fmla="*/ 36 h 45"/>
                  <a:gd name="T8" fmla="*/ 20 w 20"/>
                  <a:gd name="T9" fmla="*/ 34 h 45"/>
                  <a:gd name="T10" fmla="*/ 19 w 20"/>
                  <a:gd name="T11" fmla="*/ 33 h 45"/>
                  <a:gd name="T12" fmla="*/ 13 w 20"/>
                  <a:gd name="T13" fmla="*/ 11 h 45"/>
                  <a:gd name="T14" fmla="*/ 16 w 20"/>
                  <a:gd name="T15" fmla="*/ 6 h 45"/>
                  <a:gd name="T16" fmla="*/ 10 w 20"/>
                  <a:gd name="T17" fmla="*/ 0 h 45"/>
                  <a:gd name="T18" fmla="*/ 4 w 20"/>
                  <a:gd name="T19" fmla="*/ 6 h 45"/>
                  <a:gd name="T20" fmla="*/ 7 w 20"/>
                  <a:gd name="T21" fmla="*/ 11 h 45"/>
                  <a:gd name="T22" fmla="*/ 0 w 20"/>
                  <a:gd name="T23" fmla="*/ 33 h 45"/>
                  <a:gd name="T24" fmla="*/ 0 w 20"/>
                  <a:gd name="T25" fmla="*/ 34 h 45"/>
                  <a:gd name="T26" fmla="*/ 0 w 20"/>
                  <a:gd name="T27" fmla="*/ 36 h 45"/>
                  <a:gd name="T28" fmla="*/ 9 w 20"/>
                  <a:gd name="T2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45">
                    <a:moveTo>
                      <a:pt x="9" y="45"/>
                    </a:moveTo>
                    <a:cubicBezTo>
                      <a:pt x="9" y="45"/>
                      <a:pt x="10" y="45"/>
                      <a:pt x="10" y="45"/>
                    </a:cubicBezTo>
                    <a:cubicBezTo>
                      <a:pt x="10" y="45"/>
                      <a:pt x="10" y="45"/>
                      <a:pt x="11" y="45"/>
                    </a:cubicBezTo>
                    <a:cubicBezTo>
                      <a:pt x="19" y="36"/>
                      <a:pt x="19" y="36"/>
                      <a:pt x="19" y="36"/>
                    </a:cubicBezTo>
                    <a:cubicBezTo>
                      <a:pt x="20" y="35"/>
                      <a:pt x="20" y="35"/>
                      <a:pt x="20" y="34"/>
                    </a:cubicBezTo>
                    <a:cubicBezTo>
                      <a:pt x="19" y="33"/>
                      <a:pt x="19" y="33"/>
                      <a:pt x="19" y="33"/>
                    </a:cubicBezTo>
                    <a:cubicBezTo>
                      <a:pt x="13" y="11"/>
                      <a:pt x="13" y="11"/>
                      <a:pt x="13" y="11"/>
                    </a:cubicBezTo>
                    <a:cubicBezTo>
                      <a:pt x="14" y="10"/>
                      <a:pt x="16" y="8"/>
                      <a:pt x="16" y="6"/>
                    </a:cubicBezTo>
                    <a:cubicBezTo>
                      <a:pt x="16" y="3"/>
                      <a:pt x="13" y="0"/>
                      <a:pt x="10" y="0"/>
                    </a:cubicBezTo>
                    <a:cubicBezTo>
                      <a:pt x="7" y="0"/>
                      <a:pt x="4" y="3"/>
                      <a:pt x="4" y="6"/>
                    </a:cubicBezTo>
                    <a:cubicBezTo>
                      <a:pt x="4" y="8"/>
                      <a:pt x="5" y="10"/>
                      <a:pt x="7" y="11"/>
                    </a:cubicBezTo>
                    <a:cubicBezTo>
                      <a:pt x="0" y="33"/>
                      <a:pt x="0" y="33"/>
                      <a:pt x="0" y="33"/>
                    </a:cubicBezTo>
                    <a:cubicBezTo>
                      <a:pt x="0" y="34"/>
                      <a:pt x="0" y="34"/>
                      <a:pt x="0" y="34"/>
                    </a:cubicBezTo>
                    <a:cubicBezTo>
                      <a:pt x="0" y="35"/>
                      <a:pt x="0" y="35"/>
                      <a:pt x="0" y="36"/>
                    </a:cubicBezTo>
                    <a:lnTo>
                      <a:pt x="9" y="45"/>
                    </a:lnTo>
                    <a:close/>
                  </a:path>
                </a:pathLst>
              </a:custGeom>
              <a:solidFill>
                <a:srgbClr val="6473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09" name="Freeform 41"/>
              <p:cNvSpPr>
                <a:spLocks noEditPoints="1"/>
              </p:cNvSpPr>
              <p:nvPr/>
            </p:nvSpPr>
            <p:spPr bwMode="auto">
              <a:xfrm>
                <a:off x="11614151" y="3305176"/>
                <a:ext cx="185738" cy="46038"/>
              </a:xfrm>
              <a:custGeom>
                <a:avLst/>
                <a:gdLst>
                  <a:gd name="T0" fmla="*/ 42 w 58"/>
                  <a:gd name="T1" fmla="*/ 3 h 14"/>
                  <a:gd name="T2" fmla="*/ 38 w 58"/>
                  <a:gd name="T3" fmla="*/ 6 h 14"/>
                  <a:gd name="T4" fmla="*/ 38 w 58"/>
                  <a:gd name="T5" fmla="*/ 8 h 14"/>
                  <a:gd name="T6" fmla="*/ 26 w 58"/>
                  <a:gd name="T7" fmla="*/ 9 h 14"/>
                  <a:gd name="T8" fmla="*/ 23 w 58"/>
                  <a:gd name="T9" fmla="*/ 8 h 14"/>
                  <a:gd name="T10" fmla="*/ 20 w 58"/>
                  <a:gd name="T11" fmla="*/ 8 h 14"/>
                  <a:gd name="T12" fmla="*/ 20 w 58"/>
                  <a:gd name="T13" fmla="*/ 6 h 14"/>
                  <a:gd name="T14" fmla="*/ 20 w 58"/>
                  <a:gd name="T15" fmla="*/ 5 h 14"/>
                  <a:gd name="T16" fmla="*/ 16 w 58"/>
                  <a:gd name="T17" fmla="*/ 3 h 14"/>
                  <a:gd name="T18" fmla="*/ 12 w 58"/>
                  <a:gd name="T19" fmla="*/ 6 h 14"/>
                  <a:gd name="T20" fmla="*/ 0 w 58"/>
                  <a:gd name="T21" fmla="*/ 0 h 14"/>
                  <a:gd name="T22" fmla="*/ 0 w 58"/>
                  <a:gd name="T23" fmla="*/ 3 h 14"/>
                  <a:gd name="T24" fmla="*/ 12 w 58"/>
                  <a:gd name="T25" fmla="*/ 9 h 14"/>
                  <a:gd name="T26" fmla="*/ 12 w 58"/>
                  <a:gd name="T27" fmla="*/ 11 h 14"/>
                  <a:gd name="T28" fmla="*/ 16 w 58"/>
                  <a:gd name="T29" fmla="*/ 14 h 14"/>
                  <a:gd name="T30" fmla="*/ 20 w 58"/>
                  <a:gd name="T31" fmla="*/ 12 h 14"/>
                  <a:gd name="T32" fmla="*/ 20 w 58"/>
                  <a:gd name="T33" fmla="*/ 11 h 14"/>
                  <a:gd name="T34" fmla="*/ 20 w 58"/>
                  <a:gd name="T35" fmla="*/ 11 h 14"/>
                  <a:gd name="T36" fmla="*/ 23 w 58"/>
                  <a:gd name="T37" fmla="*/ 11 h 14"/>
                  <a:gd name="T38" fmla="*/ 26 w 58"/>
                  <a:gd name="T39" fmla="*/ 11 h 14"/>
                  <a:gd name="T40" fmla="*/ 29 w 58"/>
                  <a:gd name="T41" fmla="*/ 12 h 14"/>
                  <a:gd name="T42" fmla="*/ 38 w 58"/>
                  <a:gd name="T43" fmla="*/ 11 h 14"/>
                  <a:gd name="T44" fmla="*/ 38 w 58"/>
                  <a:gd name="T45" fmla="*/ 11 h 14"/>
                  <a:gd name="T46" fmla="*/ 42 w 58"/>
                  <a:gd name="T47" fmla="*/ 14 h 14"/>
                  <a:gd name="T48" fmla="*/ 46 w 58"/>
                  <a:gd name="T49" fmla="*/ 11 h 14"/>
                  <a:gd name="T50" fmla="*/ 46 w 58"/>
                  <a:gd name="T51" fmla="*/ 9 h 14"/>
                  <a:gd name="T52" fmla="*/ 58 w 58"/>
                  <a:gd name="T53" fmla="*/ 3 h 14"/>
                  <a:gd name="T54" fmla="*/ 58 w 58"/>
                  <a:gd name="T55" fmla="*/ 0 h 14"/>
                  <a:gd name="T56" fmla="*/ 46 w 58"/>
                  <a:gd name="T57" fmla="*/ 6 h 14"/>
                  <a:gd name="T58" fmla="*/ 42 w 58"/>
                  <a:gd name="T59" fmla="*/ 3 h 14"/>
                  <a:gd name="T60" fmla="*/ 18 w 58"/>
                  <a:gd name="T61" fmla="*/ 8 h 14"/>
                  <a:gd name="T62" fmla="*/ 18 w 58"/>
                  <a:gd name="T63" fmla="*/ 11 h 14"/>
                  <a:gd name="T64" fmla="*/ 18 w 58"/>
                  <a:gd name="T65" fmla="*/ 11 h 14"/>
                  <a:gd name="T66" fmla="*/ 16 w 58"/>
                  <a:gd name="T67" fmla="*/ 12 h 14"/>
                  <a:gd name="T68" fmla="*/ 14 w 58"/>
                  <a:gd name="T69" fmla="*/ 11 h 14"/>
                  <a:gd name="T70" fmla="*/ 14 w 58"/>
                  <a:gd name="T71" fmla="*/ 9 h 14"/>
                  <a:gd name="T72" fmla="*/ 14 w 58"/>
                  <a:gd name="T73" fmla="*/ 6 h 14"/>
                  <a:gd name="T74" fmla="*/ 14 w 58"/>
                  <a:gd name="T75" fmla="*/ 6 h 14"/>
                  <a:gd name="T76" fmla="*/ 16 w 58"/>
                  <a:gd name="T77" fmla="*/ 5 h 14"/>
                  <a:gd name="T78" fmla="*/ 18 w 58"/>
                  <a:gd name="T79" fmla="*/ 6 h 14"/>
                  <a:gd name="T80" fmla="*/ 18 w 58"/>
                  <a:gd name="T81" fmla="*/ 8 h 14"/>
                  <a:gd name="T82" fmla="*/ 44 w 58"/>
                  <a:gd name="T83" fmla="*/ 6 h 14"/>
                  <a:gd name="T84" fmla="*/ 44 w 58"/>
                  <a:gd name="T85" fmla="*/ 9 h 14"/>
                  <a:gd name="T86" fmla="*/ 44 w 58"/>
                  <a:gd name="T87" fmla="*/ 11 h 14"/>
                  <a:gd name="T88" fmla="*/ 42 w 58"/>
                  <a:gd name="T89" fmla="*/ 12 h 14"/>
                  <a:gd name="T90" fmla="*/ 40 w 58"/>
                  <a:gd name="T91" fmla="*/ 11 h 14"/>
                  <a:gd name="T92" fmla="*/ 40 w 58"/>
                  <a:gd name="T93" fmla="*/ 11 h 14"/>
                  <a:gd name="T94" fmla="*/ 40 w 58"/>
                  <a:gd name="T95" fmla="*/ 8 h 14"/>
                  <a:gd name="T96" fmla="*/ 40 w 58"/>
                  <a:gd name="T97" fmla="*/ 6 h 14"/>
                  <a:gd name="T98" fmla="*/ 42 w 58"/>
                  <a:gd name="T99" fmla="*/ 5 h 14"/>
                  <a:gd name="T100" fmla="*/ 44 w 58"/>
                  <a:gd name="T10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 h="14">
                    <a:moveTo>
                      <a:pt x="42" y="3"/>
                    </a:moveTo>
                    <a:cubicBezTo>
                      <a:pt x="40" y="3"/>
                      <a:pt x="38" y="5"/>
                      <a:pt x="38" y="6"/>
                    </a:cubicBezTo>
                    <a:cubicBezTo>
                      <a:pt x="38" y="8"/>
                      <a:pt x="38" y="8"/>
                      <a:pt x="38" y="8"/>
                    </a:cubicBezTo>
                    <a:cubicBezTo>
                      <a:pt x="34" y="9"/>
                      <a:pt x="30" y="9"/>
                      <a:pt x="26" y="9"/>
                    </a:cubicBezTo>
                    <a:cubicBezTo>
                      <a:pt x="25" y="8"/>
                      <a:pt x="24" y="8"/>
                      <a:pt x="23" y="8"/>
                    </a:cubicBezTo>
                    <a:cubicBezTo>
                      <a:pt x="22" y="8"/>
                      <a:pt x="21" y="8"/>
                      <a:pt x="20" y="8"/>
                    </a:cubicBezTo>
                    <a:cubicBezTo>
                      <a:pt x="20" y="6"/>
                      <a:pt x="20" y="6"/>
                      <a:pt x="20" y="6"/>
                    </a:cubicBezTo>
                    <a:cubicBezTo>
                      <a:pt x="20" y="6"/>
                      <a:pt x="20" y="5"/>
                      <a:pt x="20" y="5"/>
                    </a:cubicBezTo>
                    <a:cubicBezTo>
                      <a:pt x="19" y="4"/>
                      <a:pt x="18" y="3"/>
                      <a:pt x="16" y="3"/>
                    </a:cubicBezTo>
                    <a:cubicBezTo>
                      <a:pt x="14" y="3"/>
                      <a:pt x="12" y="4"/>
                      <a:pt x="12" y="6"/>
                    </a:cubicBezTo>
                    <a:cubicBezTo>
                      <a:pt x="8" y="5"/>
                      <a:pt x="4" y="3"/>
                      <a:pt x="0" y="0"/>
                    </a:cubicBezTo>
                    <a:cubicBezTo>
                      <a:pt x="0" y="3"/>
                      <a:pt x="0" y="3"/>
                      <a:pt x="0" y="3"/>
                    </a:cubicBezTo>
                    <a:cubicBezTo>
                      <a:pt x="4" y="6"/>
                      <a:pt x="8" y="8"/>
                      <a:pt x="12" y="9"/>
                    </a:cubicBezTo>
                    <a:cubicBezTo>
                      <a:pt x="12" y="11"/>
                      <a:pt x="12" y="11"/>
                      <a:pt x="12" y="11"/>
                    </a:cubicBezTo>
                    <a:cubicBezTo>
                      <a:pt x="12" y="13"/>
                      <a:pt x="14" y="14"/>
                      <a:pt x="16" y="14"/>
                    </a:cubicBezTo>
                    <a:cubicBezTo>
                      <a:pt x="18" y="14"/>
                      <a:pt x="19" y="13"/>
                      <a:pt x="20" y="12"/>
                    </a:cubicBezTo>
                    <a:cubicBezTo>
                      <a:pt x="20" y="12"/>
                      <a:pt x="20" y="11"/>
                      <a:pt x="20" y="11"/>
                    </a:cubicBezTo>
                    <a:cubicBezTo>
                      <a:pt x="20" y="11"/>
                      <a:pt x="20" y="11"/>
                      <a:pt x="20" y="11"/>
                    </a:cubicBezTo>
                    <a:cubicBezTo>
                      <a:pt x="21" y="11"/>
                      <a:pt x="22" y="11"/>
                      <a:pt x="23" y="11"/>
                    </a:cubicBezTo>
                    <a:cubicBezTo>
                      <a:pt x="24" y="11"/>
                      <a:pt x="25" y="11"/>
                      <a:pt x="26" y="11"/>
                    </a:cubicBezTo>
                    <a:cubicBezTo>
                      <a:pt x="27" y="12"/>
                      <a:pt x="28" y="12"/>
                      <a:pt x="29" y="12"/>
                    </a:cubicBezTo>
                    <a:cubicBezTo>
                      <a:pt x="32" y="12"/>
                      <a:pt x="35" y="11"/>
                      <a:pt x="38" y="11"/>
                    </a:cubicBezTo>
                    <a:cubicBezTo>
                      <a:pt x="38" y="11"/>
                      <a:pt x="38" y="11"/>
                      <a:pt x="38" y="11"/>
                    </a:cubicBezTo>
                    <a:cubicBezTo>
                      <a:pt x="38" y="13"/>
                      <a:pt x="40" y="14"/>
                      <a:pt x="42" y="14"/>
                    </a:cubicBezTo>
                    <a:cubicBezTo>
                      <a:pt x="44" y="14"/>
                      <a:pt x="46" y="13"/>
                      <a:pt x="46" y="11"/>
                    </a:cubicBezTo>
                    <a:cubicBezTo>
                      <a:pt x="46" y="9"/>
                      <a:pt x="46" y="9"/>
                      <a:pt x="46" y="9"/>
                    </a:cubicBezTo>
                    <a:cubicBezTo>
                      <a:pt x="50" y="8"/>
                      <a:pt x="54" y="6"/>
                      <a:pt x="58" y="3"/>
                    </a:cubicBezTo>
                    <a:cubicBezTo>
                      <a:pt x="58" y="0"/>
                      <a:pt x="58" y="0"/>
                      <a:pt x="58" y="0"/>
                    </a:cubicBezTo>
                    <a:cubicBezTo>
                      <a:pt x="54" y="3"/>
                      <a:pt x="50" y="5"/>
                      <a:pt x="46" y="6"/>
                    </a:cubicBezTo>
                    <a:cubicBezTo>
                      <a:pt x="46" y="4"/>
                      <a:pt x="44" y="3"/>
                      <a:pt x="42" y="3"/>
                    </a:cubicBezTo>
                    <a:close/>
                    <a:moveTo>
                      <a:pt x="18" y="8"/>
                    </a:moveTo>
                    <a:cubicBezTo>
                      <a:pt x="18" y="11"/>
                      <a:pt x="18" y="11"/>
                      <a:pt x="18" y="11"/>
                    </a:cubicBezTo>
                    <a:cubicBezTo>
                      <a:pt x="18" y="11"/>
                      <a:pt x="18" y="11"/>
                      <a:pt x="18" y="11"/>
                    </a:cubicBezTo>
                    <a:cubicBezTo>
                      <a:pt x="18" y="12"/>
                      <a:pt x="17" y="12"/>
                      <a:pt x="16" y="12"/>
                    </a:cubicBezTo>
                    <a:cubicBezTo>
                      <a:pt x="15" y="12"/>
                      <a:pt x="14" y="12"/>
                      <a:pt x="14" y="11"/>
                    </a:cubicBezTo>
                    <a:cubicBezTo>
                      <a:pt x="14" y="9"/>
                      <a:pt x="14" y="9"/>
                      <a:pt x="14" y="9"/>
                    </a:cubicBezTo>
                    <a:cubicBezTo>
                      <a:pt x="14" y="6"/>
                      <a:pt x="14" y="6"/>
                      <a:pt x="14" y="6"/>
                    </a:cubicBezTo>
                    <a:cubicBezTo>
                      <a:pt x="14" y="6"/>
                      <a:pt x="14" y="6"/>
                      <a:pt x="14" y="6"/>
                    </a:cubicBezTo>
                    <a:cubicBezTo>
                      <a:pt x="14" y="6"/>
                      <a:pt x="15" y="5"/>
                      <a:pt x="16" y="5"/>
                    </a:cubicBezTo>
                    <a:cubicBezTo>
                      <a:pt x="17" y="5"/>
                      <a:pt x="18" y="6"/>
                      <a:pt x="18" y="6"/>
                    </a:cubicBezTo>
                    <a:lnTo>
                      <a:pt x="18" y="8"/>
                    </a:lnTo>
                    <a:close/>
                    <a:moveTo>
                      <a:pt x="44" y="6"/>
                    </a:moveTo>
                    <a:cubicBezTo>
                      <a:pt x="44" y="9"/>
                      <a:pt x="44" y="9"/>
                      <a:pt x="44" y="9"/>
                    </a:cubicBezTo>
                    <a:cubicBezTo>
                      <a:pt x="44" y="11"/>
                      <a:pt x="44" y="11"/>
                      <a:pt x="44" y="11"/>
                    </a:cubicBezTo>
                    <a:cubicBezTo>
                      <a:pt x="44" y="12"/>
                      <a:pt x="43" y="12"/>
                      <a:pt x="42" y="12"/>
                    </a:cubicBezTo>
                    <a:cubicBezTo>
                      <a:pt x="41" y="12"/>
                      <a:pt x="40" y="12"/>
                      <a:pt x="40" y="11"/>
                    </a:cubicBezTo>
                    <a:cubicBezTo>
                      <a:pt x="40" y="11"/>
                      <a:pt x="40" y="11"/>
                      <a:pt x="40" y="11"/>
                    </a:cubicBezTo>
                    <a:cubicBezTo>
                      <a:pt x="40" y="8"/>
                      <a:pt x="40" y="8"/>
                      <a:pt x="40" y="8"/>
                    </a:cubicBezTo>
                    <a:cubicBezTo>
                      <a:pt x="40" y="6"/>
                      <a:pt x="40" y="6"/>
                      <a:pt x="40" y="6"/>
                    </a:cubicBezTo>
                    <a:cubicBezTo>
                      <a:pt x="40" y="6"/>
                      <a:pt x="41" y="5"/>
                      <a:pt x="42" y="5"/>
                    </a:cubicBezTo>
                    <a:cubicBezTo>
                      <a:pt x="43" y="5"/>
                      <a:pt x="44" y="6"/>
                      <a:pt x="44"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10" name="Freeform 42"/>
              <p:cNvSpPr>
                <a:spLocks noEditPoints="1"/>
              </p:cNvSpPr>
              <p:nvPr/>
            </p:nvSpPr>
            <p:spPr bwMode="auto">
              <a:xfrm>
                <a:off x="11614151" y="3232151"/>
                <a:ext cx="185738" cy="101600"/>
              </a:xfrm>
              <a:custGeom>
                <a:avLst/>
                <a:gdLst>
                  <a:gd name="T0" fmla="*/ 54 w 58"/>
                  <a:gd name="T1" fmla="*/ 9 h 32"/>
                  <a:gd name="T2" fmla="*/ 52 w 58"/>
                  <a:gd name="T3" fmla="*/ 8 h 32"/>
                  <a:gd name="T4" fmla="*/ 39 w 58"/>
                  <a:gd name="T5" fmla="*/ 8 h 32"/>
                  <a:gd name="T6" fmla="*/ 39 w 58"/>
                  <a:gd name="T7" fmla="*/ 5 h 32"/>
                  <a:gd name="T8" fmla="*/ 36 w 58"/>
                  <a:gd name="T9" fmla="*/ 0 h 32"/>
                  <a:gd name="T10" fmla="*/ 35 w 58"/>
                  <a:gd name="T11" fmla="*/ 0 h 32"/>
                  <a:gd name="T12" fmla="*/ 34 w 58"/>
                  <a:gd name="T13" fmla="*/ 0 h 32"/>
                  <a:gd name="T14" fmla="*/ 23 w 58"/>
                  <a:gd name="T15" fmla="*/ 0 h 32"/>
                  <a:gd name="T16" fmla="*/ 22 w 58"/>
                  <a:gd name="T17" fmla="*/ 0 h 32"/>
                  <a:gd name="T18" fmla="*/ 20 w 58"/>
                  <a:gd name="T19" fmla="*/ 2 h 32"/>
                  <a:gd name="T20" fmla="*/ 19 w 58"/>
                  <a:gd name="T21" fmla="*/ 5 h 32"/>
                  <a:gd name="T22" fmla="*/ 19 w 58"/>
                  <a:gd name="T23" fmla="*/ 5 h 32"/>
                  <a:gd name="T24" fmla="*/ 19 w 58"/>
                  <a:gd name="T25" fmla="*/ 8 h 32"/>
                  <a:gd name="T26" fmla="*/ 16 w 58"/>
                  <a:gd name="T27" fmla="*/ 8 h 32"/>
                  <a:gd name="T28" fmla="*/ 6 w 58"/>
                  <a:gd name="T29" fmla="*/ 8 h 32"/>
                  <a:gd name="T30" fmla="*/ 0 w 58"/>
                  <a:gd name="T31" fmla="*/ 12 h 32"/>
                  <a:gd name="T32" fmla="*/ 0 w 58"/>
                  <a:gd name="T33" fmla="*/ 14 h 32"/>
                  <a:gd name="T34" fmla="*/ 0 w 58"/>
                  <a:gd name="T35" fmla="*/ 23 h 32"/>
                  <a:gd name="T36" fmla="*/ 12 w 58"/>
                  <a:gd name="T37" fmla="*/ 29 h 32"/>
                  <a:gd name="T38" fmla="*/ 16 w 58"/>
                  <a:gd name="T39" fmla="*/ 26 h 32"/>
                  <a:gd name="T40" fmla="*/ 20 w 58"/>
                  <a:gd name="T41" fmla="*/ 28 h 32"/>
                  <a:gd name="T42" fmla="*/ 20 w 58"/>
                  <a:gd name="T43" fmla="*/ 29 h 32"/>
                  <a:gd name="T44" fmla="*/ 20 w 58"/>
                  <a:gd name="T45" fmla="*/ 31 h 32"/>
                  <a:gd name="T46" fmla="*/ 23 w 58"/>
                  <a:gd name="T47" fmla="*/ 31 h 32"/>
                  <a:gd name="T48" fmla="*/ 26 w 58"/>
                  <a:gd name="T49" fmla="*/ 32 h 32"/>
                  <a:gd name="T50" fmla="*/ 38 w 58"/>
                  <a:gd name="T51" fmla="*/ 31 h 32"/>
                  <a:gd name="T52" fmla="*/ 38 w 58"/>
                  <a:gd name="T53" fmla="*/ 29 h 32"/>
                  <a:gd name="T54" fmla="*/ 42 w 58"/>
                  <a:gd name="T55" fmla="*/ 26 h 32"/>
                  <a:gd name="T56" fmla="*/ 46 w 58"/>
                  <a:gd name="T57" fmla="*/ 29 h 32"/>
                  <a:gd name="T58" fmla="*/ 58 w 58"/>
                  <a:gd name="T59" fmla="*/ 23 h 32"/>
                  <a:gd name="T60" fmla="*/ 58 w 58"/>
                  <a:gd name="T61" fmla="*/ 14 h 32"/>
                  <a:gd name="T62" fmla="*/ 54 w 58"/>
                  <a:gd name="T63" fmla="*/ 9 h 32"/>
                  <a:gd name="T64" fmla="*/ 35 w 58"/>
                  <a:gd name="T65" fmla="*/ 8 h 32"/>
                  <a:gd name="T66" fmla="*/ 27 w 58"/>
                  <a:gd name="T67" fmla="*/ 8 h 32"/>
                  <a:gd name="T68" fmla="*/ 26 w 58"/>
                  <a:gd name="T69" fmla="*/ 8 h 32"/>
                  <a:gd name="T70" fmla="*/ 23 w 58"/>
                  <a:gd name="T71" fmla="*/ 8 h 32"/>
                  <a:gd name="T72" fmla="*/ 23 w 58"/>
                  <a:gd name="T73" fmla="*/ 8 h 32"/>
                  <a:gd name="T74" fmla="*/ 23 w 58"/>
                  <a:gd name="T75" fmla="*/ 5 h 32"/>
                  <a:gd name="T76" fmla="*/ 23 w 58"/>
                  <a:gd name="T77" fmla="*/ 5 h 32"/>
                  <a:gd name="T78" fmla="*/ 26 w 58"/>
                  <a:gd name="T79" fmla="*/ 5 h 32"/>
                  <a:gd name="T80" fmla="*/ 27 w 58"/>
                  <a:gd name="T81" fmla="*/ 5 h 32"/>
                  <a:gd name="T82" fmla="*/ 35 w 58"/>
                  <a:gd name="T83" fmla="*/ 5 h 32"/>
                  <a:gd name="T84" fmla="*/ 35 w 58"/>
                  <a:gd name="T85"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32">
                    <a:moveTo>
                      <a:pt x="54" y="9"/>
                    </a:moveTo>
                    <a:cubicBezTo>
                      <a:pt x="54" y="9"/>
                      <a:pt x="53" y="8"/>
                      <a:pt x="52" y="8"/>
                    </a:cubicBezTo>
                    <a:cubicBezTo>
                      <a:pt x="39" y="8"/>
                      <a:pt x="39" y="8"/>
                      <a:pt x="39" y="8"/>
                    </a:cubicBezTo>
                    <a:cubicBezTo>
                      <a:pt x="39" y="5"/>
                      <a:pt x="39" y="5"/>
                      <a:pt x="39" y="5"/>
                    </a:cubicBezTo>
                    <a:cubicBezTo>
                      <a:pt x="39" y="2"/>
                      <a:pt x="38" y="0"/>
                      <a:pt x="36" y="0"/>
                    </a:cubicBezTo>
                    <a:cubicBezTo>
                      <a:pt x="35" y="0"/>
                      <a:pt x="35" y="0"/>
                      <a:pt x="35" y="0"/>
                    </a:cubicBezTo>
                    <a:cubicBezTo>
                      <a:pt x="34" y="0"/>
                      <a:pt x="34" y="0"/>
                      <a:pt x="34" y="0"/>
                    </a:cubicBezTo>
                    <a:cubicBezTo>
                      <a:pt x="23" y="0"/>
                      <a:pt x="23" y="0"/>
                      <a:pt x="23" y="0"/>
                    </a:cubicBezTo>
                    <a:cubicBezTo>
                      <a:pt x="22" y="0"/>
                      <a:pt x="22" y="0"/>
                      <a:pt x="22" y="0"/>
                    </a:cubicBezTo>
                    <a:cubicBezTo>
                      <a:pt x="21" y="0"/>
                      <a:pt x="20" y="1"/>
                      <a:pt x="20" y="2"/>
                    </a:cubicBezTo>
                    <a:cubicBezTo>
                      <a:pt x="19" y="3"/>
                      <a:pt x="19" y="4"/>
                      <a:pt x="19" y="5"/>
                    </a:cubicBezTo>
                    <a:cubicBezTo>
                      <a:pt x="19" y="5"/>
                      <a:pt x="19" y="5"/>
                      <a:pt x="19" y="5"/>
                    </a:cubicBezTo>
                    <a:cubicBezTo>
                      <a:pt x="19" y="8"/>
                      <a:pt x="19" y="8"/>
                      <a:pt x="19" y="8"/>
                    </a:cubicBezTo>
                    <a:cubicBezTo>
                      <a:pt x="16" y="8"/>
                      <a:pt x="16" y="8"/>
                      <a:pt x="16" y="8"/>
                    </a:cubicBezTo>
                    <a:cubicBezTo>
                      <a:pt x="6" y="8"/>
                      <a:pt x="6" y="8"/>
                      <a:pt x="6" y="8"/>
                    </a:cubicBezTo>
                    <a:cubicBezTo>
                      <a:pt x="3" y="8"/>
                      <a:pt x="1" y="10"/>
                      <a:pt x="0" y="12"/>
                    </a:cubicBezTo>
                    <a:cubicBezTo>
                      <a:pt x="0" y="13"/>
                      <a:pt x="0" y="14"/>
                      <a:pt x="0" y="14"/>
                    </a:cubicBezTo>
                    <a:cubicBezTo>
                      <a:pt x="0" y="23"/>
                      <a:pt x="0" y="23"/>
                      <a:pt x="0" y="23"/>
                    </a:cubicBezTo>
                    <a:cubicBezTo>
                      <a:pt x="4" y="26"/>
                      <a:pt x="8" y="28"/>
                      <a:pt x="12" y="29"/>
                    </a:cubicBezTo>
                    <a:cubicBezTo>
                      <a:pt x="12" y="27"/>
                      <a:pt x="14" y="26"/>
                      <a:pt x="16" y="26"/>
                    </a:cubicBezTo>
                    <a:cubicBezTo>
                      <a:pt x="18" y="26"/>
                      <a:pt x="19" y="27"/>
                      <a:pt x="20" y="28"/>
                    </a:cubicBezTo>
                    <a:cubicBezTo>
                      <a:pt x="20" y="28"/>
                      <a:pt x="20" y="29"/>
                      <a:pt x="20" y="29"/>
                    </a:cubicBezTo>
                    <a:cubicBezTo>
                      <a:pt x="20" y="31"/>
                      <a:pt x="20" y="31"/>
                      <a:pt x="20" y="31"/>
                    </a:cubicBezTo>
                    <a:cubicBezTo>
                      <a:pt x="21" y="31"/>
                      <a:pt x="22" y="31"/>
                      <a:pt x="23" y="31"/>
                    </a:cubicBezTo>
                    <a:cubicBezTo>
                      <a:pt x="24" y="31"/>
                      <a:pt x="25" y="31"/>
                      <a:pt x="26" y="32"/>
                    </a:cubicBezTo>
                    <a:cubicBezTo>
                      <a:pt x="30" y="32"/>
                      <a:pt x="34" y="32"/>
                      <a:pt x="38" y="31"/>
                    </a:cubicBezTo>
                    <a:cubicBezTo>
                      <a:pt x="38" y="29"/>
                      <a:pt x="38" y="29"/>
                      <a:pt x="38" y="29"/>
                    </a:cubicBezTo>
                    <a:cubicBezTo>
                      <a:pt x="38" y="28"/>
                      <a:pt x="40" y="26"/>
                      <a:pt x="42" y="26"/>
                    </a:cubicBezTo>
                    <a:cubicBezTo>
                      <a:pt x="44" y="26"/>
                      <a:pt x="46" y="27"/>
                      <a:pt x="46" y="29"/>
                    </a:cubicBezTo>
                    <a:cubicBezTo>
                      <a:pt x="50" y="28"/>
                      <a:pt x="54" y="26"/>
                      <a:pt x="58" y="23"/>
                    </a:cubicBezTo>
                    <a:cubicBezTo>
                      <a:pt x="58" y="14"/>
                      <a:pt x="58" y="14"/>
                      <a:pt x="58" y="14"/>
                    </a:cubicBezTo>
                    <a:cubicBezTo>
                      <a:pt x="58" y="12"/>
                      <a:pt x="56" y="10"/>
                      <a:pt x="54" y="9"/>
                    </a:cubicBezTo>
                    <a:close/>
                    <a:moveTo>
                      <a:pt x="35" y="8"/>
                    </a:moveTo>
                    <a:cubicBezTo>
                      <a:pt x="27" y="8"/>
                      <a:pt x="27" y="8"/>
                      <a:pt x="27" y="8"/>
                    </a:cubicBezTo>
                    <a:cubicBezTo>
                      <a:pt x="26" y="8"/>
                      <a:pt x="26" y="8"/>
                      <a:pt x="26" y="8"/>
                    </a:cubicBezTo>
                    <a:cubicBezTo>
                      <a:pt x="23" y="8"/>
                      <a:pt x="23" y="8"/>
                      <a:pt x="23" y="8"/>
                    </a:cubicBezTo>
                    <a:cubicBezTo>
                      <a:pt x="23" y="8"/>
                      <a:pt x="23" y="8"/>
                      <a:pt x="23" y="8"/>
                    </a:cubicBezTo>
                    <a:cubicBezTo>
                      <a:pt x="23" y="5"/>
                      <a:pt x="23" y="5"/>
                      <a:pt x="23" y="5"/>
                    </a:cubicBezTo>
                    <a:cubicBezTo>
                      <a:pt x="23" y="5"/>
                      <a:pt x="23" y="5"/>
                      <a:pt x="23" y="5"/>
                    </a:cubicBezTo>
                    <a:cubicBezTo>
                      <a:pt x="24" y="5"/>
                      <a:pt x="25" y="5"/>
                      <a:pt x="26" y="5"/>
                    </a:cubicBezTo>
                    <a:cubicBezTo>
                      <a:pt x="27" y="5"/>
                      <a:pt x="27" y="5"/>
                      <a:pt x="27" y="5"/>
                    </a:cubicBezTo>
                    <a:cubicBezTo>
                      <a:pt x="31" y="5"/>
                      <a:pt x="35" y="5"/>
                      <a:pt x="35" y="5"/>
                    </a:cubicBezTo>
                    <a:lnTo>
                      <a:pt x="35" y="8"/>
                    </a:lnTo>
                    <a:close/>
                  </a:path>
                </a:pathLst>
              </a:custGeom>
              <a:solidFill>
                <a:srgbClr val="D8DE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11" name="Freeform 43"/>
              <p:cNvSpPr>
                <a:spLocks/>
              </p:cNvSpPr>
              <p:nvPr/>
            </p:nvSpPr>
            <p:spPr bwMode="auto">
              <a:xfrm>
                <a:off x="11614151" y="3314701"/>
                <a:ext cx="185738" cy="77788"/>
              </a:xfrm>
              <a:custGeom>
                <a:avLst/>
                <a:gdLst>
                  <a:gd name="T0" fmla="*/ 46 w 58"/>
                  <a:gd name="T1" fmla="*/ 8 h 24"/>
                  <a:gd name="T2" fmla="*/ 42 w 58"/>
                  <a:gd name="T3" fmla="*/ 11 h 24"/>
                  <a:gd name="T4" fmla="*/ 38 w 58"/>
                  <a:gd name="T5" fmla="*/ 8 h 24"/>
                  <a:gd name="T6" fmla="*/ 38 w 58"/>
                  <a:gd name="T7" fmla="*/ 8 h 24"/>
                  <a:gd name="T8" fmla="*/ 29 w 58"/>
                  <a:gd name="T9" fmla="*/ 9 h 24"/>
                  <a:gd name="T10" fmla="*/ 26 w 58"/>
                  <a:gd name="T11" fmla="*/ 8 h 24"/>
                  <a:gd name="T12" fmla="*/ 23 w 58"/>
                  <a:gd name="T13" fmla="*/ 8 h 24"/>
                  <a:gd name="T14" fmla="*/ 20 w 58"/>
                  <a:gd name="T15" fmla="*/ 8 h 24"/>
                  <a:gd name="T16" fmla="*/ 20 w 58"/>
                  <a:gd name="T17" fmla="*/ 8 h 24"/>
                  <a:gd name="T18" fmla="*/ 20 w 58"/>
                  <a:gd name="T19" fmla="*/ 9 h 24"/>
                  <a:gd name="T20" fmla="*/ 16 w 58"/>
                  <a:gd name="T21" fmla="*/ 11 h 24"/>
                  <a:gd name="T22" fmla="*/ 12 w 58"/>
                  <a:gd name="T23" fmla="*/ 8 h 24"/>
                  <a:gd name="T24" fmla="*/ 12 w 58"/>
                  <a:gd name="T25" fmla="*/ 6 h 24"/>
                  <a:gd name="T26" fmla="*/ 0 w 58"/>
                  <a:gd name="T27" fmla="*/ 0 h 24"/>
                  <a:gd name="T28" fmla="*/ 0 w 58"/>
                  <a:gd name="T29" fmla="*/ 19 h 24"/>
                  <a:gd name="T30" fmla="*/ 0 w 58"/>
                  <a:gd name="T31" fmla="*/ 19 h 24"/>
                  <a:gd name="T32" fmla="*/ 4 w 58"/>
                  <a:gd name="T33" fmla="*/ 24 h 24"/>
                  <a:gd name="T34" fmla="*/ 4 w 58"/>
                  <a:gd name="T35" fmla="*/ 24 h 24"/>
                  <a:gd name="T36" fmla="*/ 23 w 58"/>
                  <a:gd name="T37" fmla="*/ 24 h 24"/>
                  <a:gd name="T38" fmla="*/ 54 w 58"/>
                  <a:gd name="T39" fmla="*/ 24 h 24"/>
                  <a:gd name="T40" fmla="*/ 58 w 58"/>
                  <a:gd name="T41" fmla="*/ 19 h 24"/>
                  <a:gd name="T42" fmla="*/ 58 w 58"/>
                  <a:gd name="T43" fmla="*/ 0 h 24"/>
                  <a:gd name="T44" fmla="*/ 46 w 58"/>
                  <a:gd name="T45" fmla="*/ 6 h 24"/>
                  <a:gd name="T46" fmla="*/ 46 w 58"/>
                  <a:gd name="T47"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 h="24">
                    <a:moveTo>
                      <a:pt x="46" y="8"/>
                    </a:moveTo>
                    <a:cubicBezTo>
                      <a:pt x="46" y="10"/>
                      <a:pt x="44" y="11"/>
                      <a:pt x="42" y="11"/>
                    </a:cubicBezTo>
                    <a:cubicBezTo>
                      <a:pt x="40" y="11"/>
                      <a:pt x="38" y="10"/>
                      <a:pt x="38" y="8"/>
                    </a:cubicBezTo>
                    <a:cubicBezTo>
                      <a:pt x="38" y="8"/>
                      <a:pt x="38" y="8"/>
                      <a:pt x="38" y="8"/>
                    </a:cubicBezTo>
                    <a:cubicBezTo>
                      <a:pt x="35" y="8"/>
                      <a:pt x="32" y="9"/>
                      <a:pt x="29" y="9"/>
                    </a:cubicBezTo>
                    <a:cubicBezTo>
                      <a:pt x="28" y="9"/>
                      <a:pt x="27" y="9"/>
                      <a:pt x="26" y="8"/>
                    </a:cubicBezTo>
                    <a:cubicBezTo>
                      <a:pt x="25" y="8"/>
                      <a:pt x="24" y="8"/>
                      <a:pt x="23" y="8"/>
                    </a:cubicBezTo>
                    <a:cubicBezTo>
                      <a:pt x="22" y="8"/>
                      <a:pt x="21" y="8"/>
                      <a:pt x="20" y="8"/>
                    </a:cubicBezTo>
                    <a:cubicBezTo>
                      <a:pt x="20" y="8"/>
                      <a:pt x="20" y="8"/>
                      <a:pt x="20" y="8"/>
                    </a:cubicBezTo>
                    <a:cubicBezTo>
                      <a:pt x="20" y="8"/>
                      <a:pt x="20" y="9"/>
                      <a:pt x="20" y="9"/>
                    </a:cubicBezTo>
                    <a:cubicBezTo>
                      <a:pt x="19" y="10"/>
                      <a:pt x="18" y="11"/>
                      <a:pt x="16" y="11"/>
                    </a:cubicBezTo>
                    <a:cubicBezTo>
                      <a:pt x="14" y="11"/>
                      <a:pt x="12" y="10"/>
                      <a:pt x="12" y="8"/>
                    </a:cubicBezTo>
                    <a:cubicBezTo>
                      <a:pt x="12" y="6"/>
                      <a:pt x="12" y="6"/>
                      <a:pt x="12" y="6"/>
                    </a:cubicBezTo>
                    <a:cubicBezTo>
                      <a:pt x="8" y="5"/>
                      <a:pt x="4" y="3"/>
                      <a:pt x="0" y="0"/>
                    </a:cubicBezTo>
                    <a:cubicBezTo>
                      <a:pt x="0" y="19"/>
                      <a:pt x="0" y="19"/>
                      <a:pt x="0" y="19"/>
                    </a:cubicBezTo>
                    <a:cubicBezTo>
                      <a:pt x="0" y="19"/>
                      <a:pt x="0" y="19"/>
                      <a:pt x="0" y="19"/>
                    </a:cubicBezTo>
                    <a:cubicBezTo>
                      <a:pt x="0" y="21"/>
                      <a:pt x="2" y="24"/>
                      <a:pt x="4" y="24"/>
                    </a:cubicBezTo>
                    <a:cubicBezTo>
                      <a:pt x="4" y="24"/>
                      <a:pt x="4" y="24"/>
                      <a:pt x="4" y="24"/>
                    </a:cubicBezTo>
                    <a:cubicBezTo>
                      <a:pt x="23" y="24"/>
                      <a:pt x="23" y="24"/>
                      <a:pt x="23" y="24"/>
                    </a:cubicBezTo>
                    <a:cubicBezTo>
                      <a:pt x="54" y="24"/>
                      <a:pt x="54" y="24"/>
                      <a:pt x="54" y="24"/>
                    </a:cubicBezTo>
                    <a:cubicBezTo>
                      <a:pt x="56" y="24"/>
                      <a:pt x="58" y="21"/>
                      <a:pt x="58" y="19"/>
                    </a:cubicBezTo>
                    <a:cubicBezTo>
                      <a:pt x="58" y="0"/>
                      <a:pt x="58" y="0"/>
                      <a:pt x="58" y="0"/>
                    </a:cubicBezTo>
                    <a:cubicBezTo>
                      <a:pt x="54" y="3"/>
                      <a:pt x="50" y="5"/>
                      <a:pt x="46" y="6"/>
                    </a:cubicBezTo>
                    <a:lnTo>
                      <a:pt x="46" y="8"/>
                    </a:lnTo>
                    <a:close/>
                  </a:path>
                </a:pathLst>
              </a:custGeom>
              <a:solidFill>
                <a:srgbClr val="D8DE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12" name="Freeform 44"/>
              <p:cNvSpPr>
                <a:spLocks/>
              </p:cNvSpPr>
              <p:nvPr/>
            </p:nvSpPr>
            <p:spPr bwMode="auto">
              <a:xfrm>
                <a:off x="11658601" y="3321051"/>
                <a:ext cx="12700" cy="22225"/>
              </a:xfrm>
              <a:custGeom>
                <a:avLst/>
                <a:gdLst>
                  <a:gd name="T0" fmla="*/ 2 w 4"/>
                  <a:gd name="T1" fmla="*/ 0 h 7"/>
                  <a:gd name="T2" fmla="*/ 0 w 4"/>
                  <a:gd name="T3" fmla="*/ 1 h 7"/>
                  <a:gd name="T4" fmla="*/ 0 w 4"/>
                  <a:gd name="T5" fmla="*/ 1 h 7"/>
                  <a:gd name="T6" fmla="*/ 0 w 4"/>
                  <a:gd name="T7" fmla="*/ 4 h 7"/>
                  <a:gd name="T8" fmla="*/ 0 w 4"/>
                  <a:gd name="T9" fmla="*/ 6 h 7"/>
                  <a:gd name="T10" fmla="*/ 2 w 4"/>
                  <a:gd name="T11" fmla="*/ 7 h 7"/>
                  <a:gd name="T12" fmla="*/ 4 w 4"/>
                  <a:gd name="T13" fmla="*/ 6 h 7"/>
                  <a:gd name="T14" fmla="*/ 4 w 4"/>
                  <a:gd name="T15" fmla="*/ 6 h 7"/>
                  <a:gd name="T16" fmla="*/ 4 w 4"/>
                  <a:gd name="T17" fmla="*/ 3 h 7"/>
                  <a:gd name="T18" fmla="*/ 4 w 4"/>
                  <a:gd name="T19" fmla="*/ 1 h 7"/>
                  <a:gd name="T20" fmla="*/ 2 w 4"/>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7">
                    <a:moveTo>
                      <a:pt x="2" y="0"/>
                    </a:moveTo>
                    <a:cubicBezTo>
                      <a:pt x="1" y="0"/>
                      <a:pt x="0" y="1"/>
                      <a:pt x="0" y="1"/>
                    </a:cubicBezTo>
                    <a:cubicBezTo>
                      <a:pt x="0" y="1"/>
                      <a:pt x="0" y="1"/>
                      <a:pt x="0" y="1"/>
                    </a:cubicBezTo>
                    <a:cubicBezTo>
                      <a:pt x="0" y="4"/>
                      <a:pt x="0" y="4"/>
                      <a:pt x="0" y="4"/>
                    </a:cubicBezTo>
                    <a:cubicBezTo>
                      <a:pt x="0" y="6"/>
                      <a:pt x="0" y="6"/>
                      <a:pt x="0" y="6"/>
                    </a:cubicBezTo>
                    <a:cubicBezTo>
                      <a:pt x="0" y="7"/>
                      <a:pt x="1" y="7"/>
                      <a:pt x="2" y="7"/>
                    </a:cubicBezTo>
                    <a:cubicBezTo>
                      <a:pt x="3" y="7"/>
                      <a:pt x="4" y="7"/>
                      <a:pt x="4" y="6"/>
                    </a:cubicBezTo>
                    <a:cubicBezTo>
                      <a:pt x="4" y="6"/>
                      <a:pt x="4" y="6"/>
                      <a:pt x="4" y="6"/>
                    </a:cubicBezTo>
                    <a:cubicBezTo>
                      <a:pt x="4" y="3"/>
                      <a:pt x="4" y="3"/>
                      <a:pt x="4" y="3"/>
                    </a:cubicBezTo>
                    <a:cubicBezTo>
                      <a:pt x="4" y="1"/>
                      <a:pt x="4" y="1"/>
                      <a:pt x="4" y="1"/>
                    </a:cubicBezTo>
                    <a:cubicBezTo>
                      <a:pt x="4" y="1"/>
                      <a:pt x="3" y="0"/>
                      <a:pt x="2" y="0"/>
                    </a:cubicBezTo>
                    <a:close/>
                  </a:path>
                </a:pathLst>
              </a:custGeom>
              <a:solidFill>
                <a:srgbClr val="6473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13" name="Freeform 45"/>
              <p:cNvSpPr>
                <a:spLocks/>
              </p:cNvSpPr>
              <p:nvPr/>
            </p:nvSpPr>
            <p:spPr bwMode="auto">
              <a:xfrm>
                <a:off x="11741151" y="3321051"/>
                <a:ext cx="12700" cy="22225"/>
              </a:xfrm>
              <a:custGeom>
                <a:avLst/>
                <a:gdLst>
                  <a:gd name="T0" fmla="*/ 2 w 4"/>
                  <a:gd name="T1" fmla="*/ 0 h 7"/>
                  <a:gd name="T2" fmla="*/ 0 w 4"/>
                  <a:gd name="T3" fmla="*/ 1 h 7"/>
                  <a:gd name="T4" fmla="*/ 0 w 4"/>
                  <a:gd name="T5" fmla="*/ 3 h 7"/>
                  <a:gd name="T6" fmla="*/ 0 w 4"/>
                  <a:gd name="T7" fmla="*/ 6 h 7"/>
                  <a:gd name="T8" fmla="*/ 0 w 4"/>
                  <a:gd name="T9" fmla="*/ 6 h 7"/>
                  <a:gd name="T10" fmla="*/ 2 w 4"/>
                  <a:gd name="T11" fmla="*/ 7 h 7"/>
                  <a:gd name="T12" fmla="*/ 4 w 4"/>
                  <a:gd name="T13" fmla="*/ 6 h 7"/>
                  <a:gd name="T14" fmla="*/ 4 w 4"/>
                  <a:gd name="T15" fmla="*/ 4 h 7"/>
                  <a:gd name="T16" fmla="*/ 4 w 4"/>
                  <a:gd name="T17" fmla="*/ 1 h 7"/>
                  <a:gd name="T18" fmla="*/ 4 w 4"/>
                  <a:gd name="T19" fmla="*/ 1 h 7"/>
                  <a:gd name="T20" fmla="*/ 2 w 4"/>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7">
                    <a:moveTo>
                      <a:pt x="2" y="0"/>
                    </a:moveTo>
                    <a:cubicBezTo>
                      <a:pt x="1" y="0"/>
                      <a:pt x="0" y="1"/>
                      <a:pt x="0" y="1"/>
                    </a:cubicBezTo>
                    <a:cubicBezTo>
                      <a:pt x="0" y="3"/>
                      <a:pt x="0" y="3"/>
                      <a:pt x="0" y="3"/>
                    </a:cubicBezTo>
                    <a:cubicBezTo>
                      <a:pt x="0" y="6"/>
                      <a:pt x="0" y="6"/>
                      <a:pt x="0" y="6"/>
                    </a:cubicBezTo>
                    <a:cubicBezTo>
                      <a:pt x="0" y="6"/>
                      <a:pt x="0" y="6"/>
                      <a:pt x="0" y="6"/>
                    </a:cubicBezTo>
                    <a:cubicBezTo>
                      <a:pt x="0" y="7"/>
                      <a:pt x="1" y="7"/>
                      <a:pt x="2" y="7"/>
                    </a:cubicBezTo>
                    <a:cubicBezTo>
                      <a:pt x="3" y="7"/>
                      <a:pt x="4" y="7"/>
                      <a:pt x="4" y="6"/>
                    </a:cubicBezTo>
                    <a:cubicBezTo>
                      <a:pt x="4" y="4"/>
                      <a:pt x="4" y="4"/>
                      <a:pt x="4" y="4"/>
                    </a:cubicBezTo>
                    <a:cubicBezTo>
                      <a:pt x="4" y="1"/>
                      <a:pt x="4" y="1"/>
                      <a:pt x="4" y="1"/>
                    </a:cubicBezTo>
                    <a:cubicBezTo>
                      <a:pt x="4" y="1"/>
                      <a:pt x="4" y="1"/>
                      <a:pt x="4" y="1"/>
                    </a:cubicBezTo>
                    <a:cubicBezTo>
                      <a:pt x="4" y="1"/>
                      <a:pt x="3" y="0"/>
                      <a:pt x="2" y="0"/>
                    </a:cubicBezTo>
                    <a:close/>
                  </a:path>
                </a:pathLst>
              </a:custGeom>
              <a:solidFill>
                <a:srgbClr val="6473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14" name="Freeform 46"/>
              <p:cNvSpPr>
                <a:spLocks noEditPoints="1"/>
              </p:cNvSpPr>
              <p:nvPr/>
            </p:nvSpPr>
            <p:spPr bwMode="auto">
              <a:xfrm>
                <a:off x="11509376" y="2963863"/>
                <a:ext cx="215900" cy="236538"/>
              </a:xfrm>
              <a:custGeom>
                <a:avLst/>
                <a:gdLst>
                  <a:gd name="T0" fmla="*/ 12 w 68"/>
                  <a:gd name="T1" fmla="*/ 23 h 74"/>
                  <a:gd name="T2" fmla="*/ 15 w 68"/>
                  <a:gd name="T3" fmla="*/ 23 h 74"/>
                  <a:gd name="T4" fmla="*/ 15 w 68"/>
                  <a:gd name="T5" fmla="*/ 23 h 74"/>
                  <a:gd name="T6" fmla="*/ 15 w 68"/>
                  <a:gd name="T7" fmla="*/ 74 h 74"/>
                  <a:gd name="T8" fmla="*/ 15 w 68"/>
                  <a:gd name="T9" fmla="*/ 74 h 74"/>
                  <a:gd name="T10" fmla="*/ 53 w 68"/>
                  <a:gd name="T11" fmla="*/ 74 h 74"/>
                  <a:gd name="T12" fmla="*/ 53 w 68"/>
                  <a:gd name="T13" fmla="*/ 74 h 74"/>
                  <a:gd name="T14" fmla="*/ 53 w 68"/>
                  <a:gd name="T15" fmla="*/ 23 h 74"/>
                  <a:gd name="T16" fmla="*/ 54 w 68"/>
                  <a:gd name="T17" fmla="*/ 23 h 74"/>
                  <a:gd name="T18" fmla="*/ 56 w 68"/>
                  <a:gd name="T19" fmla="*/ 23 h 74"/>
                  <a:gd name="T20" fmla="*/ 56 w 68"/>
                  <a:gd name="T21" fmla="*/ 74 h 74"/>
                  <a:gd name="T22" fmla="*/ 68 w 68"/>
                  <a:gd name="T23" fmla="*/ 74 h 74"/>
                  <a:gd name="T24" fmla="*/ 68 w 68"/>
                  <a:gd name="T25" fmla="*/ 74 h 74"/>
                  <a:gd name="T26" fmla="*/ 68 w 68"/>
                  <a:gd name="T27" fmla="*/ 23 h 74"/>
                  <a:gd name="T28" fmla="*/ 68 w 68"/>
                  <a:gd name="T29" fmla="*/ 23 h 74"/>
                  <a:gd name="T30" fmla="*/ 68 w 68"/>
                  <a:gd name="T31" fmla="*/ 23 h 74"/>
                  <a:gd name="T32" fmla="*/ 65 w 68"/>
                  <a:gd name="T33" fmla="*/ 12 h 74"/>
                  <a:gd name="T34" fmla="*/ 53 w 68"/>
                  <a:gd name="T35" fmla="*/ 0 h 74"/>
                  <a:gd name="T36" fmla="*/ 34 w 68"/>
                  <a:gd name="T37" fmla="*/ 8 h 74"/>
                  <a:gd name="T38" fmla="*/ 14 w 68"/>
                  <a:gd name="T39" fmla="*/ 0 h 74"/>
                  <a:gd name="T40" fmla="*/ 3 w 68"/>
                  <a:gd name="T41" fmla="*/ 12 h 74"/>
                  <a:gd name="T42" fmla="*/ 0 w 68"/>
                  <a:gd name="T43" fmla="*/ 23 h 74"/>
                  <a:gd name="T44" fmla="*/ 0 w 68"/>
                  <a:gd name="T45" fmla="*/ 23 h 74"/>
                  <a:gd name="T46" fmla="*/ 0 w 68"/>
                  <a:gd name="T47" fmla="*/ 74 h 74"/>
                  <a:gd name="T48" fmla="*/ 0 w 68"/>
                  <a:gd name="T49" fmla="*/ 74 h 74"/>
                  <a:gd name="T50" fmla="*/ 12 w 68"/>
                  <a:gd name="T51" fmla="*/ 74 h 74"/>
                  <a:gd name="T52" fmla="*/ 12 w 68"/>
                  <a:gd name="T53" fmla="*/ 23 h 74"/>
                  <a:gd name="T54" fmla="*/ 24 w 68"/>
                  <a:gd name="T55" fmla="*/ 46 h 74"/>
                  <a:gd name="T56" fmla="*/ 24 w 68"/>
                  <a:gd name="T57" fmla="*/ 45 h 74"/>
                  <a:gd name="T58" fmla="*/ 31 w 68"/>
                  <a:gd name="T59" fmla="*/ 23 h 74"/>
                  <a:gd name="T60" fmla="*/ 28 w 68"/>
                  <a:gd name="T61" fmla="*/ 18 h 74"/>
                  <a:gd name="T62" fmla="*/ 34 w 68"/>
                  <a:gd name="T63" fmla="*/ 12 h 74"/>
                  <a:gd name="T64" fmla="*/ 40 w 68"/>
                  <a:gd name="T65" fmla="*/ 18 h 74"/>
                  <a:gd name="T66" fmla="*/ 37 w 68"/>
                  <a:gd name="T67" fmla="*/ 23 h 74"/>
                  <a:gd name="T68" fmla="*/ 43 w 68"/>
                  <a:gd name="T69" fmla="*/ 45 h 74"/>
                  <a:gd name="T70" fmla="*/ 44 w 68"/>
                  <a:gd name="T71" fmla="*/ 46 h 74"/>
                  <a:gd name="T72" fmla="*/ 43 w 68"/>
                  <a:gd name="T73" fmla="*/ 48 h 74"/>
                  <a:gd name="T74" fmla="*/ 35 w 68"/>
                  <a:gd name="T75" fmla="*/ 57 h 74"/>
                  <a:gd name="T76" fmla="*/ 34 w 68"/>
                  <a:gd name="T77" fmla="*/ 57 h 74"/>
                  <a:gd name="T78" fmla="*/ 33 w 68"/>
                  <a:gd name="T79" fmla="*/ 57 h 74"/>
                  <a:gd name="T80" fmla="*/ 24 w 68"/>
                  <a:gd name="T81" fmla="*/ 48 h 74"/>
                  <a:gd name="T82" fmla="*/ 24 w 68"/>
                  <a:gd name="T83" fmla="*/ 4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 h="74">
                    <a:moveTo>
                      <a:pt x="12" y="23"/>
                    </a:moveTo>
                    <a:cubicBezTo>
                      <a:pt x="15" y="23"/>
                      <a:pt x="15" y="23"/>
                      <a:pt x="15" y="23"/>
                    </a:cubicBezTo>
                    <a:cubicBezTo>
                      <a:pt x="15" y="23"/>
                      <a:pt x="15" y="23"/>
                      <a:pt x="15" y="23"/>
                    </a:cubicBezTo>
                    <a:cubicBezTo>
                      <a:pt x="15" y="74"/>
                      <a:pt x="15" y="74"/>
                      <a:pt x="15" y="74"/>
                    </a:cubicBezTo>
                    <a:cubicBezTo>
                      <a:pt x="15" y="74"/>
                      <a:pt x="15" y="74"/>
                      <a:pt x="15" y="74"/>
                    </a:cubicBezTo>
                    <a:cubicBezTo>
                      <a:pt x="53" y="74"/>
                      <a:pt x="53" y="74"/>
                      <a:pt x="53" y="74"/>
                    </a:cubicBezTo>
                    <a:cubicBezTo>
                      <a:pt x="53" y="74"/>
                      <a:pt x="53" y="74"/>
                      <a:pt x="53" y="74"/>
                    </a:cubicBezTo>
                    <a:cubicBezTo>
                      <a:pt x="53" y="23"/>
                      <a:pt x="53" y="23"/>
                      <a:pt x="53" y="23"/>
                    </a:cubicBezTo>
                    <a:cubicBezTo>
                      <a:pt x="54" y="23"/>
                      <a:pt x="54" y="23"/>
                      <a:pt x="54" y="23"/>
                    </a:cubicBezTo>
                    <a:cubicBezTo>
                      <a:pt x="56" y="23"/>
                      <a:pt x="56" y="23"/>
                      <a:pt x="56" y="23"/>
                    </a:cubicBezTo>
                    <a:cubicBezTo>
                      <a:pt x="56" y="74"/>
                      <a:pt x="56" y="74"/>
                      <a:pt x="56" y="74"/>
                    </a:cubicBezTo>
                    <a:cubicBezTo>
                      <a:pt x="68" y="74"/>
                      <a:pt x="68" y="74"/>
                      <a:pt x="68" y="74"/>
                    </a:cubicBezTo>
                    <a:cubicBezTo>
                      <a:pt x="68" y="74"/>
                      <a:pt x="68" y="74"/>
                      <a:pt x="68" y="74"/>
                    </a:cubicBezTo>
                    <a:cubicBezTo>
                      <a:pt x="68" y="23"/>
                      <a:pt x="68" y="23"/>
                      <a:pt x="68" y="23"/>
                    </a:cubicBezTo>
                    <a:cubicBezTo>
                      <a:pt x="68" y="23"/>
                      <a:pt x="68" y="23"/>
                      <a:pt x="68" y="23"/>
                    </a:cubicBezTo>
                    <a:cubicBezTo>
                      <a:pt x="68" y="23"/>
                      <a:pt x="68" y="23"/>
                      <a:pt x="68" y="23"/>
                    </a:cubicBezTo>
                    <a:cubicBezTo>
                      <a:pt x="67" y="19"/>
                      <a:pt x="66" y="15"/>
                      <a:pt x="65" y="12"/>
                    </a:cubicBezTo>
                    <a:cubicBezTo>
                      <a:pt x="62" y="6"/>
                      <a:pt x="58" y="3"/>
                      <a:pt x="53" y="0"/>
                    </a:cubicBezTo>
                    <a:cubicBezTo>
                      <a:pt x="48" y="5"/>
                      <a:pt x="42" y="8"/>
                      <a:pt x="34" y="8"/>
                    </a:cubicBezTo>
                    <a:cubicBezTo>
                      <a:pt x="26" y="8"/>
                      <a:pt x="19" y="5"/>
                      <a:pt x="14" y="0"/>
                    </a:cubicBezTo>
                    <a:cubicBezTo>
                      <a:pt x="9" y="3"/>
                      <a:pt x="5" y="6"/>
                      <a:pt x="3" y="12"/>
                    </a:cubicBezTo>
                    <a:cubicBezTo>
                      <a:pt x="1" y="15"/>
                      <a:pt x="0" y="19"/>
                      <a:pt x="0" y="23"/>
                    </a:cubicBezTo>
                    <a:cubicBezTo>
                      <a:pt x="0" y="23"/>
                      <a:pt x="0" y="23"/>
                      <a:pt x="0" y="23"/>
                    </a:cubicBezTo>
                    <a:cubicBezTo>
                      <a:pt x="0" y="74"/>
                      <a:pt x="0" y="74"/>
                      <a:pt x="0" y="74"/>
                    </a:cubicBezTo>
                    <a:cubicBezTo>
                      <a:pt x="0" y="74"/>
                      <a:pt x="0" y="74"/>
                      <a:pt x="0" y="74"/>
                    </a:cubicBezTo>
                    <a:cubicBezTo>
                      <a:pt x="12" y="74"/>
                      <a:pt x="12" y="74"/>
                      <a:pt x="12" y="74"/>
                    </a:cubicBezTo>
                    <a:lnTo>
                      <a:pt x="12" y="23"/>
                    </a:lnTo>
                    <a:close/>
                    <a:moveTo>
                      <a:pt x="24" y="46"/>
                    </a:moveTo>
                    <a:cubicBezTo>
                      <a:pt x="24" y="45"/>
                      <a:pt x="24" y="45"/>
                      <a:pt x="24" y="45"/>
                    </a:cubicBezTo>
                    <a:cubicBezTo>
                      <a:pt x="31" y="23"/>
                      <a:pt x="31" y="23"/>
                      <a:pt x="31" y="23"/>
                    </a:cubicBezTo>
                    <a:cubicBezTo>
                      <a:pt x="29" y="22"/>
                      <a:pt x="28" y="20"/>
                      <a:pt x="28" y="18"/>
                    </a:cubicBezTo>
                    <a:cubicBezTo>
                      <a:pt x="28" y="15"/>
                      <a:pt x="31" y="12"/>
                      <a:pt x="34" y="12"/>
                    </a:cubicBezTo>
                    <a:cubicBezTo>
                      <a:pt x="37" y="12"/>
                      <a:pt x="40" y="15"/>
                      <a:pt x="40" y="18"/>
                    </a:cubicBezTo>
                    <a:cubicBezTo>
                      <a:pt x="40" y="20"/>
                      <a:pt x="38" y="22"/>
                      <a:pt x="37" y="23"/>
                    </a:cubicBezTo>
                    <a:cubicBezTo>
                      <a:pt x="43" y="45"/>
                      <a:pt x="43" y="45"/>
                      <a:pt x="43" y="45"/>
                    </a:cubicBezTo>
                    <a:cubicBezTo>
                      <a:pt x="44" y="46"/>
                      <a:pt x="44" y="46"/>
                      <a:pt x="44" y="46"/>
                    </a:cubicBezTo>
                    <a:cubicBezTo>
                      <a:pt x="44" y="47"/>
                      <a:pt x="44" y="47"/>
                      <a:pt x="43" y="48"/>
                    </a:cubicBezTo>
                    <a:cubicBezTo>
                      <a:pt x="35" y="57"/>
                      <a:pt x="35" y="57"/>
                      <a:pt x="35" y="57"/>
                    </a:cubicBezTo>
                    <a:cubicBezTo>
                      <a:pt x="34" y="57"/>
                      <a:pt x="34" y="57"/>
                      <a:pt x="34" y="57"/>
                    </a:cubicBezTo>
                    <a:cubicBezTo>
                      <a:pt x="34" y="57"/>
                      <a:pt x="33" y="57"/>
                      <a:pt x="33" y="57"/>
                    </a:cubicBezTo>
                    <a:cubicBezTo>
                      <a:pt x="24" y="48"/>
                      <a:pt x="24" y="48"/>
                      <a:pt x="24" y="48"/>
                    </a:cubicBezTo>
                    <a:cubicBezTo>
                      <a:pt x="24" y="47"/>
                      <a:pt x="24" y="47"/>
                      <a:pt x="24" y="46"/>
                    </a:cubicBezTo>
                    <a:close/>
                  </a:path>
                </a:pathLst>
              </a:custGeom>
              <a:solidFill>
                <a:srgbClr val="8497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15" name="Freeform 47"/>
              <p:cNvSpPr>
                <a:spLocks/>
              </p:cNvSpPr>
              <p:nvPr/>
            </p:nvSpPr>
            <p:spPr bwMode="auto">
              <a:xfrm>
                <a:off x="11147426" y="342423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16" name="Freeform 48"/>
              <p:cNvSpPr>
                <a:spLocks/>
              </p:cNvSpPr>
              <p:nvPr/>
            </p:nvSpPr>
            <p:spPr bwMode="auto">
              <a:xfrm>
                <a:off x="11349038" y="3487738"/>
                <a:ext cx="38100" cy="12700"/>
              </a:xfrm>
              <a:custGeom>
                <a:avLst/>
                <a:gdLst>
                  <a:gd name="T0" fmla="*/ 6 w 12"/>
                  <a:gd name="T1" fmla="*/ 0 h 4"/>
                  <a:gd name="T2" fmla="*/ 0 w 12"/>
                  <a:gd name="T3" fmla="*/ 4 h 4"/>
                  <a:gd name="T4" fmla="*/ 12 w 12"/>
                  <a:gd name="T5" fmla="*/ 4 h 4"/>
                  <a:gd name="T6" fmla="*/ 6 w 12"/>
                  <a:gd name="T7" fmla="*/ 0 h 4"/>
                </a:gdLst>
                <a:ahLst/>
                <a:cxnLst>
                  <a:cxn ang="0">
                    <a:pos x="T0" y="T1"/>
                  </a:cxn>
                  <a:cxn ang="0">
                    <a:pos x="T2" y="T3"/>
                  </a:cxn>
                  <a:cxn ang="0">
                    <a:pos x="T4" y="T5"/>
                  </a:cxn>
                  <a:cxn ang="0">
                    <a:pos x="T6" y="T7"/>
                  </a:cxn>
                </a:cxnLst>
                <a:rect l="0" t="0" r="r" b="b"/>
                <a:pathLst>
                  <a:path w="12" h="4">
                    <a:moveTo>
                      <a:pt x="6" y="0"/>
                    </a:moveTo>
                    <a:cubicBezTo>
                      <a:pt x="3" y="0"/>
                      <a:pt x="0" y="1"/>
                      <a:pt x="0" y="4"/>
                    </a:cubicBezTo>
                    <a:cubicBezTo>
                      <a:pt x="12" y="4"/>
                      <a:pt x="12" y="4"/>
                      <a:pt x="12" y="4"/>
                    </a:cubicBezTo>
                    <a:cubicBezTo>
                      <a:pt x="12" y="1"/>
                      <a:pt x="9" y="0"/>
                      <a:pt x="6" y="0"/>
                    </a:cubicBezTo>
                    <a:close/>
                  </a:path>
                </a:pathLst>
              </a:custGeom>
              <a:solidFill>
                <a:srgbClr val="6473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17" name="Freeform 49"/>
              <p:cNvSpPr>
                <a:spLocks/>
              </p:cNvSpPr>
              <p:nvPr/>
            </p:nvSpPr>
            <p:spPr bwMode="auto">
              <a:xfrm>
                <a:off x="11434763" y="3321051"/>
                <a:ext cx="74613" cy="179388"/>
              </a:xfrm>
              <a:custGeom>
                <a:avLst/>
                <a:gdLst>
                  <a:gd name="T0" fmla="*/ 20 w 23"/>
                  <a:gd name="T1" fmla="*/ 0 h 56"/>
                  <a:gd name="T2" fmla="*/ 3 w 23"/>
                  <a:gd name="T3" fmla="*/ 0 h 56"/>
                  <a:gd name="T4" fmla="*/ 0 w 23"/>
                  <a:gd name="T5" fmla="*/ 4 h 56"/>
                  <a:gd name="T6" fmla="*/ 0 w 23"/>
                  <a:gd name="T7" fmla="*/ 52 h 56"/>
                  <a:gd name="T8" fmla="*/ 3 w 23"/>
                  <a:gd name="T9" fmla="*/ 56 h 56"/>
                  <a:gd name="T10" fmla="*/ 20 w 23"/>
                  <a:gd name="T11" fmla="*/ 56 h 56"/>
                  <a:gd name="T12" fmla="*/ 23 w 23"/>
                  <a:gd name="T13" fmla="*/ 52 h 56"/>
                  <a:gd name="T14" fmla="*/ 23 w 23"/>
                  <a:gd name="T15" fmla="*/ 4 h 56"/>
                  <a:gd name="T16" fmla="*/ 20 w 23"/>
                  <a:gd name="T1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56">
                    <a:moveTo>
                      <a:pt x="20" y="0"/>
                    </a:moveTo>
                    <a:cubicBezTo>
                      <a:pt x="3" y="0"/>
                      <a:pt x="3" y="0"/>
                      <a:pt x="3" y="0"/>
                    </a:cubicBezTo>
                    <a:cubicBezTo>
                      <a:pt x="1" y="0"/>
                      <a:pt x="0" y="2"/>
                      <a:pt x="0" y="4"/>
                    </a:cubicBezTo>
                    <a:cubicBezTo>
                      <a:pt x="0" y="52"/>
                      <a:pt x="0" y="52"/>
                      <a:pt x="0" y="52"/>
                    </a:cubicBezTo>
                    <a:cubicBezTo>
                      <a:pt x="0" y="54"/>
                      <a:pt x="1" y="56"/>
                      <a:pt x="3" y="56"/>
                    </a:cubicBezTo>
                    <a:cubicBezTo>
                      <a:pt x="20" y="56"/>
                      <a:pt x="20" y="56"/>
                      <a:pt x="20" y="56"/>
                    </a:cubicBezTo>
                    <a:cubicBezTo>
                      <a:pt x="22" y="56"/>
                      <a:pt x="23" y="54"/>
                      <a:pt x="23" y="52"/>
                    </a:cubicBezTo>
                    <a:cubicBezTo>
                      <a:pt x="23" y="4"/>
                      <a:pt x="23" y="4"/>
                      <a:pt x="23" y="4"/>
                    </a:cubicBezTo>
                    <a:cubicBezTo>
                      <a:pt x="23" y="2"/>
                      <a:pt x="22" y="0"/>
                      <a:pt x="20" y="0"/>
                    </a:cubicBezTo>
                    <a:close/>
                  </a:path>
                </a:pathLst>
              </a:custGeom>
              <a:solidFill>
                <a:srgbClr val="8497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18" name="Freeform 50"/>
              <p:cNvSpPr>
                <a:spLocks noEditPoints="1"/>
              </p:cNvSpPr>
              <p:nvPr/>
            </p:nvSpPr>
            <p:spPr bwMode="auto">
              <a:xfrm>
                <a:off x="11147426" y="3286126"/>
                <a:ext cx="271463" cy="214313"/>
              </a:xfrm>
              <a:custGeom>
                <a:avLst/>
                <a:gdLst>
                  <a:gd name="T0" fmla="*/ 82 w 85"/>
                  <a:gd name="T1" fmla="*/ 2 h 67"/>
                  <a:gd name="T2" fmla="*/ 76 w 85"/>
                  <a:gd name="T3" fmla="*/ 0 h 67"/>
                  <a:gd name="T4" fmla="*/ 57 w 85"/>
                  <a:gd name="T5" fmla="*/ 0 h 67"/>
                  <a:gd name="T6" fmla="*/ 52 w 85"/>
                  <a:gd name="T7" fmla="*/ 0 h 67"/>
                  <a:gd name="T8" fmla="*/ 8 w 85"/>
                  <a:gd name="T9" fmla="*/ 0 h 67"/>
                  <a:gd name="T10" fmla="*/ 0 w 85"/>
                  <a:gd name="T11" fmla="*/ 8 h 67"/>
                  <a:gd name="T12" fmla="*/ 0 w 85"/>
                  <a:gd name="T13" fmla="*/ 43 h 67"/>
                  <a:gd name="T14" fmla="*/ 0 w 85"/>
                  <a:gd name="T15" fmla="*/ 43 h 67"/>
                  <a:gd name="T16" fmla="*/ 0 w 85"/>
                  <a:gd name="T17" fmla="*/ 46 h 67"/>
                  <a:gd name="T18" fmla="*/ 8 w 85"/>
                  <a:gd name="T19" fmla="*/ 54 h 67"/>
                  <a:gd name="T20" fmla="*/ 39 w 85"/>
                  <a:gd name="T21" fmla="*/ 54 h 67"/>
                  <a:gd name="T22" fmla="*/ 39 w 85"/>
                  <a:gd name="T23" fmla="*/ 54 h 67"/>
                  <a:gd name="T24" fmla="*/ 39 w 85"/>
                  <a:gd name="T25" fmla="*/ 62 h 67"/>
                  <a:gd name="T26" fmla="*/ 36 w 85"/>
                  <a:gd name="T27" fmla="*/ 64 h 67"/>
                  <a:gd name="T28" fmla="*/ 41 w 85"/>
                  <a:gd name="T29" fmla="*/ 64 h 67"/>
                  <a:gd name="T30" fmla="*/ 43 w 85"/>
                  <a:gd name="T31" fmla="*/ 65 h 67"/>
                  <a:gd name="T32" fmla="*/ 43 w 85"/>
                  <a:gd name="T33" fmla="*/ 67 h 67"/>
                  <a:gd name="T34" fmla="*/ 56 w 85"/>
                  <a:gd name="T35" fmla="*/ 67 h 67"/>
                  <a:gd name="T36" fmla="*/ 45 w 85"/>
                  <a:gd name="T37" fmla="*/ 62 h 67"/>
                  <a:gd name="T38" fmla="*/ 45 w 85"/>
                  <a:gd name="T39" fmla="*/ 54 h 67"/>
                  <a:gd name="T40" fmla="*/ 45 w 85"/>
                  <a:gd name="T41" fmla="*/ 54 h 67"/>
                  <a:gd name="T42" fmla="*/ 76 w 85"/>
                  <a:gd name="T43" fmla="*/ 54 h 67"/>
                  <a:gd name="T44" fmla="*/ 85 w 85"/>
                  <a:gd name="T45" fmla="*/ 46 h 67"/>
                  <a:gd name="T46" fmla="*/ 85 w 85"/>
                  <a:gd name="T47" fmla="*/ 8 h 67"/>
                  <a:gd name="T48" fmla="*/ 82 w 85"/>
                  <a:gd name="T49" fmla="*/ 2 h 67"/>
                  <a:gd name="T50" fmla="*/ 79 w 85"/>
                  <a:gd name="T51" fmla="*/ 44 h 67"/>
                  <a:gd name="T52" fmla="*/ 74 w 85"/>
                  <a:gd name="T53" fmla="*/ 47 h 67"/>
                  <a:gd name="T54" fmla="*/ 10 w 85"/>
                  <a:gd name="T55" fmla="*/ 47 h 67"/>
                  <a:gd name="T56" fmla="*/ 5 w 85"/>
                  <a:gd name="T57" fmla="*/ 44 h 67"/>
                  <a:gd name="T58" fmla="*/ 5 w 85"/>
                  <a:gd name="T59" fmla="*/ 10 h 67"/>
                  <a:gd name="T60" fmla="*/ 10 w 85"/>
                  <a:gd name="T61" fmla="*/ 6 h 67"/>
                  <a:gd name="T62" fmla="*/ 24 w 85"/>
                  <a:gd name="T63" fmla="*/ 6 h 67"/>
                  <a:gd name="T64" fmla="*/ 25 w 85"/>
                  <a:gd name="T65" fmla="*/ 6 h 67"/>
                  <a:gd name="T66" fmla="*/ 51 w 85"/>
                  <a:gd name="T67" fmla="*/ 6 h 67"/>
                  <a:gd name="T68" fmla="*/ 55 w 85"/>
                  <a:gd name="T69" fmla="*/ 6 h 67"/>
                  <a:gd name="T70" fmla="*/ 74 w 85"/>
                  <a:gd name="T71" fmla="*/ 6 h 67"/>
                  <a:gd name="T72" fmla="*/ 79 w 85"/>
                  <a:gd name="T73" fmla="*/ 10 h 67"/>
                  <a:gd name="T74" fmla="*/ 79 w 85"/>
                  <a:gd name="T75" fmla="*/ 4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67">
                    <a:moveTo>
                      <a:pt x="82" y="2"/>
                    </a:moveTo>
                    <a:cubicBezTo>
                      <a:pt x="80" y="1"/>
                      <a:pt x="78" y="0"/>
                      <a:pt x="76" y="0"/>
                    </a:cubicBezTo>
                    <a:cubicBezTo>
                      <a:pt x="57" y="0"/>
                      <a:pt x="57" y="0"/>
                      <a:pt x="57" y="0"/>
                    </a:cubicBezTo>
                    <a:cubicBezTo>
                      <a:pt x="52" y="0"/>
                      <a:pt x="52" y="0"/>
                      <a:pt x="52" y="0"/>
                    </a:cubicBezTo>
                    <a:cubicBezTo>
                      <a:pt x="8" y="0"/>
                      <a:pt x="8" y="0"/>
                      <a:pt x="8" y="0"/>
                    </a:cubicBezTo>
                    <a:cubicBezTo>
                      <a:pt x="4" y="0"/>
                      <a:pt x="0" y="4"/>
                      <a:pt x="0" y="8"/>
                    </a:cubicBezTo>
                    <a:cubicBezTo>
                      <a:pt x="0" y="43"/>
                      <a:pt x="0" y="43"/>
                      <a:pt x="0" y="43"/>
                    </a:cubicBezTo>
                    <a:cubicBezTo>
                      <a:pt x="0" y="43"/>
                      <a:pt x="0" y="43"/>
                      <a:pt x="0" y="43"/>
                    </a:cubicBezTo>
                    <a:cubicBezTo>
                      <a:pt x="0" y="46"/>
                      <a:pt x="0" y="46"/>
                      <a:pt x="0" y="46"/>
                    </a:cubicBezTo>
                    <a:cubicBezTo>
                      <a:pt x="0" y="50"/>
                      <a:pt x="4" y="54"/>
                      <a:pt x="8" y="54"/>
                    </a:cubicBezTo>
                    <a:cubicBezTo>
                      <a:pt x="39" y="54"/>
                      <a:pt x="39" y="54"/>
                      <a:pt x="39" y="54"/>
                    </a:cubicBezTo>
                    <a:cubicBezTo>
                      <a:pt x="39" y="54"/>
                      <a:pt x="39" y="54"/>
                      <a:pt x="39" y="54"/>
                    </a:cubicBezTo>
                    <a:cubicBezTo>
                      <a:pt x="39" y="62"/>
                      <a:pt x="39" y="62"/>
                      <a:pt x="39" y="62"/>
                    </a:cubicBezTo>
                    <a:cubicBezTo>
                      <a:pt x="39" y="62"/>
                      <a:pt x="37" y="63"/>
                      <a:pt x="36" y="64"/>
                    </a:cubicBezTo>
                    <a:cubicBezTo>
                      <a:pt x="41" y="64"/>
                      <a:pt x="41" y="64"/>
                      <a:pt x="41" y="64"/>
                    </a:cubicBezTo>
                    <a:cubicBezTo>
                      <a:pt x="42" y="64"/>
                      <a:pt x="43" y="64"/>
                      <a:pt x="43" y="65"/>
                    </a:cubicBezTo>
                    <a:cubicBezTo>
                      <a:pt x="43" y="67"/>
                      <a:pt x="43" y="67"/>
                      <a:pt x="43" y="67"/>
                    </a:cubicBezTo>
                    <a:cubicBezTo>
                      <a:pt x="56" y="67"/>
                      <a:pt x="56" y="67"/>
                      <a:pt x="56" y="67"/>
                    </a:cubicBezTo>
                    <a:cubicBezTo>
                      <a:pt x="56" y="66"/>
                      <a:pt x="45" y="64"/>
                      <a:pt x="45" y="62"/>
                    </a:cubicBezTo>
                    <a:cubicBezTo>
                      <a:pt x="45" y="54"/>
                      <a:pt x="45" y="54"/>
                      <a:pt x="45" y="54"/>
                    </a:cubicBezTo>
                    <a:cubicBezTo>
                      <a:pt x="45" y="54"/>
                      <a:pt x="45" y="54"/>
                      <a:pt x="45" y="54"/>
                    </a:cubicBezTo>
                    <a:cubicBezTo>
                      <a:pt x="76" y="54"/>
                      <a:pt x="76" y="54"/>
                      <a:pt x="76" y="54"/>
                    </a:cubicBezTo>
                    <a:cubicBezTo>
                      <a:pt x="81" y="54"/>
                      <a:pt x="85" y="50"/>
                      <a:pt x="85" y="46"/>
                    </a:cubicBezTo>
                    <a:cubicBezTo>
                      <a:pt x="85" y="8"/>
                      <a:pt x="85" y="8"/>
                      <a:pt x="85" y="8"/>
                    </a:cubicBezTo>
                    <a:cubicBezTo>
                      <a:pt x="85" y="6"/>
                      <a:pt x="83" y="4"/>
                      <a:pt x="82" y="2"/>
                    </a:cubicBezTo>
                    <a:close/>
                    <a:moveTo>
                      <a:pt x="79" y="44"/>
                    </a:moveTo>
                    <a:cubicBezTo>
                      <a:pt x="79" y="46"/>
                      <a:pt x="76" y="47"/>
                      <a:pt x="74" y="47"/>
                    </a:cubicBezTo>
                    <a:cubicBezTo>
                      <a:pt x="10" y="47"/>
                      <a:pt x="10" y="47"/>
                      <a:pt x="10" y="47"/>
                    </a:cubicBezTo>
                    <a:cubicBezTo>
                      <a:pt x="8" y="47"/>
                      <a:pt x="5" y="46"/>
                      <a:pt x="5" y="44"/>
                    </a:cubicBezTo>
                    <a:cubicBezTo>
                      <a:pt x="5" y="10"/>
                      <a:pt x="5" y="10"/>
                      <a:pt x="5" y="10"/>
                    </a:cubicBezTo>
                    <a:cubicBezTo>
                      <a:pt x="5" y="7"/>
                      <a:pt x="7" y="6"/>
                      <a:pt x="10" y="6"/>
                    </a:cubicBezTo>
                    <a:cubicBezTo>
                      <a:pt x="24" y="6"/>
                      <a:pt x="24" y="6"/>
                      <a:pt x="24" y="6"/>
                    </a:cubicBezTo>
                    <a:cubicBezTo>
                      <a:pt x="25" y="6"/>
                      <a:pt x="25" y="6"/>
                      <a:pt x="25" y="6"/>
                    </a:cubicBezTo>
                    <a:cubicBezTo>
                      <a:pt x="51" y="6"/>
                      <a:pt x="51" y="6"/>
                      <a:pt x="51" y="6"/>
                    </a:cubicBezTo>
                    <a:cubicBezTo>
                      <a:pt x="55" y="6"/>
                      <a:pt x="55" y="6"/>
                      <a:pt x="55" y="6"/>
                    </a:cubicBezTo>
                    <a:cubicBezTo>
                      <a:pt x="74" y="6"/>
                      <a:pt x="74" y="6"/>
                      <a:pt x="74" y="6"/>
                    </a:cubicBezTo>
                    <a:cubicBezTo>
                      <a:pt x="77" y="6"/>
                      <a:pt x="79" y="7"/>
                      <a:pt x="79" y="10"/>
                    </a:cubicBezTo>
                    <a:lnTo>
                      <a:pt x="79" y="44"/>
                    </a:lnTo>
                    <a:close/>
                  </a:path>
                </a:pathLst>
              </a:custGeom>
              <a:solidFill>
                <a:srgbClr val="8497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19" name="Freeform 51"/>
              <p:cNvSpPr>
                <a:spLocks/>
              </p:cNvSpPr>
              <p:nvPr/>
            </p:nvSpPr>
            <p:spPr bwMode="auto">
              <a:xfrm>
                <a:off x="11163301" y="3305176"/>
                <a:ext cx="236538" cy="131763"/>
              </a:xfrm>
              <a:custGeom>
                <a:avLst/>
                <a:gdLst>
                  <a:gd name="T0" fmla="*/ 69 w 74"/>
                  <a:gd name="T1" fmla="*/ 0 h 41"/>
                  <a:gd name="T2" fmla="*/ 50 w 74"/>
                  <a:gd name="T3" fmla="*/ 0 h 41"/>
                  <a:gd name="T4" fmla="*/ 46 w 74"/>
                  <a:gd name="T5" fmla="*/ 0 h 41"/>
                  <a:gd name="T6" fmla="*/ 20 w 74"/>
                  <a:gd name="T7" fmla="*/ 0 h 41"/>
                  <a:gd name="T8" fmla="*/ 19 w 74"/>
                  <a:gd name="T9" fmla="*/ 0 h 41"/>
                  <a:gd name="T10" fmla="*/ 5 w 74"/>
                  <a:gd name="T11" fmla="*/ 0 h 41"/>
                  <a:gd name="T12" fmla="*/ 0 w 74"/>
                  <a:gd name="T13" fmla="*/ 4 h 41"/>
                  <a:gd name="T14" fmla="*/ 0 w 74"/>
                  <a:gd name="T15" fmla="*/ 38 h 41"/>
                  <a:gd name="T16" fmla="*/ 5 w 74"/>
                  <a:gd name="T17" fmla="*/ 41 h 41"/>
                  <a:gd name="T18" fmla="*/ 69 w 74"/>
                  <a:gd name="T19" fmla="*/ 41 h 41"/>
                  <a:gd name="T20" fmla="*/ 74 w 74"/>
                  <a:gd name="T21" fmla="*/ 38 h 41"/>
                  <a:gd name="T22" fmla="*/ 74 w 74"/>
                  <a:gd name="T23" fmla="*/ 4 h 41"/>
                  <a:gd name="T24" fmla="*/ 69 w 74"/>
                  <a:gd name="T2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41">
                    <a:moveTo>
                      <a:pt x="69" y="0"/>
                    </a:moveTo>
                    <a:cubicBezTo>
                      <a:pt x="50" y="0"/>
                      <a:pt x="50" y="0"/>
                      <a:pt x="50" y="0"/>
                    </a:cubicBezTo>
                    <a:cubicBezTo>
                      <a:pt x="46" y="0"/>
                      <a:pt x="46" y="0"/>
                      <a:pt x="46" y="0"/>
                    </a:cubicBezTo>
                    <a:cubicBezTo>
                      <a:pt x="20" y="0"/>
                      <a:pt x="20" y="0"/>
                      <a:pt x="20" y="0"/>
                    </a:cubicBezTo>
                    <a:cubicBezTo>
                      <a:pt x="19" y="0"/>
                      <a:pt x="19" y="0"/>
                      <a:pt x="19" y="0"/>
                    </a:cubicBezTo>
                    <a:cubicBezTo>
                      <a:pt x="5" y="0"/>
                      <a:pt x="5" y="0"/>
                      <a:pt x="5" y="0"/>
                    </a:cubicBezTo>
                    <a:cubicBezTo>
                      <a:pt x="2" y="0"/>
                      <a:pt x="0" y="1"/>
                      <a:pt x="0" y="4"/>
                    </a:cubicBezTo>
                    <a:cubicBezTo>
                      <a:pt x="0" y="38"/>
                      <a:pt x="0" y="38"/>
                      <a:pt x="0" y="38"/>
                    </a:cubicBezTo>
                    <a:cubicBezTo>
                      <a:pt x="0" y="40"/>
                      <a:pt x="3" y="41"/>
                      <a:pt x="5" y="41"/>
                    </a:cubicBezTo>
                    <a:cubicBezTo>
                      <a:pt x="69" y="41"/>
                      <a:pt x="69" y="41"/>
                      <a:pt x="69" y="41"/>
                    </a:cubicBezTo>
                    <a:cubicBezTo>
                      <a:pt x="71" y="41"/>
                      <a:pt x="74" y="40"/>
                      <a:pt x="74" y="38"/>
                    </a:cubicBezTo>
                    <a:cubicBezTo>
                      <a:pt x="74" y="4"/>
                      <a:pt x="74" y="4"/>
                      <a:pt x="74" y="4"/>
                    </a:cubicBezTo>
                    <a:cubicBezTo>
                      <a:pt x="74" y="1"/>
                      <a:pt x="72" y="0"/>
                      <a:pt x="6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20" name="Freeform 52"/>
              <p:cNvSpPr>
                <a:spLocks/>
              </p:cNvSpPr>
              <p:nvPr/>
            </p:nvSpPr>
            <p:spPr bwMode="auto">
              <a:xfrm>
                <a:off x="11156951" y="3490913"/>
                <a:ext cx="128588" cy="9525"/>
              </a:xfrm>
              <a:custGeom>
                <a:avLst/>
                <a:gdLst>
                  <a:gd name="T0" fmla="*/ 38 w 40"/>
                  <a:gd name="T1" fmla="*/ 0 h 3"/>
                  <a:gd name="T2" fmla="*/ 33 w 40"/>
                  <a:gd name="T3" fmla="*/ 0 h 3"/>
                  <a:gd name="T4" fmla="*/ 1 w 40"/>
                  <a:gd name="T5" fmla="*/ 0 h 3"/>
                  <a:gd name="T6" fmla="*/ 0 w 40"/>
                  <a:gd name="T7" fmla="*/ 1 h 3"/>
                  <a:gd name="T8" fmla="*/ 0 w 40"/>
                  <a:gd name="T9" fmla="*/ 3 h 3"/>
                  <a:gd name="T10" fmla="*/ 26 w 40"/>
                  <a:gd name="T11" fmla="*/ 3 h 3"/>
                  <a:gd name="T12" fmla="*/ 40 w 40"/>
                  <a:gd name="T13" fmla="*/ 3 h 3"/>
                  <a:gd name="T14" fmla="*/ 40 w 40"/>
                  <a:gd name="T15" fmla="*/ 1 h 3"/>
                  <a:gd name="T16" fmla="*/ 38 w 40"/>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
                    <a:moveTo>
                      <a:pt x="38" y="0"/>
                    </a:moveTo>
                    <a:cubicBezTo>
                      <a:pt x="33" y="0"/>
                      <a:pt x="33" y="0"/>
                      <a:pt x="33" y="0"/>
                    </a:cubicBezTo>
                    <a:cubicBezTo>
                      <a:pt x="1" y="0"/>
                      <a:pt x="1" y="0"/>
                      <a:pt x="1" y="0"/>
                    </a:cubicBezTo>
                    <a:cubicBezTo>
                      <a:pt x="0" y="0"/>
                      <a:pt x="0" y="0"/>
                      <a:pt x="0" y="1"/>
                    </a:cubicBezTo>
                    <a:cubicBezTo>
                      <a:pt x="0" y="3"/>
                      <a:pt x="0" y="3"/>
                      <a:pt x="0" y="3"/>
                    </a:cubicBezTo>
                    <a:cubicBezTo>
                      <a:pt x="26" y="3"/>
                      <a:pt x="26" y="3"/>
                      <a:pt x="26" y="3"/>
                    </a:cubicBezTo>
                    <a:cubicBezTo>
                      <a:pt x="40" y="3"/>
                      <a:pt x="40" y="3"/>
                      <a:pt x="40" y="3"/>
                    </a:cubicBezTo>
                    <a:cubicBezTo>
                      <a:pt x="40" y="1"/>
                      <a:pt x="40" y="1"/>
                      <a:pt x="40" y="1"/>
                    </a:cubicBezTo>
                    <a:cubicBezTo>
                      <a:pt x="40" y="0"/>
                      <a:pt x="39" y="0"/>
                      <a:pt x="38" y="0"/>
                    </a:cubicBezTo>
                    <a:close/>
                  </a:path>
                </a:pathLst>
              </a:custGeom>
              <a:solidFill>
                <a:srgbClr val="6473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grpSp>
        <p:grpSp>
          <p:nvGrpSpPr>
            <p:cNvPr id="886" name="Gruppieren 885"/>
            <p:cNvGrpSpPr/>
            <p:nvPr/>
          </p:nvGrpSpPr>
          <p:grpSpPr>
            <a:xfrm>
              <a:off x="558801" y="3028009"/>
              <a:ext cx="488950" cy="544513"/>
              <a:chOff x="558801" y="2921001"/>
              <a:chExt cx="488950" cy="544513"/>
            </a:xfrm>
          </p:grpSpPr>
          <p:sp>
            <p:nvSpPr>
              <p:cNvPr id="721" name="Freeform 53"/>
              <p:cNvSpPr>
                <a:spLocks/>
              </p:cNvSpPr>
              <p:nvPr/>
            </p:nvSpPr>
            <p:spPr bwMode="auto">
              <a:xfrm>
                <a:off x="830263" y="3078163"/>
                <a:ext cx="163513" cy="157163"/>
              </a:xfrm>
              <a:custGeom>
                <a:avLst/>
                <a:gdLst>
                  <a:gd name="T0" fmla="*/ 9 w 51"/>
                  <a:gd name="T1" fmla="*/ 43 h 49"/>
                  <a:gd name="T2" fmla="*/ 42 w 51"/>
                  <a:gd name="T3" fmla="*/ 43 h 49"/>
                  <a:gd name="T4" fmla="*/ 42 w 51"/>
                  <a:gd name="T5" fmla="*/ 46 h 49"/>
                  <a:gd name="T6" fmla="*/ 50 w 51"/>
                  <a:gd name="T7" fmla="*/ 46 h 49"/>
                  <a:gd name="T8" fmla="*/ 51 w 51"/>
                  <a:gd name="T9" fmla="*/ 44 h 49"/>
                  <a:gd name="T10" fmla="*/ 51 w 51"/>
                  <a:gd name="T11" fmla="*/ 40 h 49"/>
                  <a:gd name="T12" fmla="*/ 51 w 51"/>
                  <a:gd name="T13" fmla="*/ 39 h 49"/>
                  <a:gd name="T14" fmla="*/ 42 w 51"/>
                  <a:gd name="T15" fmla="*/ 39 h 49"/>
                  <a:gd name="T16" fmla="*/ 42 w 51"/>
                  <a:gd name="T17" fmla="*/ 0 h 49"/>
                  <a:gd name="T18" fmla="*/ 40 w 51"/>
                  <a:gd name="T19" fmla="*/ 0 h 49"/>
                  <a:gd name="T20" fmla="*/ 40 w 51"/>
                  <a:gd name="T21" fmla="*/ 0 h 49"/>
                  <a:gd name="T22" fmla="*/ 40 w 51"/>
                  <a:gd name="T23" fmla="*/ 39 h 49"/>
                  <a:gd name="T24" fmla="*/ 40 w 51"/>
                  <a:gd name="T25" fmla="*/ 39 h 49"/>
                  <a:gd name="T26" fmla="*/ 11 w 51"/>
                  <a:gd name="T27" fmla="*/ 39 h 49"/>
                  <a:gd name="T28" fmla="*/ 11 w 51"/>
                  <a:gd name="T29" fmla="*/ 39 h 49"/>
                  <a:gd name="T30" fmla="*/ 11 w 51"/>
                  <a:gd name="T31" fmla="*/ 0 h 49"/>
                  <a:gd name="T32" fmla="*/ 11 w 51"/>
                  <a:gd name="T33" fmla="*/ 0 h 49"/>
                  <a:gd name="T34" fmla="*/ 9 w 51"/>
                  <a:gd name="T35" fmla="*/ 0 h 49"/>
                  <a:gd name="T36" fmla="*/ 9 w 51"/>
                  <a:gd name="T37" fmla="*/ 39 h 49"/>
                  <a:gd name="T38" fmla="*/ 0 w 51"/>
                  <a:gd name="T39" fmla="*/ 39 h 49"/>
                  <a:gd name="T40" fmla="*/ 0 w 51"/>
                  <a:gd name="T41" fmla="*/ 44 h 49"/>
                  <a:gd name="T42" fmla="*/ 0 w 51"/>
                  <a:gd name="T43" fmla="*/ 45 h 49"/>
                  <a:gd name="T44" fmla="*/ 0 w 51"/>
                  <a:gd name="T45" fmla="*/ 45 h 49"/>
                  <a:gd name="T46" fmla="*/ 6 w 51"/>
                  <a:gd name="T47" fmla="*/ 49 h 49"/>
                  <a:gd name="T48" fmla="*/ 9 w 51"/>
                  <a:gd name="T49" fmla="*/ 48 h 49"/>
                  <a:gd name="T50" fmla="*/ 9 w 51"/>
                  <a:gd name="T51" fmla="*/ 48 h 49"/>
                  <a:gd name="T52" fmla="*/ 9 w 51"/>
                  <a:gd name="T53" fmla="*/ 4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1" h="49">
                    <a:moveTo>
                      <a:pt x="9" y="43"/>
                    </a:moveTo>
                    <a:cubicBezTo>
                      <a:pt x="42" y="43"/>
                      <a:pt x="42" y="43"/>
                      <a:pt x="42" y="43"/>
                    </a:cubicBezTo>
                    <a:cubicBezTo>
                      <a:pt x="42" y="46"/>
                      <a:pt x="42" y="46"/>
                      <a:pt x="42" y="46"/>
                    </a:cubicBezTo>
                    <a:cubicBezTo>
                      <a:pt x="50" y="46"/>
                      <a:pt x="50" y="46"/>
                      <a:pt x="50" y="46"/>
                    </a:cubicBezTo>
                    <a:cubicBezTo>
                      <a:pt x="51" y="46"/>
                      <a:pt x="51" y="45"/>
                      <a:pt x="51" y="44"/>
                    </a:cubicBezTo>
                    <a:cubicBezTo>
                      <a:pt x="51" y="40"/>
                      <a:pt x="51" y="40"/>
                      <a:pt x="51" y="40"/>
                    </a:cubicBezTo>
                    <a:cubicBezTo>
                      <a:pt x="51" y="39"/>
                      <a:pt x="51" y="39"/>
                      <a:pt x="51" y="39"/>
                    </a:cubicBezTo>
                    <a:cubicBezTo>
                      <a:pt x="42" y="39"/>
                      <a:pt x="42" y="39"/>
                      <a:pt x="42" y="39"/>
                    </a:cubicBezTo>
                    <a:cubicBezTo>
                      <a:pt x="42" y="0"/>
                      <a:pt x="42" y="0"/>
                      <a:pt x="42" y="0"/>
                    </a:cubicBezTo>
                    <a:cubicBezTo>
                      <a:pt x="40" y="0"/>
                      <a:pt x="40" y="0"/>
                      <a:pt x="40" y="0"/>
                    </a:cubicBezTo>
                    <a:cubicBezTo>
                      <a:pt x="40" y="0"/>
                      <a:pt x="40" y="0"/>
                      <a:pt x="40" y="0"/>
                    </a:cubicBezTo>
                    <a:cubicBezTo>
                      <a:pt x="40" y="39"/>
                      <a:pt x="40" y="39"/>
                      <a:pt x="40" y="39"/>
                    </a:cubicBezTo>
                    <a:cubicBezTo>
                      <a:pt x="40" y="39"/>
                      <a:pt x="40" y="39"/>
                      <a:pt x="40" y="39"/>
                    </a:cubicBezTo>
                    <a:cubicBezTo>
                      <a:pt x="11" y="39"/>
                      <a:pt x="11" y="39"/>
                      <a:pt x="11" y="39"/>
                    </a:cubicBezTo>
                    <a:cubicBezTo>
                      <a:pt x="11" y="39"/>
                      <a:pt x="11" y="39"/>
                      <a:pt x="11" y="39"/>
                    </a:cubicBezTo>
                    <a:cubicBezTo>
                      <a:pt x="11" y="0"/>
                      <a:pt x="11" y="0"/>
                      <a:pt x="11" y="0"/>
                    </a:cubicBezTo>
                    <a:cubicBezTo>
                      <a:pt x="11" y="0"/>
                      <a:pt x="11" y="0"/>
                      <a:pt x="11" y="0"/>
                    </a:cubicBezTo>
                    <a:cubicBezTo>
                      <a:pt x="9" y="0"/>
                      <a:pt x="9" y="0"/>
                      <a:pt x="9" y="0"/>
                    </a:cubicBezTo>
                    <a:cubicBezTo>
                      <a:pt x="9" y="39"/>
                      <a:pt x="9" y="39"/>
                      <a:pt x="9" y="39"/>
                    </a:cubicBezTo>
                    <a:cubicBezTo>
                      <a:pt x="0" y="39"/>
                      <a:pt x="0" y="39"/>
                      <a:pt x="0" y="39"/>
                    </a:cubicBezTo>
                    <a:cubicBezTo>
                      <a:pt x="0" y="44"/>
                      <a:pt x="0" y="44"/>
                      <a:pt x="0" y="44"/>
                    </a:cubicBezTo>
                    <a:cubicBezTo>
                      <a:pt x="0" y="45"/>
                      <a:pt x="0" y="45"/>
                      <a:pt x="0" y="45"/>
                    </a:cubicBezTo>
                    <a:cubicBezTo>
                      <a:pt x="0" y="45"/>
                      <a:pt x="0" y="45"/>
                      <a:pt x="0" y="45"/>
                    </a:cubicBezTo>
                    <a:cubicBezTo>
                      <a:pt x="1" y="47"/>
                      <a:pt x="3" y="49"/>
                      <a:pt x="6" y="49"/>
                    </a:cubicBezTo>
                    <a:cubicBezTo>
                      <a:pt x="7" y="49"/>
                      <a:pt x="8" y="49"/>
                      <a:pt x="9" y="48"/>
                    </a:cubicBezTo>
                    <a:cubicBezTo>
                      <a:pt x="9" y="48"/>
                      <a:pt x="9" y="48"/>
                      <a:pt x="9" y="48"/>
                    </a:cubicBezTo>
                    <a:lnTo>
                      <a:pt x="9" y="43"/>
                    </a:lnTo>
                    <a:close/>
                  </a:path>
                </a:pathLst>
              </a:custGeom>
              <a:solidFill>
                <a:srgbClr val="DEA4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22" name="Freeform 54"/>
              <p:cNvSpPr>
                <a:spLocks/>
              </p:cNvSpPr>
              <p:nvPr/>
            </p:nvSpPr>
            <p:spPr bwMode="auto">
              <a:xfrm>
                <a:off x="858838" y="3216276"/>
                <a:ext cx="104775" cy="249238"/>
              </a:xfrm>
              <a:custGeom>
                <a:avLst/>
                <a:gdLst>
                  <a:gd name="T0" fmla="*/ 20 w 33"/>
                  <a:gd name="T1" fmla="*/ 9 h 78"/>
                  <a:gd name="T2" fmla="*/ 28 w 33"/>
                  <a:gd name="T3" fmla="*/ 9 h 78"/>
                  <a:gd name="T4" fmla="*/ 30 w 33"/>
                  <a:gd name="T5" fmla="*/ 9 h 78"/>
                  <a:gd name="T6" fmla="*/ 30 w 33"/>
                  <a:gd name="T7" fmla="*/ 7 h 78"/>
                  <a:gd name="T8" fmla="*/ 30 w 33"/>
                  <a:gd name="T9" fmla="*/ 6 h 78"/>
                  <a:gd name="T10" fmla="*/ 30 w 33"/>
                  <a:gd name="T11" fmla="*/ 4 h 78"/>
                  <a:gd name="T12" fmla="*/ 33 w 33"/>
                  <a:gd name="T13" fmla="*/ 3 h 78"/>
                  <a:gd name="T14" fmla="*/ 33 w 33"/>
                  <a:gd name="T15" fmla="*/ 3 h 78"/>
                  <a:gd name="T16" fmla="*/ 33 w 33"/>
                  <a:gd name="T17" fmla="*/ 0 h 78"/>
                  <a:gd name="T18" fmla="*/ 0 w 33"/>
                  <a:gd name="T19" fmla="*/ 0 h 78"/>
                  <a:gd name="T20" fmla="*/ 0 w 33"/>
                  <a:gd name="T21" fmla="*/ 5 h 78"/>
                  <a:gd name="T22" fmla="*/ 0 w 33"/>
                  <a:gd name="T23" fmla="*/ 5 h 78"/>
                  <a:gd name="T24" fmla="*/ 0 w 33"/>
                  <a:gd name="T25" fmla="*/ 71 h 78"/>
                  <a:gd name="T26" fmla="*/ 0 w 33"/>
                  <a:gd name="T27" fmla="*/ 72 h 78"/>
                  <a:gd name="T28" fmla="*/ 0 w 33"/>
                  <a:gd name="T29" fmla="*/ 72 h 78"/>
                  <a:gd name="T30" fmla="*/ 7 w 33"/>
                  <a:gd name="T31" fmla="*/ 78 h 78"/>
                  <a:gd name="T32" fmla="*/ 14 w 33"/>
                  <a:gd name="T33" fmla="*/ 71 h 78"/>
                  <a:gd name="T34" fmla="*/ 14 w 33"/>
                  <a:gd name="T35" fmla="*/ 12 h 78"/>
                  <a:gd name="T36" fmla="*/ 16 w 33"/>
                  <a:gd name="T37" fmla="*/ 12 h 78"/>
                  <a:gd name="T38" fmla="*/ 20 w 33"/>
                  <a:gd name="T39"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78">
                    <a:moveTo>
                      <a:pt x="20" y="9"/>
                    </a:moveTo>
                    <a:cubicBezTo>
                      <a:pt x="28" y="9"/>
                      <a:pt x="28" y="9"/>
                      <a:pt x="28" y="9"/>
                    </a:cubicBezTo>
                    <a:cubicBezTo>
                      <a:pt x="30" y="9"/>
                      <a:pt x="30" y="9"/>
                      <a:pt x="30" y="9"/>
                    </a:cubicBezTo>
                    <a:cubicBezTo>
                      <a:pt x="30" y="7"/>
                      <a:pt x="30" y="7"/>
                      <a:pt x="30" y="7"/>
                    </a:cubicBezTo>
                    <a:cubicBezTo>
                      <a:pt x="30" y="6"/>
                      <a:pt x="30" y="6"/>
                      <a:pt x="30" y="6"/>
                    </a:cubicBezTo>
                    <a:cubicBezTo>
                      <a:pt x="30" y="6"/>
                      <a:pt x="30" y="5"/>
                      <a:pt x="30" y="4"/>
                    </a:cubicBezTo>
                    <a:cubicBezTo>
                      <a:pt x="31" y="4"/>
                      <a:pt x="32" y="3"/>
                      <a:pt x="33" y="3"/>
                    </a:cubicBezTo>
                    <a:cubicBezTo>
                      <a:pt x="33" y="3"/>
                      <a:pt x="33" y="3"/>
                      <a:pt x="33" y="3"/>
                    </a:cubicBezTo>
                    <a:cubicBezTo>
                      <a:pt x="33" y="0"/>
                      <a:pt x="33" y="0"/>
                      <a:pt x="33" y="0"/>
                    </a:cubicBezTo>
                    <a:cubicBezTo>
                      <a:pt x="0" y="0"/>
                      <a:pt x="0" y="0"/>
                      <a:pt x="0" y="0"/>
                    </a:cubicBezTo>
                    <a:cubicBezTo>
                      <a:pt x="0" y="5"/>
                      <a:pt x="0" y="5"/>
                      <a:pt x="0" y="5"/>
                    </a:cubicBezTo>
                    <a:cubicBezTo>
                      <a:pt x="0" y="5"/>
                      <a:pt x="0" y="5"/>
                      <a:pt x="0" y="5"/>
                    </a:cubicBezTo>
                    <a:cubicBezTo>
                      <a:pt x="0" y="71"/>
                      <a:pt x="0" y="71"/>
                      <a:pt x="0" y="71"/>
                    </a:cubicBezTo>
                    <a:cubicBezTo>
                      <a:pt x="0" y="72"/>
                      <a:pt x="0" y="72"/>
                      <a:pt x="0" y="72"/>
                    </a:cubicBezTo>
                    <a:cubicBezTo>
                      <a:pt x="0" y="72"/>
                      <a:pt x="0" y="72"/>
                      <a:pt x="0" y="72"/>
                    </a:cubicBezTo>
                    <a:cubicBezTo>
                      <a:pt x="1" y="76"/>
                      <a:pt x="4" y="78"/>
                      <a:pt x="7" y="78"/>
                    </a:cubicBezTo>
                    <a:cubicBezTo>
                      <a:pt x="11" y="78"/>
                      <a:pt x="14" y="75"/>
                      <a:pt x="14" y="71"/>
                    </a:cubicBezTo>
                    <a:cubicBezTo>
                      <a:pt x="14" y="12"/>
                      <a:pt x="14" y="12"/>
                      <a:pt x="14" y="12"/>
                    </a:cubicBezTo>
                    <a:cubicBezTo>
                      <a:pt x="16" y="12"/>
                      <a:pt x="16" y="12"/>
                      <a:pt x="16" y="12"/>
                    </a:cubicBezTo>
                    <a:cubicBezTo>
                      <a:pt x="17" y="10"/>
                      <a:pt x="18" y="9"/>
                      <a:pt x="20" y="9"/>
                    </a:cubicBezTo>
                    <a:close/>
                  </a:path>
                </a:pathLst>
              </a:custGeom>
              <a:solidFill>
                <a:srgbClr val="D174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23" name="Freeform 55"/>
              <p:cNvSpPr>
                <a:spLocks/>
              </p:cNvSpPr>
              <p:nvPr/>
            </p:nvSpPr>
            <p:spPr bwMode="auto">
              <a:xfrm>
                <a:off x="919163" y="3346451"/>
                <a:ext cx="44450" cy="119063"/>
              </a:xfrm>
              <a:custGeom>
                <a:avLst/>
                <a:gdLst>
                  <a:gd name="T0" fmla="*/ 0 w 14"/>
                  <a:gd name="T1" fmla="*/ 0 h 37"/>
                  <a:gd name="T2" fmla="*/ 0 w 14"/>
                  <a:gd name="T3" fmla="*/ 31 h 37"/>
                  <a:gd name="T4" fmla="*/ 0 w 14"/>
                  <a:gd name="T5" fmla="*/ 31 h 37"/>
                  <a:gd name="T6" fmla="*/ 0 w 14"/>
                  <a:gd name="T7" fmla="*/ 31 h 37"/>
                  <a:gd name="T8" fmla="*/ 7 w 14"/>
                  <a:gd name="T9" fmla="*/ 37 h 37"/>
                  <a:gd name="T10" fmla="*/ 14 w 14"/>
                  <a:gd name="T11" fmla="*/ 31 h 37"/>
                  <a:gd name="T12" fmla="*/ 14 w 14"/>
                  <a:gd name="T13" fmla="*/ 0 h 37"/>
                  <a:gd name="T14" fmla="*/ 0 w 14"/>
                  <a:gd name="T15" fmla="*/ 0 h 37"/>
                  <a:gd name="T16" fmla="*/ 0 w 14"/>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7">
                    <a:moveTo>
                      <a:pt x="0" y="0"/>
                    </a:moveTo>
                    <a:cubicBezTo>
                      <a:pt x="0" y="31"/>
                      <a:pt x="0" y="31"/>
                      <a:pt x="0" y="31"/>
                    </a:cubicBezTo>
                    <a:cubicBezTo>
                      <a:pt x="0" y="31"/>
                      <a:pt x="0" y="31"/>
                      <a:pt x="0" y="31"/>
                    </a:cubicBezTo>
                    <a:cubicBezTo>
                      <a:pt x="0" y="31"/>
                      <a:pt x="0" y="31"/>
                      <a:pt x="0" y="31"/>
                    </a:cubicBezTo>
                    <a:cubicBezTo>
                      <a:pt x="0" y="35"/>
                      <a:pt x="3" y="37"/>
                      <a:pt x="7" y="37"/>
                    </a:cubicBezTo>
                    <a:cubicBezTo>
                      <a:pt x="11" y="37"/>
                      <a:pt x="14" y="34"/>
                      <a:pt x="14" y="31"/>
                    </a:cubicBezTo>
                    <a:cubicBezTo>
                      <a:pt x="14" y="0"/>
                      <a:pt x="14" y="0"/>
                      <a:pt x="14" y="0"/>
                    </a:cubicBezTo>
                    <a:cubicBezTo>
                      <a:pt x="0" y="0"/>
                      <a:pt x="0" y="0"/>
                      <a:pt x="0" y="0"/>
                    </a:cubicBezTo>
                    <a:cubicBezTo>
                      <a:pt x="0" y="0"/>
                      <a:pt x="0" y="0"/>
                      <a:pt x="0" y="0"/>
                    </a:cubicBezTo>
                    <a:close/>
                  </a:path>
                </a:pathLst>
              </a:custGeom>
              <a:solidFill>
                <a:srgbClr val="D174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24" name="Oval 56"/>
              <p:cNvSpPr>
                <a:spLocks noChangeArrowheads="1"/>
              </p:cNvSpPr>
              <p:nvPr/>
            </p:nvSpPr>
            <p:spPr bwMode="auto">
              <a:xfrm>
                <a:off x="855663" y="2921001"/>
                <a:ext cx="111125" cy="109538"/>
              </a:xfrm>
              <a:prstGeom prst="ellipse">
                <a:avLst/>
              </a:prstGeom>
              <a:solidFill>
                <a:srgbClr val="DEA4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25" name="Freeform 57"/>
              <p:cNvSpPr>
                <a:spLocks/>
              </p:cNvSpPr>
              <p:nvPr/>
            </p:nvSpPr>
            <p:spPr bwMode="auto">
              <a:xfrm>
                <a:off x="887413" y="3052763"/>
                <a:ext cx="47625" cy="109538"/>
              </a:xfrm>
              <a:custGeom>
                <a:avLst/>
                <a:gdLst>
                  <a:gd name="T0" fmla="*/ 7 w 15"/>
                  <a:gd name="T1" fmla="*/ 33 h 34"/>
                  <a:gd name="T2" fmla="*/ 7 w 15"/>
                  <a:gd name="T3" fmla="*/ 34 h 34"/>
                  <a:gd name="T4" fmla="*/ 8 w 15"/>
                  <a:gd name="T5" fmla="*/ 33 h 34"/>
                  <a:gd name="T6" fmla="*/ 15 w 15"/>
                  <a:gd name="T7" fmla="*/ 27 h 34"/>
                  <a:gd name="T8" fmla="*/ 15 w 15"/>
                  <a:gd name="T9" fmla="*/ 26 h 34"/>
                  <a:gd name="T10" fmla="*/ 15 w 15"/>
                  <a:gd name="T11" fmla="*/ 25 h 34"/>
                  <a:gd name="T12" fmla="*/ 10 w 15"/>
                  <a:gd name="T13" fmla="*/ 8 h 34"/>
                  <a:gd name="T14" fmla="*/ 12 w 15"/>
                  <a:gd name="T15" fmla="*/ 4 h 34"/>
                  <a:gd name="T16" fmla="*/ 7 w 15"/>
                  <a:gd name="T17" fmla="*/ 0 h 34"/>
                  <a:gd name="T18" fmla="*/ 3 w 15"/>
                  <a:gd name="T19" fmla="*/ 4 h 34"/>
                  <a:gd name="T20" fmla="*/ 5 w 15"/>
                  <a:gd name="T21" fmla="*/ 8 h 34"/>
                  <a:gd name="T22" fmla="*/ 0 w 15"/>
                  <a:gd name="T23" fmla="*/ 25 h 34"/>
                  <a:gd name="T24" fmla="*/ 0 w 15"/>
                  <a:gd name="T25" fmla="*/ 26 h 34"/>
                  <a:gd name="T26" fmla="*/ 0 w 15"/>
                  <a:gd name="T27" fmla="*/ 27 h 34"/>
                  <a:gd name="T28" fmla="*/ 7 w 15"/>
                  <a:gd name="T29"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4">
                    <a:moveTo>
                      <a:pt x="7" y="33"/>
                    </a:moveTo>
                    <a:cubicBezTo>
                      <a:pt x="7" y="33"/>
                      <a:pt x="7" y="34"/>
                      <a:pt x="7" y="34"/>
                    </a:cubicBezTo>
                    <a:cubicBezTo>
                      <a:pt x="8" y="34"/>
                      <a:pt x="8" y="33"/>
                      <a:pt x="8" y="33"/>
                    </a:cubicBezTo>
                    <a:cubicBezTo>
                      <a:pt x="15" y="27"/>
                      <a:pt x="15" y="27"/>
                      <a:pt x="15" y="27"/>
                    </a:cubicBezTo>
                    <a:cubicBezTo>
                      <a:pt x="15" y="26"/>
                      <a:pt x="15" y="26"/>
                      <a:pt x="15" y="26"/>
                    </a:cubicBezTo>
                    <a:cubicBezTo>
                      <a:pt x="15" y="25"/>
                      <a:pt x="15" y="25"/>
                      <a:pt x="15" y="25"/>
                    </a:cubicBezTo>
                    <a:cubicBezTo>
                      <a:pt x="10" y="8"/>
                      <a:pt x="10" y="8"/>
                      <a:pt x="10" y="8"/>
                    </a:cubicBezTo>
                    <a:cubicBezTo>
                      <a:pt x="11" y="7"/>
                      <a:pt x="12" y="6"/>
                      <a:pt x="12" y="4"/>
                    </a:cubicBezTo>
                    <a:cubicBezTo>
                      <a:pt x="12" y="2"/>
                      <a:pt x="10" y="0"/>
                      <a:pt x="7" y="0"/>
                    </a:cubicBezTo>
                    <a:cubicBezTo>
                      <a:pt x="5" y="0"/>
                      <a:pt x="3" y="2"/>
                      <a:pt x="3" y="4"/>
                    </a:cubicBezTo>
                    <a:cubicBezTo>
                      <a:pt x="3" y="6"/>
                      <a:pt x="4" y="7"/>
                      <a:pt x="5" y="8"/>
                    </a:cubicBezTo>
                    <a:cubicBezTo>
                      <a:pt x="0" y="25"/>
                      <a:pt x="0" y="25"/>
                      <a:pt x="0" y="25"/>
                    </a:cubicBezTo>
                    <a:cubicBezTo>
                      <a:pt x="0" y="26"/>
                      <a:pt x="0" y="26"/>
                      <a:pt x="0" y="26"/>
                    </a:cubicBezTo>
                    <a:cubicBezTo>
                      <a:pt x="0" y="26"/>
                      <a:pt x="0" y="26"/>
                      <a:pt x="0" y="27"/>
                    </a:cubicBezTo>
                    <a:lnTo>
                      <a:pt x="7" y="33"/>
                    </a:lnTo>
                    <a:close/>
                  </a:path>
                </a:pathLst>
              </a:custGeom>
              <a:solidFill>
                <a:srgbClr val="6D0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26" name="Freeform 58"/>
              <p:cNvSpPr>
                <a:spLocks noEditPoints="1"/>
              </p:cNvSpPr>
              <p:nvPr/>
            </p:nvSpPr>
            <p:spPr bwMode="auto">
              <a:xfrm>
                <a:off x="909638" y="3279776"/>
                <a:ext cx="138113" cy="31750"/>
              </a:xfrm>
              <a:custGeom>
                <a:avLst/>
                <a:gdLst>
                  <a:gd name="T0" fmla="*/ 31 w 43"/>
                  <a:gd name="T1" fmla="*/ 3 h 10"/>
                  <a:gd name="T2" fmla="*/ 28 w 43"/>
                  <a:gd name="T3" fmla="*/ 5 h 10"/>
                  <a:gd name="T4" fmla="*/ 28 w 43"/>
                  <a:gd name="T5" fmla="*/ 6 h 10"/>
                  <a:gd name="T6" fmla="*/ 19 w 43"/>
                  <a:gd name="T7" fmla="*/ 6 h 10"/>
                  <a:gd name="T8" fmla="*/ 17 w 43"/>
                  <a:gd name="T9" fmla="*/ 6 h 10"/>
                  <a:gd name="T10" fmla="*/ 15 w 43"/>
                  <a:gd name="T11" fmla="*/ 6 h 10"/>
                  <a:gd name="T12" fmla="*/ 15 w 43"/>
                  <a:gd name="T13" fmla="*/ 5 h 10"/>
                  <a:gd name="T14" fmla="*/ 14 w 43"/>
                  <a:gd name="T15" fmla="*/ 4 h 10"/>
                  <a:gd name="T16" fmla="*/ 12 w 43"/>
                  <a:gd name="T17" fmla="*/ 3 h 10"/>
                  <a:gd name="T18" fmla="*/ 9 w 43"/>
                  <a:gd name="T19" fmla="*/ 5 h 10"/>
                  <a:gd name="T20" fmla="*/ 0 w 43"/>
                  <a:gd name="T21" fmla="*/ 0 h 10"/>
                  <a:gd name="T22" fmla="*/ 0 w 43"/>
                  <a:gd name="T23" fmla="*/ 3 h 10"/>
                  <a:gd name="T24" fmla="*/ 9 w 43"/>
                  <a:gd name="T25" fmla="*/ 7 h 10"/>
                  <a:gd name="T26" fmla="*/ 9 w 43"/>
                  <a:gd name="T27" fmla="*/ 8 h 10"/>
                  <a:gd name="T28" fmla="*/ 12 w 43"/>
                  <a:gd name="T29" fmla="*/ 10 h 10"/>
                  <a:gd name="T30" fmla="*/ 14 w 43"/>
                  <a:gd name="T31" fmla="*/ 9 h 10"/>
                  <a:gd name="T32" fmla="*/ 15 w 43"/>
                  <a:gd name="T33" fmla="*/ 8 h 10"/>
                  <a:gd name="T34" fmla="*/ 15 w 43"/>
                  <a:gd name="T35" fmla="*/ 8 h 10"/>
                  <a:gd name="T36" fmla="*/ 17 w 43"/>
                  <a:gd name="T37" fmla="*/ 8 h 10"/>
                  <a:gd name="T38" fmla="*/ 19 w 43"/>
                  <a:gd name="T39" fmla="*/ 9 h 10"/>
                  <a:gd name="T40" fmla="*/ 22 w 43"/>
                  <a:gd name="T41" fmla="*/ 9 h 10"/>
                  <a:gd name="T42" fmla="*/ 28 w 43"/>
                  <a:gd name="T43" fmla="*/ 8 h 10"/>
                  <a:gd name="T44" fmla="*/ 28 w 43"/>
                  <a:gd name="T45" fmla="*/ 8 h 10"/>
                  <a:gd name="T46" fmla="*/ 31 w 43"/>
                  <a:gd name="T47" fmla="*/ 10 h 10"/>
                  <a:gd name="T48" fmla="*/ 34 w 43"/>
                  <a:gd name="T49" fmla="*/ 8 h 10"/>
                  <a:gd name="T50" fmla="*/ 34 w 43"/>
                  <a:gd name="T51" fmla="*/ 7 h 10"/>
                  <a:gd name="T52" fmla="*/ 43 w 43"/>
                  <a:gd name="T53" fmla="*/ 3 h 10"/>
                  <a:gd name="T54" fmla="*/ 43 w 43"/>
                  <a:gd name="T55" fmla="*/ 0 h 10"/>
                  <a:gd name="T56" fmla="*/ 34 w 43"/>
                  <a:gd name="T57" fmla="*/ 5 h 10"/>
                  <a:gd name="T58" fmla="*/ 31 w 43"/>
                  <a:gd name="T59" fmla="*/ 3 h 10"/>
                  <a:gd name="T60" fmla="*/ 14 w 43"/>
                  <a:gd name="T61" fmla="*/ 6 h 10"/>
                  <a:gd name="T62" fmla="*/ 14 w 43"/>
                  <a:gd name="T63" fmla="*/ 8 h 10"/>
                  <a:gd name="T64" fmla="*/ 14 w 43"/>
                  <a:gd name="T65" fmla="*/ 8 h 10"/>
                  <a:gd name="T66" fmla="*/ 12 w 43"/>
                  <a:gd name="T67" fmla="*/ 9 h 10"/>
                  <a:gd name="T68" fmla="*/ 10 w 43"/>
                  <a:gd name="T69" fmla="*/ 8 h 10"/>
                  <a:gd name="T70" fmla="*/ 10 w 43"/>
                  <a:gd name="T71" fmla="*/ 7 h 10"/>
                  <a:gd name="T72" fmla="*/ 10 w 43"/>
                  <a:gd name="T73" fmla="*/ 5 h 10"/>
                  <a:gd name="T74" fmla="*/ 10 w 43"/>
                  <a:gd name="T75" fmla="*/ 5 h 10"/>
                  <a:gd name="T76" fmla="*/ 12 w 43"/>
                  <a:gd name="T77" fmla="*/ 4 h 10"/>
                  <a:gd name="T78" fmla="*/ 14 w 43"/>
                  <a:gd name="T79" fmla="*/ 5 h 10"/>
                  <a:gd name="T80" fmla="*/ 14 w 43"/>
                  <a:gd name="T81" fmla="*/ 6 h 10"/>
                  <a:gd name="T82" fmla="*/ 33 w 43"/>
                  <a:gd name="T83" fmla="*/ 5 h 10"/>
                  <a:gd name="T84" fmla="*/ 33 w 43"/>
                  <a:gd name="T85" fmla="*/ 7 h 10"/>
                  <a:gd name="T86" fmla="*/ 33 w 43"/>
                  <a:gd name="T87" fmla="*/ 8 h 10"/>
                  <a:gd name="T88" fmla="*/ 31 w 43"/>
                  <a:gd name="T89" fmla="*/ 9 h 10"/>
                  <a:gd name="T90" fmla="*/ 30 w 43"/>
                  <a:gd name="T91" fmla="*/ 8 h 10"/>
                  <a:gd name="T92" fmla="*/ 30 w 43"/>
                  <a:gd name="T93" fmla="*/ 8 h 10"/>
                  <a:gd name="T94" fmla="*/ 30 w 43"/>
                  <a:gd name="T95" fmla="*/ 6 h 10"/>
                  <a:gd name="T96" fmla="*/ 30 w 43"/>
                  <a:gd name="T97" fmla="*/ 5 h 10"/>
                  <a:gd name="T98" fmla="*/ 31 w 43"/>
                  <a:gd name="T99" fmla="*/ 4 h 10"/>
                  <a:gd name="T100" fmla="*/ 33 w 43"/>
                  <a:gd name="T101"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 h="10">
                    <a:moveTo>
                      <a:pt x="31" y="3"/>
                    </a:moveTo>
                    <a:cubicBezTo>
                      <a:pt x="30" y="3"/>
                      <a:pt x="28" y="4"/>
                      <a:pt x="28" y="5"/>
                    </a:cubicBezTo>
                    <a:cubicBezTo>
                      <a:pt x="28" y="6"/>
                      <a:pt x="28" y="6"/>
                      <a:pt x="28" y="6"/>
                    </a:cubicBezTo>
                    <a:cubicBezTo>
                      <a:pt x="25" y="6"/>
                      <a:pt x="22" y="7"/>
                      <a:pt x="19" y="6"/>
                    </a:cubicBezTo>
                    <a:cubicBezTo>
                      <a:pt x="19" y="6"/>
                      <a:pt x="18" y="6"/>
                      <a:pt x="17" y="6"/>
                    </a:cubicBezTo>
                    <a:cubicBezTo>
                      <a:pt x="16" y="6"/>
                      <a:pt x="15" y="6"/>
                      <a:pt x="15" y="6"/>
                    </a:cubicBezTo>
                    <a:cubicBezTo>
                      <a:pt x="15" y="5"/>
                      <a:pt x="15" y="5"/>
                      <a:pt x="15" y="5"/>
                    </a:cubicBezTo>
                    <a:cubicBezTo>
                      <a:pt x="15" y="4"/>
                      <a:pt x="15" y="4"/>
                      <a:pt x="14" y="4"/>
                    </a:cubicBezTo>
                    <a:cubicBezTo>
                      <a:pt x="14" y="3"/>
                      <a:pt x="13" y="3"/>
                      <a:pt x="12" y="3"/>
                    </a:cubicBezTo>
                    <a:cubicBezTo>
                      <a:pt x="10" y="3"/>
                      <a:pt x="9" y="3"/>
                      <a:pt x="9" y="5"/>
                    </a:cubicBezTo>
                    <a:cubicBezTo>
                      <a:pt x="6" y="3"/>
                      <a:pt x="3" y="2"/>
                      <a:pt x="0" y="0"/>
                    </a:cubicBezTo>
                    <a:cubicBezTo>
                      <a:pt x="0" y="3"/>
                      <a:pt x="0" y="3"/>
                      <a:pt x="0" y="3"/>
                    </a:cubicBezTo>
                    <a:cubicBezTo>
                      <a:pt x="3" y="4"/>
                      <a:pt x="6" y="6"/>
                      <a:pt x="9" y="7"/>
                    </a:cubicBezTo>
                    <a:cubicBezTo>
                      <a:pt x="9" y="8"/>
                      <a:pt x="9" y="8"/>
                      <a:pt x="9" y="8"/>
                    </a:cubicBezTo>
                    <a:cubicBezTo>
                      <a:pt x="9" y="9"/>
                      <a:pt x="10" y="10"/>
                      <a:pt x="12" y="10"/>
                    </a:cubicBezTo>
                    <a:cubicBezTo>
                      <a:pt x="13" y="10"/>
                      <a:pt x="14" y="10"/>
                      <a:pt x="14" y="9"/>
                    </a:cubicBezTo>
                    <a:cubicBezTo>
                      <a:pt x="15" y="9"/>
                      <a:pt x="15" y="9"/>
                      <a:pt x="15" y="8"/>
                    </a:cubicBezTo>
                    <a:cubicBezTo>
                      <a:pt x="15" y="8"/>
                      <a:pt x="15" y="8"/>
                      <a:pt x="15" y="8"/>
                    </a:cubicBezTo>
                    <a:cubicBezTo>
                      <a:pt x="15" y="8"/>
                      <a:pt x="16" y="8"/>
                      <a:pt x="17" y="8"/>
                    </a:cubicBezTo>
                    <a:cubicBezTo>
                      <a:pt x="18" y="9"/>
                      <a:pt x="19" y="9"/>
                      <a:pt x="19" y="9"/>
                    </a:cubicBezTo>
                    <a:cubicBezTo>
                      <a:pt x="20" y="9"/>
                      <a:pt x="21" y="9"/>
                      <a:pt x="22" y="9"/>
                    </a:cubicBezTo>
                    <a:cubicBezTo>
                      <a:pt x="24" y="9"/>
                      <a:pt x="26" y="9"/>
                      <a:pt x="28" y="8"/>
                    </a:cubicBezTo>
                    <a:cubicBezTo>
                      <a:pt x="28" y="8"/>
                      <a:pt x="28" y="8"/>
                      <a:pt x="28" y="8"/>
                    </a:cubicBezTo>
                    <a:cubicBezTo>
                      <a:pt x="28" y="9"/>
                      <a:pt x="30" y="10"/>
                      <a:pt x="31" y="10"/>
                    </a:cubicBezTo>
                    <a:cubicBezTo>
                      <a:pt x="33" y="10"/>
                      <a:pt x="34" y="9"/>
                      <a:pt x="34" y="8"/>
                    </a:cubicBezTo>
                    <a:cubicBezTo>
                      <a:pt x="34" y="7"/>
                      <a:pt x="34" y="7"/>
                      <a:pt x="34" y="7"/>
                    </a:cubicBezTo>
                    <a:cubicBezTo>
                      <a:pt x="37" y="6"/>
                      <a:pt x="40" y="4"/>
                      <a:pt x="43" y="3"/>
                    </a:cubicBezTo>
                    <a:cubicBezTo>
                      <a:pt x="43" y="0"/>
                      <a:pt x="43" y="0"/>
                      <a:pt x="43" y="0"/>
                    </a:cubicBezTo>
                    <a:cubicBezTo>
                      <a:pt x="40" y="2"/>
                      <a:pt x="37" y="3"/>
                      <a:pt x="34" y="5"/>
                    </a:cubicBezTo>
                    <a:cubicBezTo>
                      <a:pt x="34" y="3"/>
                      <a:pt x="33" y="3"/>
                      <a:pt x="31" y="3"/>
                    </a:cubicBezTo>
                    <a:close/>
                    <a:moveTo>
                      <a:pt x="14" y="6"/>
                    </a:moveTo>
                    <a:cubicBezTo>
                      <a:pt x="14" y="8"/>
                      <a:pt x="14" y="8"/>
                      <a:pt x="14" y="8"/>
                    </a:cubicBezTo>
                    <a:cubicBezTo>
                      <a:pt x="14" y="8"/>
                      <a:pt x="14" y="8"/>
                      <a:pt x="14" y="8"/>
                    </a:cubicBezTo>
                    <a:cubicBezTo>
                      <a:pt x="14" y="9"/>
                      <a:pt x="13" y="9"/>
                      <a:pt x="12" y="9"/>
                    </a:cubicBezTo>
                    <a:cubicBezTo>
                      <a:pt x="11" y="9"/>
                      <a:pt x="10" y="9"/>
                      <a:pt x="10" y="8"/>
                    </a:cubicBezTo>
                    <a:cubicBezTo>
                      <a:pt x="10" y="7"/>
                      <a:pt x="10" y="7"/>
                      <a:pt x="10" y="7"/>
                    </a:cubicBezTo>
                    <a:cubicBezTo>
                      <a:pt x="10" y="5"/>
                      <a:pt x="10" y="5"/>
                      <a:pt x="10" y="5"/>
                    </a:cubicBezTo>
                    <a:cubicBezTo>
                      <a:pt x="10" y="5"/>
                      <a:pt x="10" y="5"/>
                      <a:pt x="10" y="5"/>
                    </a:cubicBezTo>
                    <a:cubicBezTo>
                      <a:pt x="10" y="4"/>
                      <a:pt x="11" y="4"/>
                      <a:pt x="12" y="4"/>
                    </a:cubicBezTo>
                    <a:cubicBezTo>
                      <a:pt x="13" y="4"/>
                      <a:pt x="14" y="4"/>
                      <a:pt x="14" y="5"/>
                    </a:cubicBezTo>
                    <a:lnTo>
                      <a:pt x="14" y="6"/>
                    </a:lnTo>
                    <a:close/>
                    <a:moveTo>
                      <a:pt x="33" y="5"/>
                    </a:moveTo>
                    <a:cubicBezTo>
                      <a:pt x="33" y="7"/>
                      <a:pt x="33" y="7"/>
                      <a:pt x="33" y="7"/>
                    </a:cubicBezTo>
                    <a:cubicBezTo>
                      <a:pt x="33" y="8"/>
                      <a:pt x="33" y="8"/>
                      <a:pt x="33" y="8"/>
                    </a:cubicBezTo>
                    <a:cubicBezTo>
                      <a:pt x="33" y="9"/>
                      <a:pt x="32" y="9"/>
                      <a:pt x="31" y="9"/>
                    </a:cubicBezTo>
                    <a:cubicBezTo>
                      <a:pt x="30" y="9"/>
                      <a:pt x="30" y="9"/>
                      <a:pt x="30" y="8"/>
                    </a:cubicBezTo>
                    <a:cubicBezTo>
                      <a:pt x="30" y="8"/>
                      <a:pt x="30" y="8"/>
                      <a:pt x="30" y="8"/>
                    </a:cubicBezTo>
                    <a:cubicBezTo>
                      <a:pt x="30" y="6"/>
                      <a:pt x="30" y="6"/>
                      <a:pt x="30" y="6"/>
                    </a:cubicBezTo>
                    <a:cubicBezTo>
                      <a:pt x="30" y="5"/>
                      <a:pt x="30" y="5"/>
                      <a:pt x="30" y="5"/>
                    </a:cubicBezTo>
                    <a:cubicBezTo>
                      <a:pt x="30" y="4"/>
                      <a:pt x="30" y="4"/>
                      <a:pt x="31" y="4"/>
                    </a:cubicBezTo>
                    <a:cubicBezTo>
                      <a:pt x="32" y="4"/>
                      <a:pt x="33" y="4"/>
                      <a:pt x="33"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27" name="Freeform 59"/>
              <p:cNvSpPr>
                <a:spLocks noEditPoints="1"/>
              </p:cNvSpPr>
              <p:nvPr/>
            </p:nvSpPr>
            <p:spPr bwMode="auto">
              <a:xfrm>
                <a:off x="909638" y="3225801"/>
                <a:ext cx="138113" cy="76200"/>
              </a:xfrm>
              <a:custGeom>
                <a:avLst/>
                <a:gdLst>
                  <a:gd name="T0" fmla="*/ 40 w 43"/>
                  <a:gd name="T1" fmla="*/ 6 h 24"/>
                  <a:gd name="T2" fmla="*/ 39 w 43"/>
                  <a:gd name="T3" fmla="*/ 6 h 24"/>
                  <a:gd name="T4" fmla="*/ 29 w 43"/>
                  <a:gd name="T5" fmla="*/ 6 h 24"/>
                  <a:gd name="T6" fmla="*/ 29 w 43"/>
                  <a:gd name="T7" fmla="*/ 3 h 24"/>
                  <a:gd name="T8" fmla="*/ 26 w 43"/>
                  <a:gd name="T9" fmla="*/ 0 h 24"/>
                  <a:gd name="T10" fmla="*/ 26 w 43"/>
                  <a:gd name="T11" fmla="*/ 0 h 24"/>
                  <a:gd name="T12" fmla="*/ 25 w 43"/>
                  <a:gd name="T13" fmla="*/ 0 h 24"/>
                  <a:gd name="T14" fmla="*/ 17 w 43"/>
                  <a:gd name="T15" fmla="*/ 0 h 24"/>
                  <a:gd name="T16" fmla="*/ 17 w 43"/>
                  <a:gd name="T17" fmla="*/ 0 h 24"/>
                  <a:gd name="T18" fmla="*/ 14 w 43"/>
                  <a:gd name="T19" fmla="*/ 1 h 24"/>
                  <a:gd name="T20" fmla="*/ 14 w 43"/>
                  <a:gd name="T21" fmla="*/ 3 h 24"/>
                  <a:gd name="T22" fmla="*/ 14 w 43"/>
                  <a:gd name="T23" fmla="*/ 4 h 24"/>
                  <a:gd name="T24" fmla="*/ 14 w 43"/>
                  <a:gd name="T25" fmla="*/ 6 h 24"/>
                  <a:gd name="T26" fmla="*/ 12 w 43"/>
                  <a:gd name="T27" fmla="*/ 6 h 24"/>
                  <a:gd name="T28" fmla="*/ 4 w 43"/>
                  <a:gd name="T29" fmla="*/ 6 h 24"/>
                  <a:gd name="T30" fmla="*/ 0 w 43"/>
                  <a:gd name="T31" fmla="*/ 9 h 24"/>
                  <a:gd name="T32" fmla="*/ 0 w 43"/>
                  <a:gd name="T33" fmla="*/ 11 h 24"/>
                  <a:gd name="T34" fmla="*/ 0 w 43"/>
                  <a:gd name="T35" fmla="*/ 17 h 24"/>
                  <a:gd name="T36" fmla="*/ 9 w 43"/>
                  <a:gd name="T37" fmla="*/ 22 h 24"/>
                  <a:gd name="T38" fmla="*/ 12 w 43"/>
                  <a:gd name="T39" fmla="*/ 20 h 24"/>
                  <a:gd name="T40" fmla="*/ 14 w 43"/>
                  <a:gd name="T41" fmla="*/ 21 h 24"/>
                  <a:gd name="T42" fmla="*/ 15 w 43"/>
                  <a:gd name="T43" fmla="*/ 22 h 24"/>
                  <a:gd name="T44" fmla="*/ 15 w 43"/>
                  <a:gd name="T45" fmla="*/ 23 h 24"/>
                  <a:gd name="T46" fmla="*/ 17 w 43"/>
                  <a:gd name="T47" fmla="*/ 23 h 24"/>
                  <a:gd name="T48" fmla="*/ 19 w 43"/>
                  <a:gd name="T49" fmla="*/ 23 h 24"/>
                  <a:gd name="T50" fmla="*/ 28 w 43"/>
                  <a:gd name="T51" fmla="*/ 23 h 24"/>
                  <a:gd name="T52" fmla="*/ 28 w 43"/>
                  <a:gd name="T53" fmla="*/ 22 h 24"/>
                  <a:gd name="T54" fmla="*/ 31 w 43"/>
                  <a:gd name="T55" fmla="*/ 20 h 24"/>
                  <a:gd name="T56" fmla="*/ 34 w 43"/>
                  <a:gd name="T57" fmla="*/ 22 h 24"/>
                  <a:gd name="T58" fmla="*/ 43 w 43"/>
                  <a:gd name="T59" fmla="*/ 17 h 24"/>
                  <a:gd name="T60" fmla="*/ 43 w 43"/>
                  <a:gd name="T61" fmla="*/ 11 h 24"/>
                  <a:gd name="T62" fmla="*/ 40 w 43"/>
                  <a:gd name="T63" fmla="*/ 6 h 24"/>
                  <a:gd name="T64" fmla="*/ 26 w 43"/>
                  <a:gd name="T65" fmla="*/ 6 h 24"/>
                  <a:gd name="T66" fmla="*/ 20 w 43"/>
                  <a:gd name="T67" fmla="*/ 6 h 24"/>
                  <a:gd name="T68" fmla="*/ 20 w 43"/>
                  <a:gd name="T69" fmla="*/ 6 h 24"/>
                  <a:gd name="T70" fmla="*/ 17 w 43"/>
                  <a:gd name="T71" fmla="*/ 6 h 24"/>
                  <a:gd name="T72" fmla="*/ 17 w 43"/>
                  <a:gd name="T73" fmla="*/ 6 h 24"/>
                  <a:gd name="T74" fmla="*/ 17 w 43"/>
                  <a:gd name="T75" fmla="*/ 3 h 24"/>
                  <a:gd name="T76" fmla="*/ 17 w 43"/>
                  <a:gd name="T77" fmla="*/ 3 h 24"/>
                  <a:gd name="T78" fmla="*/ 20 w 43"/>
                  <a:gd name="T79" fmla="*/ 3 h 24"/>
                  <a:gd name="T80" fmla="*/ 20 w 43"/>
                  <a:gd name="T81" fmla="*/ 3 h 24"/>
                  <a:gd name="T82" fmla="*/ 26 w 43"/>
                  <a:gd name="T83" fmla="*/ 3 h 24"/>
                  <a:gd name="T84" fmla="*/ 26 w 43"/>
                  <a:gd name="T85"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3" h="24">
                    <a:moveTo>
                      <a:pt x="40" y="6"/>
                    </a:moveTo>
                    <a:cubicBezTo>
                      <a:pt x="40" y="6"/>
                      <a:pt x="40" y="6"/>
                      <a:pt x="39" y="6"/>
                    </a:cubicBezTo>
                    <a:cubicBezTo>
                      <a:pt x="29" y="6"/>
                      <a:pt x="29" y="6"/>
                      <a:pt x="29" y="6"/>
                    </a:cubicBezTo>
                    <a:cubicBezTo>
                      <a:pt x="29" y="3"/>
                      <a:pt x="29" y="3"/>
                      <a:pt x="29" y="3"/>
                    </a:cubicBezTo>
                    <a:cubicBezTo>
                      <a:pt x="29" y="2"/>
                      <a:pt x="28" y="0"/>
                      <a:pt x="26" y="0"/>
                    </a:cubicBezTo>
                    <a:cubicBezTo>
                      <a:pt x="26" y="0"/>
                      <a:pt x="26" y="0"/>
                      <a:pt x="26" y="0"/>
                    </a:cubicBezTo>
                    <a:cubicBezTo>
                      <a:pt x="25" y="0"/>
                      <a:pt x="25" y="0"/>
                      <a:pt x="25" y="0"/>
                    </a:cubicBezTo>
                    <a:cubicBezTo>
                      <a:pt x="17" y="0"/>
                      <a:pt x="17" y="0"/>
                      <a:pt x="17" y="0"/>
                    </a:cubicBezTo>
                    <a:cubicBezTo>
                      <a:pt x="17" y="0"/>
                      <a:pt x="17" y="0"/>
                      <a:pt x="17" y="0"/>
                    </a:cubicBezTo>
                    <a:cubicBezTo>
                      <a:pt x="16" y="0"/>
                      <a:pt x="15" y="1"/>
                      <a:pt x="14" y="1"/>
                    </a:cubicBezTo>
                    <a:cubicBezTo>
                      <a:pt x="14" y="2"/>
                      <a:pt x="14" y="3"/>
                      <a:pt x="14" y="3"/>
                    </a:cubicBezTo>
                    <a:cubicBezTo>
                      <a:pt x="14" y="4"/>
                      <a:pt x="14" y="4"/>
                      <a:pt x="14" y="4"/>
                    </a:cubicBezTo>
                    <a:cubicBezTo>
                      <a:pt x="14" y="6"/>
                      <a:pt x="14" y="6"/>
                      <a:pt x="14" y="6"/>
                    </a:cubicBezTo>
                    <a:cubicBezTo>
                      <a:pt x="12" y="6"/>
                      <a:pt x="12" y="6"/>
                      <a:pt x="12" y="6"/>
                    </a:cubicBezTo>
                    <a:cubicBezTo>
                      <a:pt x="4" y="6"/>
                      <a:pt x="4" y="6"/>
                      <a:pt x="4" y="6"/>
                    </a:cubicBezTo>
                    <a:cubicBezTo>
                      <a:pt x="2" y="6"/>
                      <a:pt x="1" y="7"/>
                      <a:pt x="0" y="9"/>
                    </a:cubicBezTo>
                    <a:cubicBezTo>
                      <a:pt x="0" y="9"/>
                      <a:pt x="0" y="10"/>
                      <a:pt x="0" y="11"/>
                    </a:cubicBezTo>
                    <a:cubicBezTo>
                      <a:pt x="0" y="17"/>
                      <a:pt x="0" y="17"/>
                      <a:pt x="0" y="17"/>
                    </a:cubicBezTo>
                    <a:cubicBezTo>
                      <a:pt x="3" y="19"/>
                      <a:pt x="6" y="20"/>
                      <a:pt x="9" y="22"/>
                    </a:cubicBezTo>
                    <a:cubicBezTo>
                      <a:pt x="9" y="20"/>
                      <a:pt x="10" y="20"/>
                      <a:pt x="12" y="20"/>
                    </a:cubicBezTo>
                    <a:cubicBezTo>
                      <a:pt x="13" y="20"/>
                      <a:pt x="14" y="20"/>
                      <a:pt x="14" y="21"/>
                    </a:cubicBezTo>
                    <a:cubicBezTo>
                      <a:pt x="15" y="21"/>
                      <a:pt x="15" y="21"/>
                      <a:pt x="15" y="22"/>
                    </a:cubicBezTo>
                    <a:cubicBezTo>
                      <a:pt x="15" y="23"/>
                      <a:pt x="15" y="23"/>
                      <a:pt x="15" y="23"/>
                    </a:cubicBezTo>
                    <a:cubicBezTo>
                      <a:pt x="15" y="23"/>
                      <a:pt x="16" y="23"/>
                      <a:pt x="17" y="23"/>
                    </a:cubicBezTo>
                    <a:cubicBezTo>
                      <a:pt x="18" y="23"/>
                      <a:pt x="19" y="23"/>
                      <a:pt x="19" y="23"/>
                    </a:cubicBezTo>
                    <a:cubicBezTo>
                      <a:pt x="22" y="24"/>
                      <a:pt x="25" y="23"/>
                      <a:pt x="28" y="23"/>
                    </a:cubicBezTo>
                    <a:cubicBezTo>
                      <a:pt x="28" y="22"/>
                      <a:pt x="28" y="22"/>
                      <a:pt x="28" y="22"/>
                    </a:cubicBezTo>
                    <a:cubicBezTo>
                      <a:pt x="28" y="21"/>
                      <a:pt x="30" y="20"/>
                      <a:pt x="31" y="20"/>
                    </a:cubicBezTo>
                    <a:cubicBezTo>
                      <a:pt x="33" y="20"/>
                      <a:pt x="34" y="20"/>
                      <a:pt x="34" y="22"/>
                    </a:cubicBezTo>
                    <a:cubicBezTo>
                      <a:pt x="37" y="20"/>
                      <a:pt x="40" y="19"/>
                      <a:pt x="43" y="17"/>
                    </a:cubicBezTo>
                    <a:cubicBezTo>
                      <a:pt x="43" y="11"/>
                      <a:pt x="43" y="11"/>
                      <a:pt x="43" y="11"/>
                    </a:cubicBezTo>
                    <a:cubicBezTo>
                      <a:pt x="43" y="9"/>
                      <a:pt x="42" y="7"/>
                      <a:pt x="40" y="6"/>
                    </a:cubicBezTo>
                    <a:close/>
                    <a:moveTo>
                      <a:pt x="26" y="6"/>
                    </a:moveTo>
                    <a:cubicBezTo>
                      <a:pt x="20" y="6"/>
                      <a:pt x="20" y="6"/>
                      <a:pt x="20" y="6"/>
                    </a:cubicBezTo>
                    <a:cubicBezTo>
                      <a:pt x="20" y="6"/>
                      <a:pt x="20" y="6"/>
                      <a:pt x="20" y="6"/>
                    </a:cubicBezTo>
                    <a:cubicBezTo>
                      <a:pt x="17" y="6"/>
                      <a:pt x="17" y="6"/>
                      <a:pt x="17" y="6"/>
                    </a:cubicBezTo>
                    <a:cubicBezTo>
                      <a:pt x="17" y="6"/>
                      <a:pt x="17" y="6"/>
                      <a:pt x="17" y="6"/>
                    </a:cubicBezTo>
                    <a:cubicBezTo>
                      <a:pt x="17" y="3"/>
                      <a:pt x="17" y="3"/>
                      <a:pt x="17" y="3"/>
                    </a:cubicBezTo>
                    <a:cubicBezTo>
                      <a:pt x="17" y="3"/>
                      <a:pt x="17" y="3"/>
                      <a:pt x="17" y="3"/>
                    </a:cubicBezTo>
                    <a:cubicBezTo>
                      <a:pt x="18" y="3"/>
                      <a:pt x="19" y="3"/>
                      <a:pt x="20" y="3"/>
                    </a:cubicBezTo>
                    <a:cubicBezTo>
                      <a:pt x="20" y="3"/>
                      <a:pt x="20" y="3"/>
                      <a:pt x="20" y="3"/>
                    </a:cubicBezTo>
                    <a:cubicBezTo>
                      <a:pt x="23" y="3"/>
                      <a:pt x="26" y="3"/>
                      <a:pt x="26" y="3"/>
                    </a:cubicBezTo>
                    <a:lnTo>
                      <a:pt x="26" y="6"/>
                    </a:lnTo>
                    <a:close/>
                  </a:path>
                </a:pathLst>
              </a:custGeom>
              <a:solidFill>
                <a:srgbClr val="DEA4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28" name="Freeform 60"/>
              <p:cNvSpPr>
                <a:spLocks/>
              </p:cNvSpPr>
              <p:nvPr/>
            </p:nvSpPr>
            <p:spPr bwMode="auto">
              <a:xfrm>
                <a:off x="909638" y="3289301"/>
                <a:ext cx="138113" cy="57150"/>
              </a:xfrm>
              <a:custGeom>
                <a:avLst/>
                <a:gdLst>
                  <a:gd name="T0" fmla="*/ 34 w 43"/>
                  <a:gd name="T1" fmla="*/ 5 h 18"/>
                  <a:gd name="T2" fmla="*/ 31 w 43"/>
                  <a:gd name="T3" fmla="*/ 7 h 18"/>
                  <a:gd name="T4" fmla="*/ 28 w 43"/>
                  <a:gd name="T5" fmla="*/ 5 h 18"/>
                  <a:gd name="T6" fmla="*/ 28 w 43"/>
                  <a:gd name="T7" fmla="*/ 5 h 18"/>
                  <a:gd name="T8" fmla="*/ 22 w 43"/>
                  <a:gd name="T9" fmla="*/ 6 h 18"/>
                  <a:gd name="T10" fmla="*/ 19 w 43"/>
                  <a:gd name="T11" fmla="*/ 6 h 18"/>
                  <a:gd name="T12" fmla="*/ 17 w 43"/>
                  <a:gd name="T13" fmla="*/ 5 h 18"/>
                  <a:gd name="T14" fmla="*/ 15 w 43"/>
                  <a:gd name="T15" fmla="*/ 5 h 18"/>
                  <a:gd name="T16" fmla="*/ 15 w 43"/>
                  <a:gd name="T17" fmla="*/ 5 h 18"/>
                  <a:gd name="T18" fmla="*/ 14 w 43"/>
                  <a:gd name="T19" fmla="*/ 6 h 18"/>
                  <a:gd name="T20" fmla="*/ 12 w 43"/>
                  <a:gd name="T21" fmla="*/ 7 h 18"/>
                  <a:gd name="T22" fmla="*/ 9 w 43"/>
                  <a:gd name="T23" fmla="*/ 5 h 18"/>
                  <a:gd name="T24" fmla="*/ 9 w 43"/>
                  <a:gd name="T25" fmla="*/ 4 h 18"/>
                  <a:gd name="T26" fmla="*/ 0 w 43"/>
                  <a:gd name="T27" fmla="*/ 0 h 18"/>
                  <a:gd name="T28" fmla="*/ 0 w 43"/>
                  <a:gd name="T29" fmla="*/ 13 h 18"/>
                  <a:gd name="T30" fmla="*/ 0 w 43"/>
                  <a:gd name="T31" fmla="*/ 13 h 18"/>
                  <a:gd name="T32" fmla="*/ 3 w 43"/>
                  <a:gd name="T33" fmla="*/ 18 h 18"/>
                  <a:gd name="T34" fmla="*/ 3 w 43"/>
                  <a:gd name="T35" fmla="*/ 18 h 18"/>
                  <a:gd name="T36" fmla="*/ 17 w 43"/>
                  <a:gd name="T37" fmla="*/ 18 h 18"/>
                  <a:gd name="T38" fmla="*/ 40 w 43"/>
                  <a:gd name="T39" fmla="*/ 18 h 18"/>
                  <a:gd name="T40" fmla="*/ 43 w 43"/>
                  <a:gd name="T41" fmla="*/ 13 h 18"/>
                  <a:gd name="T42" fmla="*/ 43 w 43"/>
                  <a:gd name="T43" fmla="*/ 0 h 18"/>
                  <a:gd name="T44" fmla="*/ 34 w 43"/>
                  <a:gd name="T45" fmla="*/ 4 h 18"/>
                  <a:gd name="T46" fmla="*/ 34 w 43"/>
                  <a:gd name="T4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18">
                    <a:moveTo>
                      <a:pt x="34" y="5"/>
                    </a:moveTo>
                    <a:cubicBezTo>
                      <a:pt x="34" y="6"/>
                      <a:pt x="33" y="7"/>
                      <a:pt x="31" y="7"/>
                    </a:cubicBezTo>
                    <a:cubicBezTo>
                      <a:pt x="30" y="7"/>
                      <a:pt x="28" y="6"/>
                      <a:pt x="28" y="5"/>
                    </a:cubicBezTo>
                    <a:cubicBezTo>
                      <a:pt x="28" y="5"/>
                      <a:pt x="28" y="5"/>
                      <a:pt x="28" y="5"/>
                    </a:cubicBezTo>
                    <a:cubicBezTo>
                      <a:pt x="26" y="6"/>
                      <a:pt x="24" y="6"/>
                      <a:pt x="22" y="6"/>
                    </a:cubicBezTo>
                    <a:cubicBezTo>
                      <a:pt x="21" y="6"/>
                      <a:pt x="20" y="6"/>
                      <a:pt x="19" y="6"/>
                    </a:cubicBezTo>
                    <a:cubicBezTo>
                      <a:pt x="19" y="6"/>
                      <a:pt x="18" y="6"/>
                      <a:pt x="17" y="5"/>
                    </a:cubicBezTo>
                    <a:cubicBezTo>
                      <a:pt x="16" y="5"/>
                      <a:pt x="15" y="5"/>
                      <a:pt x="15" y="5"/>
                    </a:cubicBezTo>
                    <a:cubicBezTo>
                      <a:pt x="15" y="5"/>
                      <a:pt x="15" y="5"/>
                      <a:pt x="15" y="5"/>
                    </a:cubicBezTo>
                    <a:cubicBezTo>
                      <a:pt x="15" y="6"/>
                      <a:pt x="15" y="6"/>
                      <a:pt x="14" y="6"/>
                    </a:cubicBezTo>
                    <a:cubicBezTo>
                      <a:pt x="14" y="7"/>
                      <a:pt x="13" y="7"/>
                      <a:pt x="12" y="7"/>
                    </a:cubicBezTo>
                    <a:cubicBezTo>
                      <a:pt x="10" y="7"/>
                      <a:pt x="9" y="6"/>
                      <a:pt x="9" y="5"/>
                    </a:cubicBezTo>
                    <a:cubicBezTo>
                      <a:pt x="9" y="4"/>
                      <a:pt x="9" y="4"/>
                      <a:pt x="9" y="4"/>
                    </a:cubicBezTo>
                    <a:cubicBezTo>
                      <a:pt x="6" y="3"/>
                      <a:pt x="3" y="1"/>
                      <a:pt x="0" y="0"/>
                    </a:cubicBezTo>
                    <a:cubicBezTo>
                      <a:pt x="0" y="13"/>
                      <a:pt x="0" y="13"/>
                      <a:pt x="0" y="13"/>
                    </a:cubicBezTo>
                    <a:cubicBezTo>
                      <a:pt x="0" y="13"/>
                      <a:pt x="0" y="13"/>
                      <a:pt x="0" y="13"/>
                    </a:cubicBezTo>
                    <a:cubicBezTo>
                      <a:pt x="0" y="15"/>
                      <a:pt x="1" y="17"/>
                      <a:pt x="3" y="18"/>
                    </a:cubicBezTo>
                    <a:cubicBezTo>
                      <a:pt x="3" y="18"/>
                      <a:pt x="3" y="18"/>
                      <a:pt x="3" y="18"/>
                    </a:cubicBezTo>
                    <a:cubicBezTo>
                      <a:pt x="17" y="18"/>
                      <a:pt x="17" y="18"/>
                      <a:pt x="17" y="18"/>
                    </a:cubicBezTo>
                    <a:cubicBezTo>
                      <a:pt x="40" y="18"/>
                      <a:pt x="40" y="18"/>
                      <a:pt x="40" y="18"/>
                    </a:cubicBezTo>
                    <a:cubicBezTo>
                      <a:pt x="42" y="17"/>
                      <a:pt x="43" y="15"/>
                      <a:pt x="43" y="13"/>
                    </a:cubicBezTo>
                    <a:cubicBezTo>
                      <a:pt x="43" y="0"/>
                      <a:pt x="43" y="0"/>
                      <a:pt x="43" y="0"/>
                    </a:cubicBezTo>
                    <a:cubicBezTo>
                      <a:pt x="40" y="1"/>
                      <a:pt x="37" y="3"/>
                      <a:pt x="34" y="4"/>
                    </a:cubicBezTo>
                    <a:lnTo>
                      <a:pt x="34" y="5"/>
                    </a:lnTo>
                    <a:close/>
                  </a:path>
                </a:pathLst>
              </a:custGeom>
              <a:solidFill>
                <a:srgbClr val="DEA4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29" name="Freeform 61"/>
              <p:cNvSpPr>
                <a:spLocks/>
              </p:cNvSpPr>
              <p:nvPr/>
            </p:nvSpPr>
            <p:spPr bwMode="auto">
              <a:xfrm>
                <a:off x="941388" y="3292476"/>
                <a:ext cx="12700" cy="15875"/>
              </a:xfrm>
              <a:custGeom>
                <a:avLst/>
                <a:gdLst>
                  <a:gd name="T0" fmla="*/ 2 w 4"/>
                  <a:gd name="T1" fmla="*/ 0 h 5"/>
                  <a:gd name="T2" fmla="*/ 0 w 4"/>
                  <a:gd name="T3" fmla="*/ 1 h 5"/>
                  <a:gd name="T4" fmla="*/ 0 w 4"/>
                  <a:gd name="T5" fmla="*/ 1 h 5"/>
                  <a:gd name="T6" fmla="*/ 0 w 4"/>
                  <a:gd name="T7" fmla="*/ 3 h 5"/>
                  <a:gd name="T8" fmla="*/ 0 w 4"/>
                  <a:gd name="T9" fmla="*/ 4 h 5"/>
                  <a:gd name="T10" fmla="*/ 2 w 4"/>
                  <a:gd name="T11" fmla="*/ 5 h 5"/>
                  <a:gd name="T12" fmla="*/ 4 w 4"/>
                  <a:gd name="T13" fmla="*/ 4 h 5"/>
                  <a:gd name="T14" fmla="*/ 4 w 4"/>
                  <a:gd name="T15" fmla="*/ 4 h 5"/>
                  <a:gd name="T16" fmla="*/ 4 w 4"/>
                  <a:gd name="T17" fmla="*/ 2 h 5"/>
                  <a:gd name="T18" fmla="*/ 4 w 4"/>
                  <a:gd name="T19" fmla="*/ 1 h 5"/>
                  <a:gd name="T20" fmla="*/ 2 w 4"/>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5">
                    <a:moveTo>
                      <a:pt x="2" y="0"/>
                    </a:moveTo>
                    <a:cubicBezTo>
                      <a:pt x="1" y="0"/>
                      <a:pt x="0" y="0"/>
                      <a:pt x="0" y="1"/>
                    </a:cubicBezTo>
                    <a:cubicBezTo>
                      <a:pt x="0" y="1"/>
                      <a:pt x="0" y="1"/>
                      <a:pt x="0" y="1"/>
                    </a:cubicBezTo>
                    <a:cubicBezTo>
                      <a:pt x="0" y="3"/>
                      <a:pt x="0" y="3"/>
                      <a:pt x="0" y="3"/>
                    </a:cubicBezTo>
                    <a:cubicBezTo>
                      <a:pt x="0" y="4"/>
                      <a:pt x="0" y="4"/>
                      <a:pt x="0" y="4"/>
                    </a:cubicBezTo>
                    <a:cubicBezTo>
                      <a:pt x="0" y="5"/>
                      <a:pt x="1" y="5"/>
                      <a:pt x="2" y="5"/>
                    </a:cubicBezTo>
                    <a:cubicBezTo>
                      <a:pt x="3" y="5"/>
                      <a:pt x="4" y="5"/>
                      <a:pt x="4" y="4"/>
                    </a:cubicBezTo>
                    <a:cubicBezTo>
                      <a:pt x="4" y="4"/>
                      <a:pt x="4" y="4"/>
                      <a:pt x="4" y="4"/>
                    </a:cubicBezTo>
                    <a:cubicBezTo>
                      <a:pt x="4" y="2"/>
                      <a:pt x="4" y="2"/>
                      <a:pt x="4" y="2"/>
                    </a:cubicBezTo>
                    <a:cubicBezTo>
                      <a:pt x="4" y="1"/>
                      <a:pt x="4" y="1"/>
                      <a:pt x="4" y="1"/>
                    </a:cubicBezTo>
                    <a:cubicBezTo>
                      <a:pt x="4" y="0"/>
                      <a:pt x="3" y="0"/>
                      <a:pt x="2" y="0"/>
                    </a:cubicBezTo>
                    <a:close/>
                  </a:path>
                </a:pathLst>
              </a:custGeom>
              <a:solidFill>
                <a:srgbClr val="6D0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30" name="Freeform 62"/>
              <p:cNvSpPr>
                <a:spLocks/>
              </p:cNvSpPr>
              <p:nvPr/>
            </p:nvSpPr>
            <p:spPr bwMode="auto">
              <a:xfrm>
                <a:off x="1006476" y="3292476"/>
                <a:ext cx="9525" cy="15875"/>
              </a:xfrm>
              <a:custGeom>
                <a:avLst/>
                <a:gdLst>
                  <a:gd name="T0" fmla="*/ 1 w 3"/>
                  <a:gd name="T1" fmla="*/ 0 h 5"/>
                  <a:gd name="T2" fmla="*/ 0 w 3"/>
                  <a:gd name="T3" fmla="*/ 1 h 5"/>
                  <a:gd name="T4" fmla="*/ 0 w 3"/>
                  <a:gd name="T5" fmla="*/ 2 h 5"/>
                  <a:gd name="T6" fmla="*/ 0 w 3"/>
                  <a:gd name="T7" fmla="*/ 4 h 5"/>
                  <a:gd name="T8" fmla="*/ 0 w 3"/>
                  <a:gd name="T9" fmla="*/ 4 h 5"/>
                  <a:gd name="T10" fmla="*/ 1 w 3"/>
                  <a:gd name="T11" fmla="*/ 5 h 5"/>
                  <a:gd name="T12" fmla="*/ 3 w 3"/>
                  <a:gd name="T13" fmla="*/ 4 h 5"/>
                  <a:gd name="T14" fmla="*/ 3 w 3"/>
                  <a:gd name="T15" fmla="*/ 3 h 5"/>
                  <a:gd name="T16" fmla="*/ 3 w 3"/>
                  <a:gd name="T17" fmla="*/ 1 h 5"/>
                  <a:gd name="T18" fmla="*/ 3 w 3"/>
                  <a:gd name="T19" fmla="*/ 1 h 5"/>
                  <a:gd name="T20" fmla="*/ 1 w 3"/>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5">
                    <a:moveTo>
                      <a:pt x="1" y="0"/>
                    </a:moveTo>
                    <a:cubicBezTo>
                      <a:pt x="0" y="0"/>
                      <a:pt x="0" y="0"/>
                      <a:pt x="0" y="1"/>
                    </a:cubicBezTo>
                    <a:cubicBezTo>
                      <a:pt x="0" y="2"/>
                      <a:pt x="0" y="2"/>
                      <a:pt x="0" y="2"/>
                    </a:cubicBezTo>
                    <a:cubicBezTo>
                      <a:pt x="0" y="4"/>
                      <a:pt x="0" y="4"/>
                      <a:pt x="0" y="4"/>
                    </a:cubicBezTo>
                    <a:cubicBezTo>
                      <a:pt x="0" y="4"/>
                      <a:pt x="0" y="4"/>
                      <a:pt x="0" y="4"/>
                    </a:cubicBezTo>
                    <a:cubicBezTo>
                      <a:pt x="0" y="5"/>
                      <a:pt x="0" y="5"/>
                      <a:pt x="1" y="5"/>
                    </a:cubicBezTo>
                    <a:cubicBezTo>
                      <a:pt x="2" y="5"/>
                      <a:pt x="3" y="5"/>
                      <a:pt x="3" y="4"/>
                    </a:cubicBezTo>
                    <a:cubicBezTo>
                      <a:pt x="3" y="3"/>
                      <a:pt x="3" y="3"/>
                      <a:pt x="3" y="3"/>
                    </a:cubicBezTo>
                    <a:cubicBezTo>
                      <a:pt x="3" y="1"/>
                      <a:pt x="3" y="1"/>
                      <a:pt x="3" y="1"/>
                    </a:cubicBezTo>
                    <a:cubicBezTo>
                      <a:pt x="3" y="1"/>
                      <a:pt x="3" y="1"/>
                      <a:pt x="3" y="1"/>
                    </a:cubicBezTo>
                    <a:cubicBezTo>
                      <a:pt x="3" y="0"/>
                      <a:pt x="2" y="0"/>
                      <a:pt x="1" y="0"/>
                    </a:cubicBezTo>
                    <a:close/>
                  </a:path>
                </a:pathLst>
              </a:custGeom>
              <a:solidFill>
                <a:srgbClr val="6D0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31" name="Freeform 63"/>
              <p:cNvSpPr>
                <a:spLocks noEditPoints="1"/>
              </p:cNvSpPr>
              <p:nvPr/>
            </p:nvSpPr>
            <p:spPr bwMode="auto">
              <a:xfrm>
                <a:off x="830263" y="3024188"/>
                <a:ext cx="163513" cy="179388"/>
              </a:xfrm>
              <a:custGeom>
                <a:avLst/>
                <a:gdLst>
                  <a:gd name="T0" fmla="*/ 9 w 51"/>
                  <a:gd name="T1" fmla="*/ 17 h 56"/>
                  <a:gd name="T2" fmla="*/ 11 w 51"/>
                  <a:gd name="T3" fmla="*/ 17 h 56"/>
                  <a:gd name="T4" fmla="*/ 11 w 51"/>
                  <a:gd name="T5" fmla="*/ 17 h 56"/>
                  <a:gd name="T6" fmla="*/ 11 w 51"/>
                  <a:gd name="T7" fmla="*/ 56 h 56"/>
                  <a:gd name="T8" fmla="*/ 11 w 51"/>
                  <a:gd name="T9" fmla="*/ 56 h 56"/>
                  <a:gd name="T10" fmla="*/ 40 w 51"/>
                  <a:gd name="T11" fmla="*/ 56 h 56"/>
                  <a:gd name="T12" fmla="*/ 40 w 51"/>
                  <a:gd name="T13" fmla="*/ 56 h 56"/>
                  <a:gd name="T14" fmla="*/ 40 w 51"/>
                  <a:gd name="T15" fmla="*/ 17 h 56"/>
                  <a:gd name="T16" fmla="*/ 40 w 51"/>
                  <a:gd name="T17" fmla="*/ 17 h 56"/>
                  <a:gd name="T18" fmla="*/ 42 w 51"/>
                  <a:gd name="T19" fmla="*/ 17 h 56"/>
                  <a:gd name="T20" fmla="*/ 42 w 51"/>
                  <a:gd name="T21" fmla="*/ 56 h 56"/>
                  <a:gd name="T22" fmla="*/ 51 w 51"/>
                  <a:gd name="T23" fmla="*/ 56 h 56"/>
                  <a:gd name="T24" fmla="*/ 51 w 51"/>
                  <a:gd name="T25" fmla="*/ 56 h 56"/>
                  <a:gd name="T26" fmla="*/ 51 w 51"/>
                  <a:gd name="T27" fmla="*/ 17 h 56"/>
                  <a:gd name="T28" fmla="*/ 51 w 51"/>
                  <a:gd name="T29" fmla="*/ 17 h 56"/>
                  <a:gd name="T30" fmla="*/ 51 w 51"/>
                  <a:gd name="T31" fmla="*/ 17 h 56"/>
                  <a:gd name="T32" fmla="*/ 49 w 51"/>
                  <a:gd name="T33" fmla="*/ 9 h 56"/>
                  <a:gd name="T34" fmla="*/ 40 w 51"/>
                  <a:gd name="T35" fmla="*/ 0 h 56"/>
                  <a:gd name="T36" fmla="*/ 25 w 51"/>
                  <a:gd name="T37" fmla="*/ 6 h 56"/>
                  <a:gd name="T38" fmla="*/ 11 w 51"/>
                  <a:gd name="T39" fmla="*/ 0 h 56"/>
                  <a:gd name="T40" fmla="*/ 2 w 51"/>
                  <a:gd name="T41" fmla="*/ 9 h 56"/>
                  <a:gd name="T42" fmla="*/ 0 w 51"/>
                  <a:gd name="T43" fmla="*/ 17 h 56"/>
                  <a:gd name="T44" fmla="*/ 0 w 51"/>
                  <a:gd name="T45" fmla="*/ 17 h 56"/>
                  <a:gd name="T46" fmla="*/ 0 w 51"/>
                  <a:gd name="T47" fmla="*/ 56 h 56"/>
                  <a:gd name="T48" fmla="*/ 0 w 51"/>
                  <a:gd name="T49" fmla="*/ 56 h 56"/>
                  <a:gd name="T50" fmla="*/ 9 w 51"/>
                  <a:gd name="T51" fmla="*/ 56 h 56"/>
                  <a:gd name="T52" fmla="*/ 9 w 51"/>
                  <a:gd name="T53" fmla="*/ 17 h 56"/>
                  <a:gd name="T54" fmla="*/ 18 w 51"/>
                  <a:gd name="T55" fmla="*/ 35 h 56"/>
                  <a:gd name="T56" fmla="*/ 18 w 51"/>
                  <a:gd name="T57" fmla="*/ 34 h 56"/>
                  <a:gd name="T58" fmla="*/ 23 w 51"/>
                  <a:gd name="T59" fmla="*/ 17 h 56"/>
                  <a:gd name="T60" fmla="*/ 21 w 51"/>
                  <a:gd name="T61" fmla="*/ 13 h 56"/>
                  <a:gd name="T62" fmla="*/ 25 w 51"/>
                  <a:gd name="T63" fmla="*/ 9 h 56"/>
                  <a:gd name="T64" fmla="*/ 30 w 51"/>
                  <a:gd name="T65" fmla="*/ 13 h 56"/>
                  <a:gd name="T66" fmla="*/ 28 w 51"/>
                  <a:gd name="T67" fmla="*/ 17 h 56"/>
                  <a:gd name="T68" fmla="*/ 33 w 51"/>
                  <a:gd name="T69" fmla="*/ 34 h 56"/>
                  <a:gd name="T70" fmla="*/ 33 w 51"/>
                  <a:gd name="T71" fmla="*/ 35 h 56"/>
                  <a:gd name="T72" fmla="*/ 33 w 51"/>
                  <a:gd name="T73" fmla="*/ 36 h 56"/>
                  <a:gd name="T74" fmla="*/ 26 w 51"/>
                  <a:gd name="T75" fmla="*/ 42 h 56"/>
                  <a:gd name="T76" fmla="*/ 25 w 51"/>
                  <a:gd name="T77" fmla="*/ 43 h 56"/>
                  <a:gd name="T78" fmla="*/ 25 w 51"/>
                  <a:gd name="T79" fmla="*/ 42 h 56"/>
                  <a:gd name="T80" fmla="*/ 18 w 51"/>
                  <a:gd name="T81" fmla="*/ 36 h 56"/>
                  <a:gd name="T82" fmla="*/ 18 w 51"/>
                  <a:gd name="T83" fmla="*/ 3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 h="56">
                    <a:moveTo>
                      <a:pt x="9" y="17"/>
                    </a:moveTo>
                    <a:cubicBezTo>
                      <a:pt x="11" y="17"/>
                      <a:pt x="11" y="17"/>
                      <a:pt x="11" y="17"/>
                    </a:cubicBezTo>
                    <a:cubicBezTo>
                      <a:pt x="11" y="17"/>
                      <a:pt x="11" y="17"/>
                      <a:pt x="11" y="17"/>
                    </a:cubicBezTo>
                    <a:cubicBezTo>
                      <a:pt x="11" y="56"/>
                      <a:pt x="11" y="56"/>
                      <a:pt x="11" y="56"/>
                    </a:cubicBezTo>
                    <a:cubicBezTo>
                      <a:pt x="11" y="56"/>
                      <a:pt x="11" y="56"/>
                      <a:pt x="11" y="56"/>
                    </a:cubicBezTo>
                    <a:cubicBezTo>
                      <a:pt x="40" y="56"/>
                      <a:pt x="40" y="56"/>
                      <a:pt x="40" y="56"/>
                    </a:cubicBezTo>
                    <a:cubicBezTo>
                      <a:pt x="40" y="56"/>
                      <a:pt x="40" y="56"/>
                      <a:pt x="40" y="56"/>
                    </a:cubicBezTo>
                    <a:cubicBezTo>
                      <a:pt x="40" y="17"/>
                      <a:pt x="40" y="17"/>
                      <a:pt x="40" y="17"/>
                    </a:cubicBezTo>
                    <a:cubicBezTo>
                      <a:pt x="40" y="17"/>
                      <a:pt x="40" y="17"/>
                      <a:pt x="40" y="17"/>
                    </a:cubicBezTo>
                    <a:cubicBezTo>
                      <a:pt x="42" y="17"/>
                      <a:pt x="42" y="17"/>
                      <a:pt x="42" y="17"/>
                    </a:cubicBezTo>
                    <a:cubicBezTo>
                      <a:pt x="42" y="56"/>
                      <a:pt x="42" y="56"/>
                      <a:pt x="42" y="56"/>
                    </a:cubicBezTo>
                    <a:cubicBezTo>
                      <a:pt x="51" y="56"/>
                      <a:pt x="51" y="56"/>
                      <a:pt x="51" y="56"/>
                    </a:cubicBezTo>
                    <a:cubicBezTo>
                      <a:pt x="51" y="56"/>
                      <a:pt x="51" y="56"/>
                      <a:pt x="51" y="56"/>
                    </a:cubicBezTo>
                    <a:cubicBezTo>
                      <a:pt x="51" y="17"/>
                      <a:pt x="51" y="17"/>
                      <a:pt x="51" y="17"/>
                    </a:cubicBezTo>
                    <a:cubicBezTo>
                      <a:pt x="51" y="17"/>
                      <a:pt x="51" y="17"/>
                      <a:pt x="51" y="17"/>
                    </a:cubicBezTo>
                    <a:cubicBezTo>
                      <a:pt x="51" y="17"/>
                      <a:pt x="51" y="17"/>
                      <a:pt x="51" y="17"/>
                    </a:cubicBezTo>
                    <a:cubicBezTo>
                      <a:pt x="51" y="14"/>
                      <a:pt x="50" y="11"/>
                      <a:pt x="49" y="9"/>
                    </a:cubicBezTo>
                    <a:cubicBezTo>
                      <a:pt x="47" y="5"/>
                      <a:pt x="44" y="2"/>
                      <a:pt x="40" y="0"/>
                    </a:cubicBezTo>
                    <a:cubicBezTo>
                      <a:pt x="36" y="3"/>
                      <a:pt x="31" y="6"/>
                      <a:pt x="25" y="6"/>
                    </a:cubicBezTo>
                    <a:cubicBezTo>
                      <a:pt x="20" y="6"/>
                      <a:pt x="15" y="3"/>
                      <a:pt x="11" y="0"/>
                    </a:cubicBezTo>
                    <a:cubicBezTo>
                      <a:pt x="7" y="2"/>
                      <a:pt x="4" y="5"/>
                      <a:pt x="2" y="9"/>
                    </a:cubicBezTo>
                    <a:cubicBezTo>
                      <a:pt x="1" y="11"/>
                      <a:pt x="0" y="14"/>
                      <a:pt x="0" y="17"/>
                    </a:cubicBezTo>
                    <a:cubicBezTo>
                      <a:pt x="0" y="17"/>
                      <a:pt x="0" y="17"/>
                      <a:pt x="0" y="17"/>
                    </a:cubicBezTo>
                    <a:cubicBezTo>
                      <a:pt x="0" y="56"/>
                      <a:pt x="0" y="56"/>
                      <a:pt x="0" y="56"/>
                    </a:cubicBezTo>
                    <a:cubicBezTo>
                      <a:pt x="0" y="56"/>
                      <a:pt x="0" y="56"/>
                      <a:pt x="0" y="56"/>
                    </a:cubicBezTo>
                    <a:cubicBezTo>
                      <a:pt x="9" y="56"/>
                      <a:pt x="9" y="56"/>
                      <a:pt x="9" y="56"/>
                    </a:cubicBezTo>
                    <a:lnTo>
                      <a:pt x="9" y="17"/>
                    </a:lnTo>
                    <a:close/>
                    <a:moveTo>
                      <a:pt x="18" y="35"/>
                    </a:moveTo>
                    <a:cubicBezTo>
                      <a:pt x="18" y="34"/>
                      <a:pt x="18" y="34"/>
                      <a:pt x="18" y="34"/>
                    </a:cubicBezTo>
                    <a:cubicBezTo>
                      <a:pt x="23" y="17"/>
                      <a:pt x="23" y="17"/>
                      <a:pt x="23" y="17"/>
                    </a:cubicBezTo>
                    <a:cubicBezTo>
                      <a:pt x="22" y="16"/>
                      <a:pt x="21" y="15"/>
                      <a:pt x="21" y="13"/>
                    </a:cubicBezTo>
                    <a:cubicBezTo>
                      <a:pt x="21" y="11"/>
                      <a:pt x="23" y="9"/>
                      <a:pt x="25" y="9"/>
                    </a:cubicBezTo>
                    <a:cubicBezTo>
                      <a:pt x="28" y="9"/>
                      <a:pt x="30" y="11"/>
                      <a:pt x="30" y="13"/>
                    </a:cubicBezTo>
                    <a:cubicBezTo>
                      <a:pt x="30" y="15"/>
                      <a:pt x="29" y="16"/>
                      <a:pt x="28" y="17"/>
                    </a:cubicBezTo>
                    <a:cubicBezTo>
                      <a:pt x="33" y="34"/>
                      <a:pt x="33" y="34"/>
                      <a:pt x="33" y="34"/>
                    </a:cubicBezTo>
                    <a:cubicBezTo>
                      <a:pt x="33" y="35"/>
                      <a:pt x="33" y="35"/>
                      <a:pt x="33" y="35"/>
                    </a:cubicBezTo>
                    <a:cubicBezTo>
                      <a:pt x="33" y="35"/>
                      <a:pt x="33" y="35"/>
                      <a:pt x="33" y="36"/>
                    </a:cubicBezTo>
                    <a:cubicBezTo>
                      <a:pt x="26" y="42"/>
                      <a:pt x="26" y="42"/>
                      <a:pt x="26" y="42"/>
                    </a:cubicBezTo>
                    <a:cubicBezTo>
                      <a:pt x="26" y="42"/>
                      <a:pt x="26" y="43"/>
                      <a:pt x="25" y="43"/>
                    </a:cubicBezTo>
                    <a:cubicBezTo>
                      <a:pt x="25" y="43"/>
                      <a:pt x="25" y="42"/>
                      <a:pt x="25" y="42"/>
                    </a:cubicBezTo>
                    <a:cubicBezTo>
                      <a:pt x="18" y="36"/>
                      <a:pt x="18" y="36"/>
                      <a:pt x="18" y="36"/>
                    </a:cubicBezTo>
                    <a:cubicBezTo>
                      <a:pt x="18" y="35"/>
                      <a:pt x="18" y="35"/>
                      <a:pt x="18" y="35"/>
                    </a:cubicBezTo>
                    <a:close/>
                  </a:path>
                </a:pathLst>
              </a:custGeom>
              <a:solidFill>
                <a:srgbClr val="D174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32" name="Freeform 64"/>
              <p:cNvSpPr>
                <a:spLocks/>
              </p:cNvSpPr>
              <p:nvPr/>
            </p:nvSpPr>
            <p:spPr bwMode="auto">
              <a:xfrm>
                <a:off x="558801" y="33702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33" name="Freeform 65"/>
              <p:cNvSpPr>
                <a:spLocks/>
              </p:cNvSpPr>
              <p:nvPr/>
            </p:nvSpPr>
            <p:spPr bwMode="auto">
              <a:xfrm>
                <a:off x="711201" y="3417888"/>
                <a:ext cx="30163" cy="9525"/>
              </a:xfrm>
              <a:custGeom>
                <a:avLst/>
                <a:gdLst>
                  <a:gd name="T0" fmla="*/ 4 w 9"/>
                  <a:gd name="T1" fmla="*/ 0 h 3"/>
                  <a:gd name="T2" fmla="*/ 0 w 9"/>
                  <a:gd name="T3" fmla="*/ 3 h 3"/>
                  <a:gd name="T4" fmla="*/ 9 w 9"/>
                  <a:gd name="T5" fmla="*/ 3 h 3"/>
                  <a:gd name="T6" fmla="*/ 4 w 9"/>
                  <a:gd name="T7" fmla="*/ 0 h 3"/>
                </a:gdLst>
                <a:ahLst/>
                <a:cxnLst>
                  <a:cxn ang="0">
                    <a:pos x="T0" y="T1"/>
                  </a:cxn>
                  <a:cxn ang="0">
                    <a:pos x="T2" y="T3"/>
                  </a:cxn>
                  <a:cxn ang="0">
                    <a:pos x="T4" y="T5"/>
                  </a:cxn>
                  <a:cxn ang="0">
                    <a:pos x="T6" y="T7"/>
                  </a:cxn>
                </a:cxnLst>
                <a:rect l="0" t="0" r="r" b="b"/>
                <a:pathLst>
                  <a:path w="9" h="3">
                    <a:moveTo>
                      <a:pt x="4" y="0"/>
                    </a:moveTo>
                    <a:cubicBezTo>
                      <a:pt x="2" y="0"/>
                      <a:pt x="0" y="1"/>
                      <a:pt x="0" y="3"/>
                    </a:cubicBezTo>
                    <a:cubicBezTo>
                      <a:pt x="9" y="3"/>
                      <a:pt x="9" y="3"/>
                      <a:pt x="9" y="3"/>
                    </a:cubicBezTo>
                    <a:cubicBezTo>
                      <a:pt x="9" y="1"/>
                      <a:pt x="7" y="0"/>
                      <a:pt x="4" y="0"/>
                    </a:cubicBezTo>
                    <a:close/>
                  </a:path>
                </a:pathLst>
              </a:custGeom>
              <a:solidFill>
                <a:srgbClr val="6D0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34" name="Freeform 66"/>
              <p:cNvSpPr>
                <a:spLocks/>
              </p:cNvSpPr>
              <p:nvPr/>
            </p:nvSpPr>
            <p:spPr bwMode="auto">
              <a:xfrm>
                <a:off x="773113" y="3292476"/>
                <a:ext cx="57150" cy="134938"/>
              </a:xfrm>
              <a:custGeom>
                <a:avLst/>
                <a:gdLst>
                  <a:gd name="T0" fmla="*/ 16 w 18"/>
                  <a:gd name="T1" fmla="*/ 0 h 42"/>
                  <a:gd name="T2" fmla="*/ 3 w 18"/>
                  <a:gd name="T3" fmla="*/ 0 h 42"/>
                  <a:gd name="T4" fmla="*/ 0 w 18"/>
                  <a:gd name="T5" fmla="*/ 3 h 42"/>
                  <a:gd name="T6" fmla="*/ 0 w 18"/>
                  <a:gd name="T7" fmla="*/ 39 h 42"/>
                  <a:gd name="T8" fmla="*/ 3 w 18"/>
                  <a:gd name="T9" fmla="*/ 42 h 42"/>
                  <a:gd name="T10" fmla="*/ 16 w 18"/>
                  <a:gd name="T11" fmla="*/ 42 h 42"/>
                  <a:gd name="T12" fmla="*/ 18 w 18"/>
                  <a:gd name="T13" fmla="*/ 39 h 42"/>
                  <a:gd name="T14" fmla="*/ 18 w 18"/>
                  <a:gd name="T15" fmla="*/ 3 h 42"/>
                  <a:gd name="T16" fmla="*/ 16 w 18"/>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2">
                    <a:moveTo>
                      <a:pt x="16" y="0"/>
                    </a:moveTo>
                    <a:cubicBezTo>
                      <a:pt x="3" y="0"/>
                      <a:pt x="3" y="0"/>
                      <a:pt x="3" y="0"/>
                    </a:cubicBezTo>
                    <a:cubicBezTo>
                      <a:pt x="2" y="0"/>
                      <a:pt x="0" y="1"/>
                      <a:pt x="0" y="3"/>
                    </a:cubicBezTo>
                    <a:cubicBezTo>
                      <a:pt x="0" y="39"/>
                      <a:pt x="0" y="39"/>
                      <a:pt x="0" y="39"/>
                    </a:cubicBezTo>
                    <a:cubicBezTo>
                      <a:pt x="0" y="40"/>
                      <a:pt x="2" y="42"/>
                      <a:pt x="3" y="42"/>
                    </a:cubicBezTo>
                    <a:cubicBezTo>
                      <a:pt x="16" y="42"/>
                      <a:pt x="16" y="42"/>
                      <a:pt x="16" y="42"/>
                    </a:cubicBezTo>
                    <a:cubicBezTo>
                      <a:pt x="17" y="42"/>
                      <a:pt x="18" y="40"/>
                      <a:pt x="18" y="39"/>
                    </a:cubicBezTo>
                    <a:cubicBezTo>
                      <a:pt x="18" y="3"/>
                      <a:pt x="18" y="3"/>
                      <a:pt x="18" y="3"/>
                    </a:cubicBezTo>
                    <a:cubicBezTo>
                      <a:pt x="18" y="1"/>
                      <a:pt x="17" y="0"/>
                      <a:pt x="16" y="0"/>
                    </a:cubicBezTo>
                    <a:close/>
                  </a:path>
                </a:pathLst>
              </a:custGeom>
              <a:solidFill>
                <a:srgbClr val="DEA4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35" name="Freeform 67"/>
              <p:cNvSpPr>
                <a:spLocks noEditPoints="1"/>
              </p:cNvSpPr>
              <p:nvPr/>
            </p:nvSpPr>
            <p:spPr bwMode="auto">
              <a:xfrm>
                <a:off x="558801" y="3267076"/>
                <a:ext cx="204788" cy="160338"/>
              </a:xfrm>
              <a:custGeom>
                <a:avLst/>
                <a:gdLst>
                  <a:gd name="T0" fmla="*/ 62 w 64"/>
                  <a:gd name="T1" fmla="*/ 1 h 50"/>
                  <a:gd name="T2" fmla="*/ 57 w 64"/>
                  <a:gd name="T3" fmla="*/ 0 h 50"/>
                  <a:gd name="T4" fmla="*/ 43 w 64"/>
                  <a:gd name="T5" fmla="*/ 0 h 50"/>
                  <a:gd name="T6" fmla="*/ 40 w 64"/>
                  <a:gd name="T7" fmla="*/ 0 h 50"/>
                  <a:gd name="T8" fmla="*/ 7 w 64"/>
                  <a:gd name="T9" fmla="*/ 0 h 50"/>
                  <a:gd name="T10" fmla="*/ 0 w 64"/>
                  <a:gd name="T11" fmla="*/ 6 h 50"/>
                  <a:gd name="T12" fmla="*/ 0 w 64"/>
                  <a:gd name="T13" fmla="*/ 32 h 50"/>
                  <a:gd name="T14" fmla="*/ 0 w 64"/>
                  <a:gd name="T15" fmla="*/ 32 h 50"/>
                  <a:gd name="T16" fmla="*/ 0 w 64"/>
                  <a:gd name="T17" fmla="*/ 34 h 50"/>
                  <a:gd name="T18" fmla="*/ 7 w 64"/>
                  <a:gd name="T19" fmla="*/ 40 h 50"/>
                  <a:gd name="T20" fmla="*/ 29 w 64"/>
                  <a:gd name="T21" fmla="*/ 40 h 50"/>
                  <a:gd name="T22" fmla="*/ 29 w 64"/>
                  <a:gd name="T23" fmla="*/ 40 h 50"/>
                  <a:gd name="T24" fmla="*/ 29 w 64"/>
                  <a:gd name="T25" fmla="*/ 46 h 50"/>
                  <a:gd name="T26" fmla="*/ 27 w 64"/>
                  <a:gd name="T27" fmla="*/ 47 h 50"/>
                  <a:gd name="T28" fmla="*/ 31 w 64"/>
                  <a:gd name="T29" fmla="*/ 47 h 50"/>
                  <a:gd name="T30" fmla="*/ 32 w 64"/>
                  <a:gd name="T31" fmla="*/ 49 h 50"/>
                  <a:gd name="T32" fmla="*/ 32 w 64"/>
                  <a:gd name="T33" fmla="*/ 50 h 50"/>
                  <a:gd name="T34" fmla="*/ 42 w 64"/>
                  <a:gd name="T35" fmla="*/ 50 h 50"/>
                  <a:gd name="T36" fmla="*/ 34 w 64"/>
                  <a:gd name="T37" fmla="*/ 46 h 50"/>
                  <a:gd name="T38" fmla="*/ 34 w 64"/>
                  <a:gd name="T39" fmla="*/ 40 h 50"/>
                  <a:gd name="T40" fmla="*/ 34 w 64"/>
                  <a:gd name="T41" fmla="*/ 40 h 50"/>
                  <a:gd name="T42" fmla="*/ 57 w 64"/>
                  <a:gd name="T43" fmla="*/ 40 h 50"/>
                  <a:gd name="T44" fmla="*/ 64 w 64"/>
                  <a:gd name="T45" fmla="*/ 34 h 50"/>
                  <a:gd name="T46" fmla="*/ 64 w 64"/>
                  <a:gd name="T47" fmla="*/ 6 h 50"/>
                  <a:gd name="T48" fmla="*/ 62 w 64"/>
                  <a:gd name="T49" fmla="*/ 1 h 50"/>
                  <a:gd name="T50" fmla="*/ 60 w 64"/>
                  <a:gd name="T51" fmla="*/ 33 h 50"/>
                  <a:gd name="T52" fmla="*/ 56 w 64"/>
                  <a:gd name="T53" fmla="*/ 35 h 50"/>
                  <a:gd name="T54" fmla="*/ 8 w 64"/>
                  <a:gd name="T55" fmla="*/ 35 h 50"/>
                  <a:gd name="T56" fmla="*/ 4 w 64"/>
                  <a:gd name="T57" fmla="*/ 33 h 50"/>
                  <a:gd name="T58" fmla="*/ 4 w 64"/>
                  <a:gd name="T59" fmla="*/ 7 h 50"/>
                  <a:gd name="T60" fmla="*/ 8 w 64"/>
                  <a:gd name="T61" fmla="*/ 4 h 50"/>
                  <a:gd name="T62" fmla="*/ 18 w 64"/>
                  <a:gd name="T63" fmla="*/ 4 h 50"/>
                  <a:gd name="T64" fmla="*/ 19 w 64"/>
                  <a:gd name="T65" fmla="*/ 4 h 50"/>
                  <a:gd name="T66" fmla="*/ 38 w 64"/>
                  <a:gd name="T67" fmla="*/ 4 h 50"/>
                  <a:gd name="T68" fmla="*/ 42 w 64"/>
                  <a:gd name="T69" fmla="*/ 4 h 50"/>
                  <a:gd name="T70" fmla="*/ 56 w 64"/>
                  <a:gd name="T71" fmla="*/ 4 h 50"/>
                  <a:gd name="T72" fmla="*/ 60 w 64"/>
                  <a:gd name="T73" fmla="*/ 7 h 50"/>
                  <a:gd name="T74" fmla="*/ 60 w 64"/>
                  <a:gd name="T75" fmla="*/ 3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50">
                    <a:moveTo>
                      <a:pt x="62" y="1"/>
                    </a:moveTo>
                    <a:cubicBezTo>
                      <a:pt x="61" y="0"/>
                      <a:pt x="59" y="0"/>
                      <a:pt x="57" y="0"/>
                    </a:cubicBezTo>
                    <a:cubicBezTo>
                      <a:pt x="43" y="0"/>
                      <a:pt x="43" y="0"/>
                      <a:pt x="43" y="0"/>
                    </a:cubicBezTo>
                    <a:cubicBezTo>
                      <a:pt x="40" y="0"/>
                      <a:pt x="40" y="0"/>
                      <a:pt x="40" y="0"/>
                    </a:cubicBezTo>
                    <a:cubicBezTo>
                      <a:pt x="7" y="0"/>
                      <a:pt x="7" y="0"/>
                      <a:pt x="7" y="0"/>
                    </a:cubicBezTo>
                    <a:cubicBezTo>
                      <a:pt x="3" y="0"/>
                      <a:pt x="0" y="2"/>
                      <a:pt x="0" y="6"/>
                    </a:cubicBezTo>
                    <a:cubicBezTo>
                      <a:pt x="0" y="32"/>
                      <a:pt x="0" y="32"/>
                      <a:pt x="0" y="32"/>
                    </a:cubicBezTo>
                    <a:cubicBezTo>
                      <a:pt x="0" y="32"/>
                      <a:pt x="0" y="32"/>
                      <a:pt x="0" y="32"/>
                    </a:cubicBezTo>
                    <a:cubicBezTo>
                      <a:pt x="0" y="34"/>
                      <a:pt x="0" y="34"/>
                      <a:pt x="0" y="34"/>
                    </a:cubicBezTo>
                    <a:cubicBezTo>
                      <a:pt x="0" y="37"/>
                      <a:pt x="3" y="40"/>
                      <a:pt x="7" y="40"/>
                    </a:cubicBezTo>
                    <a:cubicBezTo>
                      <a:pt x="29" y="40"/>
                      <a:pt x="29" y="40"/>
                      <a:pt x="29" y="40"/>
                    </a:cubicBezTo>
                    <a:cubicBezTo>
                      <a:pt x="29" y="40"/>
                      <a:pt x="29" y="40"/>
                      <a:pt x="29" y="40"/>
                    </a:cubicBezTo>
                    <a:cubicBezTo>
                      <a:pt x="29" y="46"/>
                      <a:pt x="29" y="46"/>
                      <a:pt x="29" y="46"/>
                    </a:cubicBezTo>
                    <a:cubicBezTo>
                      <a:pt x="29" y="46"/>
                      <a:pt x="28" y="47"/>
                      <a:pt x="27" y="47"/>
                    </a:cubicBezTo>
                    <a:cubicBezTo>
                      <a:pt x="31" y="47"/>
                      <a:pt x="31" y="47"/>
                      <a:pt x="31" y="47"/>
                    </a:cubicBezTo>
                    <a:cubicBezTo>
                      <a:pt x="32" y="47"/>
                      <a:pt x="32" y="48"/>
                      <a:pt x="32" y="49"/>
                    </a:cubicBezTo>
                    <a:cubicBezTo>
                      <a:pt x="32" y="50"/>
                      <a:pt x="32" y="50"/>
                      <a:pt x="32" y="50"/>
                    </a:cubicBezTo>
                    <a:cubicBezTo>
                      <a:pt x="42" y="50"/>
                      <a:pt x="42" y="50"/>
                      <a:pt x="42" y="50"/>
                    </a:cubicBezTo>
                    <a:cubicBezTo>
                      <a:pt x="42" y="49"/>
                      <a:pt x="34" y="47"/>
                      <a:pt x="34" y="46"/>
                    </a:cubicBezTo>
                    <a:cubicBezTo>
                      <a:pt x="34" y="40"/>
                      <a:pt x="34" y="40"/>
                      <a:pt x="34" y="40"/>
                    </a:cubicBezTo>
                    <a:cubicBezTo>
                      <a:pt x="34" y="40"/>
                      <a:pt x="34" y="40"/>
                      <a:pt x="34" y="40"/>
                    </a:cubicBezTo>
                    <a:cubicBezTo>
                      <a:pt x="57" y="40"/>
                      <a:pt x="57" y="40"/>
                      <a:pt x="57" y="40"/>
                    </a:cubicBezTo>
                    <a:cubicBezTo>
                      <a:pt x="61" y="40"/>
                      <a:pt x="64" y="37"/>
                      <a:pt x="64" y="34"/>
                    </a:cubicBezTo>
                    <a:cubicBezTo>
                      <a:pt x="64" y="6"/>
                      <a:pt x="64" y="6"/>
                      <a:pt x="64" y="6"/>
                    </a:cubicBezTo>
                    <a:cubicBezTo>
                      <a:pt x="64" y="4"/>
                      <a:pt x="63" y="2"/>
                      <a:pt x="62" y="1"/>
                    </a:cubicBezTo>
                    <a:close/>
                    <a:moveTo>
                      <a:pt x="60" y="33"/>
                    </a:moveTo>
                    <a:cubicBezTo>
                      <a:pt x="60" y="34"/>
                      <a:pt x="58" y="35"/>
                      <a:pt x="56" y="35"/>
                    </a:cubicBezTo>
                    <a:cubicBezTo>
                      <a:pt x="8" y="35"/>
                      <a:pt x="8" y="35"/>
                      <a:pt x="8" y="35"/>
                    </a:cubicBezTo>
                    <a:cubicBezTo>
                      <a:pt x="6" y="35"/>
                      <a:pt x="4" y="34"/>
                      <a:pt x="4" y="33"/>
                    </a:cubicBezTo>
                    <a:cubicBezTo>
                      <a:pt x="4" y="7"/>
                      <a:pt x="4" y="7"/>
                      <a:pt x="4" y="7"/>
                    </a:cubicBezTo>
                    <a:cubicBezTo>
                      <a:pt x="4" y="5"/>
                      <a:pt x="6" y="4"/>
                      <a:pt x="8" y="4"/>
                    </a:cubicBezTo>
                    <a:cubicBezTo>
                      <a:pt x="18" y="4"/>
                      <a:pt x="18" y="4"/>
                      <a:pt x="18" y="4"/>
                    </a:cubicBezTo>
                    <a:cubicBezTo>
                      <a:pt x="19" y="4"/>
                      <a:pt x="19" y="4"/>
                      <a:pt x="19" y="4"/>
                    </a:cubicBezTo>
                    <a:cubicBezTo>
                      <a:pt x="38" y="4"/>
                      <a:pt x="38" y="4"/>
                      <a:pt x="38" y="4"/>
                    </a:cubicBezTo>
                    <a:cubicBezTo>
                      <a:pt x="42" y="4"/>
                      <a:pt x="42" y="4"/>
                      <a:pt x="42" y="4"/>
                    </a:cubicBezTo>
                    <a:cubicBezTo>
                      <a:pt x="56" y="4"/>
                      <a:pt x="56" y="4"/>
                      <a:pt x="56" y="4"/>
                    </a:cubicBezTo>
                    <a:cubicBezTo>
                      <a:pt x="58" y="4"/>
                      <a:pt x="60" y="5"/>
                      <a:pt x="60" y="7"/>
                    </a:cubicBezTo>
                    <a:lnTo>
                      <a:pt x="60" y="33"/>
                    </a:lnTo>
                    <a:close/>
                  </a:path>
                </a:pathLst>
              </a:custGeom>
              <a:solidFill>
                <a:srgbClr val="DEA4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36" name="Freeform 68"/>
              <p:cNvSpPr>
                <a:spLocks/>
              </p:cNvSpPr>
              <p:nvPr/>
            </p:nvSpPr>
            <p:spPr bwMode="auto">
              <a:xfrm>
                <a:off x="571501" y="3279776"/>
                <a:ext cx="179388" cy="100013"/>
              </a:xfrm>
              <a:custGeom>
                <a:avLst/>
                <a:gdLst>
                  <a:gd name="T0" fmla="*/ 52 w 56"/>
                  <a:gd name="T1" fmla="*/ 0 h 31"/>
                  <a:gd name="T2" fmla="*/ 38 w 56"/>
                  <a:gd name="T3" fmla="*/ 0 h 31"/>
                  <a:gd name="T4" fmla="*/ 34 w 56"/>
                  <a:gd name="T5" fmla="*/ 0 h 31"/>
                  <a:gd name="T6" fmla="*/ 15 w 56"/>
                  <a:gd name="T7" fmla="*/ 0 h 31"/>
                  <a:gd name="T8" fmla="*/ 14 w 56"/>
                  <a:gd name="T9" fmla="*/ 0 h 31"/>
                  <a:gd name="T10" fmla="*/ 4 w 56"/>
                  <a:gd name="T11" fmla="*/ 0 h 31"/>
                  <a:gd name="T12" fmla="*/ 0 w 56"/>
                  <a:gd name="T13" fmla="*/ 3 h 31"/>
                  <a:gd name="T14" fmla="*/ 0 w 56"/>
                  <a:gd name="T15" fmla="*/ 29 h 31"/>
                  <a:gd name="T16" fmla="*/ 4 w 56"/>
                  <a:gd name="T17" fmla="*/ 31 h 31"/>
                  <a:gd name="T18" fmla="*/ 52 w 56"/>
                  <a:gd name="T19" fmla="*/ 31 h 31"/>
                  <a:gd name="T20" fmla="*/ 56 w 56"/>
                  <a:gd name="T21" fmla="*/ 29 h 31"/>
                  <a:gd name="T22" fmla="*/ 56 w 56"/>
                  <a:gd name="T23" fmla="*/ 3 h 31"/>
                  <a:gd name="T24" fmla="*/ 52 w 56"/>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31">
                    <a:moveTo>
                      <a:pt x="52" y="0"/>
                    </a:moveTo>
                    <a:cubicBezTo>
                      <a:pt x="38" y="0"/>
                      <a:pt x="38" y="0"/>
                      <a:pt x="38" y="0"/>
                    </a:cubicBezTo>
                    <a:cubicBezTo>
                      <a:pt x="34" y="0"/>
                      <a:pt x="34" y="0"/>
                      <a:pt x="34" y="0"/>
                    </a:cubicBezTo>
                    <a:cubicBezTo>
                      <a:pt x="15" y="0"/>
                      <a:pt x="15" y="0"/>
                      <a:pt x="15" y="0"/>
                    </a:cubicBezTo>
                    <a:cubicBezTo>
                      <a:pt x="14" y="0"/>
                      <a:pt x="14" y="0"/>
                      <a:pt x="14" y="0"/>
                    </a:cubicBezTo>
                    <a:cubicBezTo>
                      <a:pt x="4" y="0"/>
                      <a:pt x="4" y="0"/>
                      <a:pt x="4" y="0"/>
                    </a:cubicBezTo>
                    <a:cubicBezTo>
                      <a:pt x="2" y="0"/>
                      <a:pt x="0" y="1"/>
                      <a:pt x="0" y="3"/>
                    </a:cubicBezTo>
                    <a:cubicBezTo>
                      <a:pt x="0" y="29"/>
                      <a:pt x="0" y="29"/>
                      <a:pt x="0" y="29"/>
                    </a:cubicBezTo>
                    <a:cubicBezTo>
                      <a:pt x="0" y="30"/>
                      <a:pt x="2" y="31"/>
                      <a:pt x="4" y="31"/>
                    </a:cubicBezTo>
                    <a:cubicBezTo>
                      <a:pt x="52" y="31"/>
                      <a:pt x="52" y="31"/>
                      <a:pt x="52" y="31"/>
                    </a:cubicBezTo>
                    <a:cubicBezTo>
                      <a:pt x="54" y="31"/>
                      <a:pt x="56" y="30"/>
                      <a:pt x="56" y="29"/>
                    </a:cubicBezTo>
                    <a:cubicBezTo>
                      <a:pt x="56" y="3"/>
                      <a:pt x="56" y="3"/>
                      <a:pt x="56" y="3"/>
                    </a:cubicBezTo>
                    <a:cubicBezTo>
                      <a:pt x="56" y="1"/>
                      <a:pt x="54" y="0"/>
                      <a:pt x="5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37" name="Freeform 69"/>
              <p:cNvSpPr>
                <a:spLocks/>
              </p:cNvSpPr>
              <p:nvPr/>
            </p:nvSpPr>
            <p:spPr bwMode="auto">
              <a:xfrm>
                <a:off x="565151" y="3417888"/>
                <a:ext cx="95250" cy="9525"/>
              </a:xfrm>
              <a:custGeom>
                <a:avLst/>
                <a:gdLst>
                  <a:gd name="T0" fmla="*/ 29 w 30"/>
                  <a:gd name="T1" fmla="*/ 0 h 3"/>
                  <a:gd name="T2" fmla="*/ 25 w 30"/>
                  <a:gd name="T3" fmla="*/ 0 h 3"/>
                  <a:gd name="T4" fmla="*/ 2 w 30"/>
                  <a:gd name="T5" fmla="*/ 0 h 3"/>
                  <a:gd name="T6" fmla="*/ 0 w 30"/>
                  <a:gd name="T7" fmla="*/ 2 h 3"/>
                  <a:gd name="T8" fmla="*/ 0 w 30"/>
                  <a:gd name="T9" fmla="*/ 3 h 3"/>
                  <a:gd name="T10" fmla="*/ 20 w 30"/>
                  <a:gd name="T11" fmla="*/ 3 h 3"/>
                  <a:gd name="T12" fmla="*/ 30 w 30"/>
                  <a:gd name="T13" fmla="*/ 3 h 3"/>
                  <a:gd name="T14" fmla="*/ 30 w 30"/>
                  <a:gd name="T15" fmla="*/ 2 h 3"/>
                  <a:gd name="T16" fmla="*/ 29 w 30"/>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
                    <a:moveTo>
                      <a:pt x="29" y="0"/>
                    </a:moveTo>
                    <a:cubicBezTo>
                      <a:pt x="25" y="0"/>
                      <a:pt x="25" y="0"/>
                      <a:pt x="25" y="0"/>
                    </a:cubicBezTo>
                    <a:cubicBezTo>
                      <a:pt x="2" y="0"/>
                      <a:pt x="2" y="0"/>
                      <a:pt x="2" y="0"/>
                    </a:cubicBezTo>
                    <a:cubicBezTo>
                      <a:pt x="1" y="0"/>
                      <a:pt x="0" y="1"/>
                      <a:pt x="0" y="2"/>
                    </a:cubicBezTo>
                    <a:cubicBezTo>
                      <a:pt x="0" y="3"/>
                      <a:pt x="0" y="3"/>
                      <a:pt x="0" y="3"/>
                    </a:cubicBezTo>
                    <a:cubicBezTo>
                      <a:pt x="20" y="3"/>
                      <a:pt x="20" y="3"/>
                      <a:pt x="20" y="3"/>
                    </a:cubicBezTo>
                    <a:cubicBezTo>
                      <a:pt x="30" y="3"/>
                      <a:pt x="30" y="3"/>
                      <a:pt x="30" y="3"/>
                    </a:cubicBezTo>
                    <a:cubicBezTo>
                      <a:pt x="30" y="2"/>
                      <a:pt x="30" y="2"/>
                      <a:pt x="30" y="2"/>
                    </a:cubicBezTo>
                    <a:cubicBezTo>
                      <a:pt x="30" y="1"/>
                      <a:pt x="30" y="0"/>
                      <a:pt x="29" y="0"/>
                    </a:cubicBezTo>
                    <a:close/>
                  </a:path>
                </a:pathLst>
              </a:custGeom>
              <a:solidFill>
                <a:srgbClr val="6D0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grpSp>
        <p:grpSp>
          <p:nvGrpSpPr>
            <p:cNvPr id="888" name="Gruppieren 887"/>
            <p:cNvGrpSpPr/>
            <p:nvPr/>
          </p:nvGrpSpPr>
          <p:grpSpPr>
            <a:xfrm>
              <a:off x="849313" y="5402909"/>
              <a:ext cx="488951" cy="547687"/>
              <a:chOff x="849313" y="5295901"/>
              <a:chExt cx="488951" cy="547687"/>
            </a:xfrm>
          </p:grpSpPr>
          <p:sp>
            <p:nvSpPr>
              <p:cNvPr id="738" name="Freeform 70"/>
              <p:cNvSpPr>
                <a:spLocks/>
              </p:cNvSpPr>
              <p:nvPr/>
            </p:nvSpPr>
            <p:spPr bwMode="auto">
              <a:xfrm>
                <a:off x="1120776" y="5453063"/>
                <a:ext cx="160338" cy="157163"/>
              </a:xfrm>
              <a:custGeom>
                <a:avLst/>
                <a:gdLst>
                  <a:gd name="T0" fmla="*/ 9 w 50"/>
                  <a:gd name="T1" fmla="*/ 43 h 49"/>
                  <a:gd name="T2" fmla="*/ 42 w 50"/>
                  <a:gd name="T3" fmla="*/ 43 h 49"/>
                  <a:gd name="T4" fmla="*/ 42 w 50"/>
                  <a:gd name="T5" fmla="*/ 46 h 49"/>
                  <a:gd name="T6" fmla="*/ 50 w 50"/>
                  <a:gd name="T7" fmla="*/ 46 h 49"/>
                  <a:gd name="T8" fmla="*/ 50 w 50"/>
                  <a:gd name="T9" fmla="*/ 44 h 49"/>
                  <a:gd name="T10" fmla="*/ 50 w 50"/>
                  <a:gd name="T11" fmla="*/ 40 h 49"/>
                  <a:gd name="T12" fmla="*/ 50 w 50"/>
                  <a:gd name="T13" fmla="*/ 39 h 49"/>
                  <a:gd name="T14" fmla="*/ 42 w 50"/>
                  <a:gd name="T15" fmla="*/ 39 h 49"/>
                  <a:gd name="T16" fmla="*/ 42 w 50"/>
                  <a:gd name="T17" fmla="*/ 0 h 49"/>
                  <a:gd name="T18" fmla="*/ 40 w 50"/>
                  <a:gd name="T19" fmla="*/ 0 h 49"/>
                  <a:gd name="T20" fmla="*/ 39 w 50"/>
                  <a:gd name="T21" fmla="*/ 0 h 49"/>
                  <a:gd name="T22" fmla="*/ 39 w 50"/>
                  <a:gd name="T23" fmla="*/ 39 h 49"/>
                  <a:gd name="T24" fmla="*/ 39 w 50"/>
                  <a:gd name="T25" fmla="*/ 39 h 49"/>
                  <a:gd name="T26" fmla="*/ 11 w 50"/>
                  <a:gd name="T27" fmla="*/ 39 h 49"/>
                  <a:gd name="T28" fmla="*/ 11 w 50"/>
                  <a:gd name="T29" fmla="*/ 39 h 49"/>
                  <a:gd name="T30" fmla="*/ 11 w 50"/>
                  <a:gd name="T31" fmla="*/ 0 h 49"/>
                  <a:gd name="T32" fmla="*/ 11 w 50"/>
                  <a:gd name="T33" fmla="*/ 0 h 49"/>
                  <a:gd name="T34" fmla="*/ 9 w 50"/>
                  <a:gd name="T35" fmla="*/ 0 h 49"/>
                  <a:gd name="T36" fmla="*/ 9 w 50"/>
                  <a:gd name="T37" fmla="*/ 39 h 49"/>
                  <a:gd name="T38" fmla="*/ 0 w 50"/>
                  <a:gd name="T39" fmla="*/ 39 h 49"/>
                  <a:gd name="T40" fmla="*/ 0 w 50"/>
                  <a:gd name="T41" fmla="*/ 44 h 49"/>
                  <a:gd name="T42" fmla="*/ 0 w 50"/>
                  <a:gd name="T43" fmla="*/ 45 h 49"/>
                  <a:gd name="T44" fmla="*/ 0 w 50"/>
                  <a:gd name="T45" fmla="*/ 45 h 49"/>
                  <a:gd name="T46" fmla="*/ 5 w 50"/>
                  <a:gd name="T47" fmla="*/ 49 h 49"/>
                  <a:gd name="T48" fmla="*/ 9 w 50"/>
                  <a:gd name="T49" fmla="*/ 48 h 49"/>
                  <a:gd name="T50" fmla="*/ 9 w 50"/>
                  <a:gd name="T51" fmla="*/ 48 h 49"/>
                  <a:gd name="T52" fmla="*/ 9 w 50"/>
                  <a:gd name="T53" fmla="*/ 4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0" h="49">
                    <a:moveTo>
                      <a:pt x="9" y="43"/>
                    </a:moveTo>
                    <a:cubicBezTo>
                      <a:pt x="42" y="43"/>
                      <a:pt x="42" y="43"/>
                      <a:pt x="42" y="43"/>
                    </a:cubicBezTo>
                    <a:cubicBezTo>
                      <a:pt x="42" y="46"/>
                      <a:pt x="42" y="46"/>
                      <a:pt x="42" y="46"/>
                    </a:cubicBezTo>
                    <a:cubicBezTo>
                      <a:pt x="50" y="46"/>
                      <a:pt x="50" y="46"/>
                      <a:pt x="50" y="46"/>
                    </a:cubicBezTo>
                    <a:cubicBezTo>
                      <a:pt x="50" y="46"/>
                      <a:pt x="50" y="45"/>
                      <a:pt x="50" y="44"/>
                    </a:cubicBezTo>
                    <a:cubicBezTo>
                      <a:pt x="50" y="40"/>
                      <a:pt x="50" y="40"/>
                      <a:pt x="50" y="40"/>
                    </a:cubicBezTo>
                    <a:cubicBezTo>
                      <a:pt x="50" y="39"/>
                      <a:pt x="50" y="39"/>
                      <a:pt x="50" y="39"/>
                    </a:cubicBezTo>
                    <a:cubicBezTo>
                      <a:pt x="42" y="39"/>
                      <a:pt x="42" y="39"/>
                      <a:pt x="42" y="39"/>
                    </a:cubicBezTo>
                    <a:cubicBezTo>
                      <a:pt x="42" y="0"/>
                      <a:pt x="42" y="0"/>
                      <a:pt x="42" y="0"/>
                    </a:cubicBezTo>
                    <a:cubicBezTo>
                      <a:pt x="40" y="0"/>
                      <a:pt x="40" y="0"/>
                      <a:pt x="40" y="0"/>
                    </a:cubicBezTo>
                    <a:cubicBezTo>
                      <a:pt x="39" y="0"/>
                      <a:pt x="39" y="0"/>
                      <a:pt x="39" y="0"/>
                    </a:cubicBezTo>
                    <a:cubicBezTo>
                      <a:pt x="39" y="39"/>
                      <a:pt x="39" y="39"/>
                      <a:pt x="39" y="39"/>
                    </a:cubicBezTo>
                    <a:cubicBezTo>
                      <a:pt x="39" y="39"/>
                      <a:pt x="39" y="39"/>
                      <a:pt x="39" y="39"/>
                    </a:cubicBezTo>
                    <a:cubicBezTo>
                      <a:pt x="11" y="39"/>
                      <a:pt x="11" y="39"/>
                      <a:pt x="11" y="39"/>
                    </a:cubicBezTo>
                    <a:cubicBezTo>
                      <a:pt x="11" y="39"/>
                      <a:pt x="11" y="39"/>
                      <a:pt x="11" y="39"/>
                    </a:cubicBezTo>
                    <a:cubicBezTo>
                      <a:pt x="11" y="0"/>
                      <a:pt x="11" y="0"/>
                      <a:pt x="11" y="0"/>
                    </a:cubicBezTo>
                    <a:cubicBezTo>
                      <a:pt x="11" y="0"/>
                      <a:pt x="11" y="0"/>
                      <a:pt x="11" y="0"/>
                    </a:cubicBezTo>
                    <a:cubicBezTo>
                      <a:pt x="9" y="0"/>
                      <a:pt x="9" y="0"/>
                      <a:pt x="9" y="0"/>
                    </a:cubicBezTo>
                    <a:cubicBezTo>
                      <a:pt x="9" y="39"/>
                      <a:pt x="9" y="39"/>
                      <a:pt x="9" y="39"/>
                    </a:cubicBezTo>
                    <a:cubicBezTo>
                      <a:pt x="0" y="39"/>
                      <a:pt x="0" y="39"/>
                      <a:pt x="0" y="39"/>
                    </a:cubicBezTo>
                    <a:cubicBezTo>
                      <a:pt x="0" y="44"/>
                      <a:pt x="0" y="44"/>
                      <a:pt x="0" y="44"/>
                    </a:cubicBezTo>
                    <a:cubicBezTo>
                      <a:pt x="0" y="45"/>
                      <a:pt x="0" y="45"/>
                      <a:pt x="0" y="45"/>
                    </a:cubicBezTo>
                    <a:cubicBezTo>
                      <a:pt x="0" y="45"/>
                      <a:pt x="0" y="45"/>
                      <a:pt x="0" y="45"/>
                    </a:cubicBezTo>
                    <a:cubicBezTo>
                      <a:pt x="0" y="47"/>
                      <a:pt x="3" y="49"/>
                      <a:pt x="5" y="49"/>
                    </a:cubicBezTo>
                    <a:cubicBezTo>
                      <a:pt x="7" y="49"/>
                      <a:pt x="8" y="49"/>
                      <a:pt x="9" y="48"/>
                    </a:cubicBezTo>
                    <a:cubicBezTo>
                      <a:pt x="9" y="48"/>
                      <a:pt x="9" y="48"/>
                      <a:pt x="9" y="48"/>
                    </a:cubicBezTo>
                    <a:lnTo>
                      <a:pt x="9" y="43"/>
                    </a:lnTo>
                    <a:close/>
                  </a:path>
                </a:pathLst>
              </a:custGeom>
              <a:solidFill>
                <a:srgbClr val="ECCE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39" name="Freeform 71"/>
              <p:cNvSpPr>
                <a:spLocks/>
              </p:cNvSpPr>
              <p:nvPr/>
            </p:nvSpPr>
            <p:spPr bwMode="auto">
              <a:xfrm>
                <a:off x="1149351" y="5591176"/>
                <a:ext cx="104775" cy="249238"/>
              </a:xfrm>
              <a:custGeom>
                <a:avLst/>
                <a:gdLst>
                  <a:gd name="T0" fmla="*/ 20 w 33"/>
                  <a:gd name="T1" fmla="*/ 9 h 78"/>
                  <a:gd name="T2" fmla="*/ 28 w 33"/>
                  <a:gd name="T3" fmla="*/ 9 h 78"/>
                  <a:gd name="T4" fmla="*/ 30 w 33"/>
                  <a:gd name="T5" fmla="*/ 9 h 78"/>
                  <a:gd name="T6" fmla="*/ 30 w 33"/>
                  <a:gd name="T7" fmla="*/ 7 h 78"/>
                  <a:gd name="T8" fmla="*/ 30 w 33"/>
                  <a:gd name="T9" fmla="*/ 6 h 78"/>
                  <a:gd name="T10" fmla="*/ 30 w 33"/>
                  <a:gd name="T11" fmla="*/ 5 h 78"/>
                  <a:gd name="T12" fmla="*/ 32 w 33"/>
                  <a:gd name="T13" fmla="*/ 3 h 78"/>
                  <a:gd name="T14" fmla="*/ 33 w 33"/>
                  <a:gd name="T15" fmla="*/ 3 h 78"/>
                  <a:gd name="T16" fmla="*/ 33 w 33"/>
                  <a:gd name="T17" fmla="*/ 0 h 78"/>
                  <a:gd name="T18" fmla="*/ 0 w 33"/>
                  <a:gd name="T19" fmla="*/ 0 h 78"/>
                  <a:gd name="T20" fmla="*/ 0 w 33"/>
                  <a:gd name="T21" fmla="*/ 5 h 78"/>
                  <a:gd name="T22" fmla="*/ 0 w 33"/>
                  <a:gd name="T23" fmla="*/ 5 h 78"/>
                  <a:gd name="T24" fmla="*/ 0 w 33"/>
                  <a:gd name="T25" fmla="*/ 71 h 78"/>
                  <a:gd name="T26" fmla="*/ 0 w 33"/>
                  <a:gd name="T27" fmla="*/ 72 h 78"/>
                  <a:gd name="T28" fmla="*/ 0 w 33"/>
                  <a:gd name="T29" fmla="*/ 72 h 78"/>
                  <a:gd name="T30" fmla="*/ 7 w 33"/>
                  <a:gd name="T31" fmla="*/ 78 h 78"/>
                  <a:gd name="T32" fmla="*/ 14 w 33"/>
                  <a:gd name="T33" fmla="*/ 71 h 78"/>
                  <a:gd name="T34" fmla="*/ 14 w 33"/>
                  <a:gd name="T35" fmla="*/ 12 h 78"/>
                  <a:gd name="T36" fmla="*/ 16 w 33"/>
                  <a:gd name="T37" fmla="*/ 12 h 78"/>
                  <a:gd name="T38" fmla="*/ 20 w 33"/>
                  <a:gd name="T39"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78">
                    <a:moveTo>
                      <a:pt x="20" y="9"/>
                    </a:moveTo>
                    <a:cubicBezTo>
                      <a:pt x="28" y="9"/>
                      <a:pt x="28" y="9"/>
                      <a:pt x="28" y="9"/>
                    </a:cubicBezTo>
                    <a:cubicBezTo>
                      <a:pt x="30" y="9"/>
                      <a:pt x="30" y="9"/>
                      <a:pt x="30" y="9"/>
                    </a:cubicBezTo>
                    <a:cubicBezTo>
                      <a:pt x="30" y="7"/>
                      <a:pt x="30" y="7"/>
                      <a:pt x="30" y="7"/>
                    </a:cubicBezTo>
                    <a:cubicBezTo>
                      <a:pt x="30" y="6"/>
                      <a:pt x="30" y="6"/>
                      <a:pt x="30" y="6"/>
                    </a:cubicBezTo>
                    <a:cubicBezTo>
                      <a:pt x="30" y="6"/>
                      <a:pt x="30" y="5"/>
                      <a:pt x="30" y="5"/>
                    </a:cubicBezTo>
                    <a:cubicBezTo>
                      <a:pt x="31" y="4"/>
                      <a:pt x="31" y="3"/>
                      <a:pt x="32" y="3"/>
                    </a:cubicBezTo>
                    <a:cubicBezTo>
                      <a:pt x="33" y="3"/>
                      <a:pt x="33" y="3"/>
                      <a:pt x="33" y="3"/>
                    </a:cubicBezTo>
                    <a:cubicBezTo>
                      <a:pt x="33" y="0"/>
                      <a:pt x="33" y="0"/>
                      <a:pt x="33" y="0"/>
                    </a:cubicBezTo>
                    <a:cubicBezTo>
                      <a:pt x="0" y="0"/>
                      <a:pt x="0" y="0"/>
                      <a:pt x="0" y="0"/>
                    </a:cubicBezTo>
                    <a:cubicBezTo>
                      <a:pt x="0" y="5"/>
                      <a:pt x="0" y="5"/>
                      <a:pt x="0" y="5"/>
                    </a:cubicBezTo>
                    <a:cubicBezTo>
                      <a:pt x="0" y="5"/>
                      <a:pt x="0" y="5"/>
                      <a:pt x="0" y="5"/>
                    </a:cubicBezTo>
                    <a:cubicBezTo>
                      <a:pt x="0" y="71"/>
                      <a:pt x="0" y="71"/>
                      <a:pt x="0" y="71"/>
                    </a:cubicBezTo>
                    <a:cubicBezTo>
                      <a:pt x="0" y="72"/>
                      <a:pt x="0" y="72"/>
                      <a:pt x="0" y="72"/>
                    </a:cubicBezTo>
                    <a:cubicBezTo>
                      <a:pt x="0" y="72"/>
                      <a:pt x="0" y="72"/>
                      <a:pt x="0" y="72"/>
                    </a:cubicBezTo>
                    <a:cubicBezTo>
                      <a:pt x="0" y="76"/>
                      <a:pt x="3" y="78"/>
                      <a:pt x="7" y="78"/>
                    </a:cubicBezTo>
                    <a:cubicBezTo>
                      <a:pt x="11" y="78"/>
                      <a:pt x="14" y="75"/>
                      <a:pt x="14" y="71"/>
                    </a:cubicBezTo>
                    <a:cubicBezTo>
                      <a:pt x="14" y="12"/>
                      <a:pt x="14" y="12"/>
                      <a:pt x="14" y="12"/>
                    </a:cubicBezTo>
                    <a:cubicBezTo>
                      <a:pt x="16" y="12"/>
                      <a:pt x="16" y="12"/>
                      <a:pt x="16" y="12"/>
                    </a:cubicBezTo>
                    <a:cubicBezTo>
                      <a:pt x="16" y="10"/>
                      <a:pt x="18" y="9"/>
                      <a:pt x="20" y="9"/>
                    </a:cubicBez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40" name="Freeform 72"/>
              <p:cNvSpPr>
                <a:spLocks/>
              </p:cNvSpPr>
              <p:nvPr/>
            </p:nvSpPr>
            <p:spPr bwMode="auto">
              <a:xfrm>
                <a:off x="1209676" y="5722938"/>
                <a:ext cx="44450" cy="120650"/>
              </a:xfrm>
              <a:custGeom>
                <a:avLst/>
                <a:gdLst>
                  <a:gd name="T0" fmla="*/ 0 w 14"/>
                  <a:gd name="T1" fmla="*/ 0 h 38"/>
                  <a:gd name="T2" fmla="*/ 0 w 14"/>
                  <a:gd name="T3" fmla="*/ 31 h 38"/>
                  <a:gd name="T4" fmla="*/ 0 w 14"/>
                  <a:gd name="T5" fmla="*/ 31 h 38"/>
                  <a:gd name="T6" fmla="*/ 0 w 14"/>
                  <a:gd name="T7" fmla="*/ 31 h 38"/>
                  <a:gd name="T8" fmla="*/ 7 w 14"/>
                  <a:gd name="T9" fmla="*/ 38 h 38"/>
                  <a:gd name="T10" fmla="*/ 14 w 14"/>
                  <a:gd name="T11" fmla="*/ 31 h 38"/>
                  <a:gd name="T12" fmla="*/ 14 w 14"/>
                  <a:gd name="T13" fmla="*/ 0 h 38"/>
                  <a:gd name="T14" fmla="*/ 0 w 14"/>
                  <a:gd name="T15" fmla="*/ 0 h 38"/>
                  <a:gd name="T16" fmla="*/ 0 w 14"/>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0" y="0"/>
                    </a:moveTo>
                    <a:cubicBezTo>
                      <a:pt x="0" y="31"/>
                      <a:pt x="0" y="31"/>
                      <a:pt x="0" y="31"/>
                    </a:cubicBezTo>
                    <a:cubicBezTo>
                      <a:pt x="0" y="31"/>
                      <a:pt x="0" y="31"/>
                      <a:pt x="0" y="31"/>
                    </a:cubicBezTo>
                    <a:cubicBezTo>
                      <a:pt x="0" y="31"/>
                      <a:pt x="0" y="31"/>
                      <a:pt x="0" y="31"/>
                    </a:cubicBezTo>
                    <a:cubicBezTo>
                      <a:pt x="0" y="35"/>
                      <a:pt x="3" y="38"/>
                      <a:pt x="7" y="38"/>
                    </a:cubicBezTo>
                    <a:cubicBezTo>
                      <a:pt x="10" y="38"/>
                      <a:pt x="14" y="34"/>
                      <a:pt x="14" y="31"/>
                    </a:cubicBezTo>
                    <a:cubicBezTo>
                      <a:pt x="14" y="0"/>
                      <a:pt x="14" y="0"/>
                      <a:pt x="14" y="0"/>
                    </a:cubicBezTo>
                    <a:cubicBezTo>
                      <a:pt x="0" y="0"/>
                      <a:pt x="0" y="0"/>
                      <a:pt x="0" y="0"/>
                    </a:cubicBezTo>
                    <a:cubicBezTo>
                      <a:pt x="0" y="0"/>
                      <a:pt x="0" y="0"/>
                      <a:pt x="0" y="0"/>
                    </a:cubicBez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41" name="Oval 73"/>
              <p:cNvSpPr>
                <a:spLocks noChangeArrowheads="1"/>
              </p:cNvSpPr>
              <p:nvPr/>
            </p:nvSpPr>
            <p:spPr bwMode="auto">
              <a:xfrm>
                <a:off x="1146176" y="5295901"/>
                <a:ext cx="107950" cy="112713"/>
              </a:xfrm>
              <a:prstGeom prst="ellipse">
                <a:avLst/>
              </a:prstGeom>
              <a:solidFill>
                <a:srgbClr val="ECCE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42" name="Freeform 74"/>
              <p:cNvSpPr>
                <a:spLocks/>
              </p:cNvSpPr>
              <p:nvPr/>
            </p:nvSpPr>
            <p:spPr bwMode="auto">
              <a:xfrm>
                <a:off x="1177926" y="5427663"/>
                <a:ext cx="47625" cy="109538"/>
              </a:xfrm>
              <a:custGeom>
                <a:avLst/>
                <a:gdLst>
                  <a:gd name="T0" fmla="*/ 7 w 15"/>
                  <a:gd name="T1" fmla="*/ 33 h 34"/>
                  <a:gd name="T2" fmla="*/ 7 w 15"/>
                  <a:gd name="T3" fmla="*/ 34 h 34"/>
                  <a:gd name="T4" fmla="*/ 8 w 15"/>
                  <a:gd name="T5" fmla="*/ 33 h 34"/>
                  <a:gd name="T6" fmla="*/ 14 w 15"/>
                  <a:gd name="T7" fmla="*/ 27 h 34"/>
                  <a:gd name="T8" fmla="*/ 15 w 15"/>
                  <a:gd name="T9" fmla="*/ 26 h 34"/>
                  <a:gd name="T10" fmla="*/ 14 w 15"/>
                  <a:gd name="T11" fmla="*/ 25 h 34"/>
                  <a:gd name="T12" fmla="*/ 9 w 15"/>
                  <a:gd name="T13" fmla="*/ 8 h 34"/>
                  <a:gd name="T14" fmla="*/ 11 w 15"/>
                  <a:gd name="T15" fmla="*/ 4 h 34"/>
                  <a:gd name="T16" fmla="*/ 7 w 15"/>
                  <a:gd name="T17" fmla="*/ 0 h 34"/>
                  <a:gd name="T18" fmla="*/ 3 w 15"/>
                  <a:gd name="T19" fmla="*/ 4 h 34"/>
                  <a:gd name="T20" fmla="*/ 5 w 15"/>
                  <a:gd name="T21" fmla="*/ 8 h 34"/>
                  <a:gd name="T22" fmla="*/ 0 w 15"/>
                  <a:gd name="T23" fmla="*/ 25 h 34"/>
                  <a:gd name="T24" fmla="*/ 0 w 15"/>
                  <a:gd name="T25" fmla="*/ 26 h 34"/>
                  <a:gd name="T26" fmla="*/ 0 w 15"/>
                  <a:gd name="T27" fmla="*/ 27 h 34"/>
                  <a:gd name="T28" fmla="*/ 7 w 15"/>
                  <a:gd name="T29"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4">
                    <a:moveTo>
                      <a:pt x="7" y="33"/>
                    </a:moveTo>
                    <a:cubicBezTo>
                      <a:pt x="7" y="33"/>
                      <a:pt x="7" y="34"/>
                      <a:pt x="7" y="34"/>
                    </a:cubicBezTo>
                    <a:cubicBezTo>
                      <a:pt x="7" y="34"/>
                      <a:pt x="8" y="33"/>
                      <a:pt x="8" y="33"/>
                    </a:cubicBezTo>
                    <a:cubicBezTo>
                      <a:pt x="14" y="27"/>
                      <a:pt x="14" y="27"/>
                      <a:pt x="14" y="27"/>
                    </a:cubicBezTo>
                    <a:cubicBezTo>
                      <a:pt x="15" y="26"/>
                      <a:pt x="15" y="26"/>
                      <a:pt x="15" y="26"/>
                    </a:cubicBezTo>
                    <a:cubicBezTo>
                      <a:pt x="14" y="25"/>
                      <a:pt x="14" y="25"/>
                      <a:pt x="14" y="25"/>
                    </a:cubicBezTo>
                    <a:cubicBezTo>
                      <a:pt x="9" y="8"/>
                      <a:pt x="9" y="8"/>
                      <a:pt x="9" y="8"/>
                    </a:cubicBezTo>
                    <a:cubicBezTo>
                      <a:pt x="11" y="7"/>
                      <a:pt x="11" y="6"/>
                      <a:pt x="11" y="4"/>
                    </a:cubicBezTo>
                    <a:cubicBezTo>
                      <a:pt x="11" y="2"/>
                      <a:pt x="10" y="0"/>
                      <a:pt x="7" y="0"/>
                    </a:cubicBezTo>
                    <a:cubicBezTo>
                      <a:pt x="5" y="0"/>
                      <a:pt x="3" y="2"/>
                      <a:pt x="3" y="4"/>
                    </a:cubicBezTo>
                    <a:cubicBezTo>
                      <a:pt x="3" y="6"/>
                      <a:pt x="4" y="7"/>
                      <a:pt x="5" y="8"/>
                    </a:cubicBezTo>
                    <a:cubicBezTo>
                      <a:pt x="0" y="25"/>
                      <a:pt x="0" y="25"/>
                      <a:pt x="0" y="25"/>
                    </a:cubicBezTo>
                    <a:cubicBezTo>
                      <a:pt x="0" y="26"/>
                      <a:pt x="0" y="26"/>
                      <a:pt x="0" y="26"/>
                    </a:cubicBezTo>
                    <a:cubicBezTo>
                      <a:pt x="0" y="26"/>
                      <a:pt x="0" y="26"/>
                      <a:pt x="0" y="27"/>
                    </a:cubicBezTo>
                    <a:lnTo>
                      <a:pt x="7" y="33"/>
                    </a:lnTo>
                    <a:close/>
                  </a:path>
                </a:pathLst>
              </a:custGeom>
              <a:solidFill>
                <a:srgbClr val="CD6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43" name="Freeform 75"/>
              <p:cNvSpPr>
                <a:spLocks noEditPoints="1"/>
              </p:cNvSpPr>
              <p:nvPr/>
            </p:nvSpPr>
            <p:spPr bwMode="auto">
              <a:xfrm>
                <a:off x="1200151" y="5654676"/>
                <a:ext cx="138113" cy="31750"/>
              </a:xfrm>
              <a:custGeom>
                <a:avLst/>
                <a:gdLst>
                  <a:gd name="T0" fmla="*/ 31 w 43"/>
                  <a:gd name="T1" fmla="*/ 3 h 10"/>
                  <a:gd name="T2" fmla="*/ 28 w 43"/>
                  <a:gd name="T3" fmla="*/ 5 h 10"/>
                  <a:gd name="T4" fmla="*/ 28 w 43"/>
                  <a:gd name="T5" fmla="*/ 6 h 10"/>
                  <a:gd name="T6" fmla="*/ 19 w 43"/>
                  <a:gd name="T7" fmla="*/ 7 h 10"/>
                  <a:gd name="T8" fmla="*/ 16 w 43"/>
                  <a:gd name="T9" fmla="*/ 6 h 10"/>
                  <a:gd name="T10" fmla="*/ 14 w 43"/>
                  <a:gd name="T11" fmla="*/ 6 h 10"/>
                  <a:gd name="T12" fmla="*/ 14 w 43"/>
                  <a:gd name="T13" fmla="*/ 5 h 10"/>
                  <a:gd name="T14" fmla="*/ 14 w 43"/>
                  <a:gd name="T15" fmla="*/ 4 h 10"/>
                  <a:gd name="T16" fmla="*/ 12 w 43"/>
                  <a:gd name="T17" fmla="*/ 3 h 10"/>
                  <a:gd name="T18" fmla="*/ 9 w 43"/>
                  <a:gd name="T19" fmla="*/ 5 h 10"/>
                  <a:gd name="T20" fmla="*/ 0 w 43"/>
                  <a:gd name="T21" fmla="*/ 0 h 10"/>
                  <a:gd name="T22" fmla="*/ 0 w 43"/>
                  <a:gd name="T23" fmla="*/ 3 h 10"/>
                  <a:gd name="T24" fmla="*/ 9 w 43"/>
                  <a:gd name="T25" fmla="*/ 7 h 10"/>
                  <a:gd name="T26" fmla="*/ 9 w 43"/>
                  <a:gd name="T27" fmla="*/ 8 h 10"/>
                  <a:gd name="T28" fmla="*/ 12 w 43"/>
                  <a:gd name="T29" fmla="*/ 10 h 10"/>
                  <a:gd name="T30" fmla="*/ 14 w 43"/>
                  <a:gd name="T31" fmla="*/ 9 h 10"/>
                  <a:gd name="T32" fmla="*/ 14 w 43"/>
                  <a:gd name="T33" fmla="*/ 8 h 10"/>
                  <a:gd name="T34" fmla="*/ 14 w 43"/>
                  <a:gd name="T35" fmla="*/ 8 h 10"/>
                  <a:gd name="T36" fmla="*/ 16 w 43"/>
                  <a:gd name="T37" fmla="*/ 9 h 10"/>
                  <a:gd name="T38" fmla="*/ 19 w 43"/>
                  <a:gd name="T39" fmla="*/ 9 h 10"/>
                  <a:gd name="T40" fmla="*/ 21 w 43"/>
                  <a:gd name="T41" fmla="*/ 9 h 10"/>
                  <a:gd name="T42" fmla="*/ 28 w 43"/>
                  <a:gd name="T43" fmla="*/ 8 h 10"/>
                  <a:gd name="T44" fmla="*/ 28 w 43"/>
                  <a:gd name="T45" fmla="*/ 8 h 10"/>
                  <a:gd name="T46" fmla="*/ 31 w 43"/>
                  <a:gd name="T47" fmla="*/ 10 h 10"/>
                  <a:gd name="T48" fmla="*/ 34 w 43"/>
                  <a:gd name="T49" fmla="*/ 8 h 10"/>
                  <a:gd name="T50" fmla="*/ 34 w 43"/>
                  <a:gd name="T51" fmla="*/ 7 h 10"/>
                  <a:gd name="T52" fmla="*/ 43 w 43"/>
                  <a:gd name="T53" fmla="*/ 3 h 10"/>
                  <a:gd name="T54" fmla="*/ 43 w 43"/>
                  <a:gd name="T55" fmla="*/ 0 h 10"/>
                  <a:gd name="T56" fmla="*/ 34 w 43"/>
                  <a:gd name="T57" fmla="*/ 5 h 10"/>
                  <a:gd name="T58" fmla="*/ 31 w 43"/>
                  <a:gd name="T59" fmla="*/ 3 h 10"/>
                  <a:gd name="T60" fmla="*/ 13 w 43"/>
                  <a:gd name="T61" fmla="*/ 6 h 10"/>
                  <a:gd name="T62" fmla="*/ 13 w 43"/>
                  <a:gd name="T63" fmla="*/ 8 h 10"/>
                  <a:gd name="T64" fmla="*/ 13 w 43"/>
                  <a:gd name="T65" fmla="*/ 8 h 10"/>
                  <a:gd name="T66" fmla="*/ 12 w 43"/>
                  <a:gd name="T67" fmla="*/ 9 h 10"/>
                  <a:gd name="T68" fmla="*/ 10 w 43"/>
                  <a:gd name="T69" fmla="*/ 8 h 10"/>
                  <a:gd name="T70" fmla="*/ 10 w 43"/>
                  <a:gd name="T71" fmla="*/ 7 h 10"/>
                  <a:gd name="T72" fmla="*/ 10 w 43"/>
                  <a:gd name="T73" fmla="*/ 5 h 10"/>
                  <a:gd name="T74" fmla="*/ 10 w 43"/>
                  <a:gd name="T75" fmla="*/ 5 h 10"/>
                  <a:gd name="T76" fmla="*/ 12 w 43"/>
                  <a:gd name="T77" fmla="*/ 4 h 10"/>
                  <a:gd name="T78" fmla="*/ 13 w 43"/>
                  <a:gd name="T79" fmla="*/ 5 h 10"/>
                  <a:gd name="T80" fmla="*/ 13 w 43"/>
                  <a:gd name="T81" fmla="*/ 6 h 10"/>
                  <a:gd name="T82" fmla="*/ 33 w 43"/>
                  <a:gd name="T83" fmla="*/ 5 h 10"/>
                  <a:gd name="T84" fmla="*/ 33 w 43"/>
                  <a:gd name="T85" fmla="*/ 7 h 10"/>
                  <a:gd name="T86" fmla="*/ 33 w 43"/>
                  <a:gd name="T87" fmla="*/ 8 h 10"/>
                  <a:gd name="T88" fmla="*/ 31 w 43"/>
                  <a:gd name="T89" fmla="*/ 9 h 10"/>
                  <a:gd name="T90" fmla="*/ 29 w 43"/>
                  <a:gd name="T91" fmla="*/ 8 h 10"/>
                  <a:gd name="T92" fmla="*/ 29 w 43"/>
                  <a:gd name="T93" fmla="*/ 8 h 10"/>
                  <a:gd name="T94" fmla="*/ 29 w 43"/>
                  <a:gd name="T95" fmla="*/ 6 h 10"/>
                  <a:gd name="T96" fmla="*/ 29 w 43"/>
                  <a:gd name="T97" fmla="*/ 5 h 10"/>
                  <a:gd name="T98" fmla="*/ 31 w 43"/>
                  <a:gd name="T99" fmla="*/ 4 h 10"/>
                  <a:gd name="T100" fmla="*/ 33 w 43"/>
                  <a:gd name="T101"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 h="10">
                    <a:moveTo>
                      <a:pt x="31" y="3"/>
                    </a:moveTo>
                    <a:cubicBezTo>
                      <a:pt x="29" y="3"/>
                      <a:pt x="28" y="4"/>
                      <a:pt x="28" y="5"/>
                    </a:cubicBezTo>
                    <a:cubicBezTo>
                      <a:pt x="28" y="6"/>
                      <a:pt x="28" y="6"/>
                      <a:pt x="28" y="6"/>
                    </a:cubicBezTo>
                    <a:cubicBezTo>
                      <a:pt x="25" y="7"/>
                      <a:pt x="22" y="7"/>
                      <a:pt x="19" y="7"/>
                    </a:cubicBezTo>
                    <a:cubicBezTo>
                      <a:pt x="18" y="6"/>
                      <a:pt x="17" y="6"/>
                      <a:pt x="16" y="6"/>
                    </a:cubicBezTo>
                    <a:cubicBezTo>
                      <a:pt x="16" y="6"/>
                      <a:pt x="15" y="6"/>
                      <a:pt x="14" y="6"/>
                    </a:cubicBezTo>
                    <a:cubicBezTo>
                      <a:pt x="14" y="5"/>
                      <a:pt x="14" y="5"/>
                      <a:pt x="14" y="5"/>
                    </a:cubicBezTo>
                    <a:cubicBezTo>
                      <a:pt x="14" y="4"/>
                      <a:pt x="14" y="4"/>
                      <a:pt x="14" y="4"/>
                    </a:cubicBezTo>
                    <a:cubicBezTo>
                      <a:pt x="14" y="3"/>
                      <a:pt x="13" y="3"/>
                      <a:pt x="12" y="3"/>
                    </a:cubicBezTo>
                    <a:cubicBezTo>
                      <a:pt x="10" y="3"/>
                      <a:pt x="9" y="3"/>
                      <a:pt x="9" y="5"/>
                    </a:cubicBezTo>
                    <a:cubicBezTo>
                      <a:pt x="5" y="4"/>
                      <a:pt x="2" y="2"/>
                      <a:pt x="0" y="0"/>
                    </a:cubicBezTo>
                    <a:cubicBezTo>
                      <a:pt x="0" y="3"/>
                      <a:pt x="0" y="3"/>
                      <a:pt x="0" y="3"/>
                    </a:cubicBezTo>
                    <a:cubicBezTo>
                      <a:pt x="2" y="5"/>
                      <a:pt x="5" y="6"/>
                      <a:pt x="9" y="7"/>
                    </a:cubicBezTo>
                    <a:cubicBezTo>
                      <a:pt x="9" y="8"/>
                      <a:pt x="9" y="8"/>
                      <a:pt x="9" y="8"/>
                    </a:cubicBezTo>
                    <a:cubicBezTo>
                      <a:pt x="9" y="10"/>
                      <a:pt x="10" y="10"/>
                      <a:pt x="12" y="10"/>
                    </a:cubicBezTo>
                    <a:cubicBezTo>
                      <a:pt x="13" y="10"/>
                      <a:pt x="14" y="10"/>
                      <a:pt x="14" y="9"/>
                    </a:cubicBezTo>
                    <a:cubicBezTo>
                      <a:pt x="14" y="9"/>
                      <a:pt x="14" y="9"/>
                      <a:pt x="14" y="8"/>
                    </a:cubicBezTo>
                    <a:cubicBezTo>
                      <a:pt x="14" y="8"/>
                      <a:pt x="14" y="8"/>
                      <a:pt x="14" y="8"/>
                    </a:cubicBezTo>
                    <a:cubicBezTo>
                      <a:pt x="15" y="8"/>
                      <a:pt x="16" y="8"/>
                      <a:pt x="16" y="9"/>
                    </a:cubicBezTo>
                    <a:cubicBezTo>
                      <a:pt x="17" y="9"/>
                      <a:pt x="18" y="9"/>
                      <a:pt x="19" y="9"/>
                    </a:cubicBezTo>
                    <a:cubicBezTo>
                      <a:pt x="20" y="9"/>
                      <a:pt x="21" y="9"/>
                      <a:pt x="21" y="9"/>
                    </a:cubicBezTo>
                    <a:cubicBezTo>
                      <a:pt x="24" y="9"/>
                      <a:pt x="26" y="9"/>
                      <a:pt x="28" y="8"/>
                    </a:cubicBezTo>
                    <a:cubicBezTo>
                      <a:pt x="28" y="8"/>
                      <a:pt x="28" y="8"/>
                      <a:pt x="28" y="8"/>
                    </a:cubicBezTo>
                    <a:cubicBezTo>
                      <a:pt x="28" y="10"/>
                      <a:pt x="29" y="10"/>
                      <a:pt x="31" y="10"/>
                    </a:cubicBezTo>
                    <a:cubicBezTo>
                      <a:pt x="33" y="10"/>
                      <a:pt x="34" y="10"/>
                      <a:pt x="34" y="8"/>
                    </a:cubicBezTo>
                    <a:cubicBezTo>
                      <a:pt x="34" y="7"/>
                      <a:pt x="34" y="7"/>
                      <a:pt x="34" y="7"/>
                    </a:cubicBezTo>
                    <a:cubicBezTo>
                      <a:pt x="37" y="6"/>
                      <a:pt x="40" y="5"/>
                      <a:pt x="43" y="3"/>
                    </a:cubicBezTo>
                    <a:cubicBezTo>
                      <a:pt x="43" y="0"/>
                      <a:pt x="43" y="0"/>
                      <a:pt x="43" y="0"/>
                    </a:cubicBezTo>
                    <a:cubicBezTo>
                      <a:pt x="40" y="2"/>
                      <a:pt x="37" y="4"/>
                      <a:pt x="34" y="5"/>
                    </a:cubicBezTo>
                    <a:cubicBezTo>
                      <a:pt x="34" y="3"/>
                      <a:pt x="33" y="3"/>
                      <a:pt x="31" y="3"/>
                    </a:cubicBezTo>
                    <a:close/>
                    <a:moveTo>
                      <a:pt x="13" y="6"/>
                    </a:moveTo>
                    <a:cubicBezTo>
                      <a:pt x="13" y="8"/>
                      <a:pt x="13" y="8"/>
                      <a:pt x="13" y="8"/>
                    </a:cubicBezTo>
                    <a:cubicBezTo>
                      <a:pt x="13" y="8"/>
                      <a:pt x="13" y="8"/>
                      <a:pt x="13" y="8"/>
                    </a:cubicBezTo>
                    <a:cubicBezTo>
                      <a:pt x="13" y="9"/>
                      <a:pt x="13" y="9"/>
                      <a:pt x="12" y="9"/>
                    </a:cubicBezTo>
                    <a:cubicBezTo>
                      <a:pt x="10" y="9"/>
                      <a:pt x="10" y="9"/>
                      <a:pt x="10" y="8"/>
                    </a:cubicBezTo>
                    <a:cubicBezTo>
                      <a:pt x="10" y="7"/>
                      <a:pt x="10" y="7"/>
                      <a:pt x="10" y="7"/>
                    </a:cubicBezTo>
                    <a:cubicBezTo>
                      <a:pt x="10" y="5"/>
                      <a:pt x="10" y="5"/>
                      <a:pt x="10" y="5"/>
                    </a:cubicBezTo>
                    <a:cubicBezTo>
                      <a:pt x="10" y="5"/>
                      <a:pt x="10" y="5"/>
                      <a:pt x="10" y="5"/>
                    </a:cubicBezTo>
                    <a:cubicBezTo>
                      <a:pt x="10" y="4"/>
                      <a:pt x="10" y="4"/>
                      <a:pt x="12" y="4"/>
                    </a:cubicBezTo>
                    <a:cubicBezTo>
                      <a:pt x="13" y="4"/>
                      <a:pt x="13" y="4"/>
                      <a:pt x="13" y="5"/>
                    </a:cubicBezTo>
                    <a:lnTo>
                      <a:pt x="13" y="6"/>
                    </a:lnTo>
                    <a:close/>
                    <a:moveTo>
                      <a:pt x="33" y="5"/>
                    </a:moveTo>
                    <a:cubicBezTo>
                      <a:pt x="33" y="7"/>
                      <a:pt x="33" y="7"/>
                      <a:pt x="33" y="7"/>
                    </a:cubicBezTo>
                    <a:cubicBezTo>
                      <a:pt x="33" y="8"/>
                      <a:pt x="33" y="8"/>
                      <a:pt x="33" y="8"/>
                    </a:cubicBezTo>
                    <a:cubicBezTo>
                      <a:pt x="33" y="9"/>
                      <a:pt x="32" y="9"/>
                      <a:pt x="31" y="9"/>
                    </a:cubicBezTo>
                    <a:cubicBezTo>
                      <a:pt x="30" y="9"/>
                      <a:pt x="29" y="9"/>
                      <a:pt x="29" y="8"/>
                    </a:cubicBezTo>
                    <a:cubicBezTo>
                      <a:pt x="29" y="8"/>
                      <a:pt x="29" y="8"/>
                      <a:pt x="29" y="8"/>
                    </a:cubicBezTo>
                    <a:cubicBezTo>
                      <a:pt x="29" y="6"/>
                      <a:pt x="29" y="6"/>
                      <a:pt x="29" y="6"/>
                    </a:cubicBezTo>
                    <a:cubicBezTo>
                      <a:pt x="29" y="5"/>
                      <a:pt x="29" y="5"/>
                      <a:pt x="29" y="5"/>
                    </a:cubicBezTo>
                    <a:cubicBezTo>
                      <a:pt x="29" y="4"/>
                      <a:pt x="30" y="4"/>
                      <a:pt x="31" y="4"/>
                    </a:cubicBezTo>
                    <a:cubicBezTo>
                      <a:pt x="32" y="4"/>
                      <a:pt x="33" y="4"/>
                      <a:pt x="33"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44" name="Freeform 76"/>
              <p:cNvSpPr>
                <a:spLocks noEditPoints="1"/>
              </p:cNvSpPr>
              <p:nvPr/>
            </p:nvSpPr>
            <p:spPr bwMode="auto">
              <a:xfrm>
                <a:off x="1200151" y="5600701"/>
                <a:ext cx="138113" cy="76200"/>
              </a:xfrm>
              <a:custGeom>
                <a:avLst/>
                <a:gdLst>
                  <a:gd name="T0" fmla="*/ 40 w 43"/>
                  <a:gd name="T1" fmla="*/ 6 h 24"/>
                  <a:gd name="T2" fmla="*/ 39 w 43"/>
                  <a:gd name="T3" fmla="*/ 6 h 24"/>
                  <a:gd name="T4" fmla="*/ 29 w 43"/>
                  <a:gd name="T5" fmla="*/ 6 h 24"/>
                  <a:gd name="T6" fmla="*/ 29 w 43"/>
                  <a:gd name="T7" fmla="*/ 3 h 24"/>
                  <a:gd name="T8" fmla="*/ 26 w 43"/>
                  <a:gd name="T9" fmla="*/ 0 h 24"/>
                  <a:gd name="T10" fmla="*/ 25 w 43"/>
                  <a:gd name="T11" fmla="*/ 0 h 24"/>
                  <a:gd name="T12" fmla="*/ 25 w 43"/>
                  <a:gd name="T13" fmla="*/ 0 h 24"/>
                  <a:gd name="T14" fmla="*/ 17 w 43"/>
                  <a:gd name="T15" fmla="*/ 0 h 24"/>
                  <a:gd name="T16" fmla="*/ 16 w 43"/>
                  <a:gd name="T17" fmla="*/ 0 h 24"/>
                  <a:gd name="T18" fmla="*/ 14 w 43"/>
                  <a:gd name="T19" fmla="*/ 2 h 24"/>
                  <a:gd name="T20" fmla="*/ 14 w 43"/>
                  <a:gd name="T21" fmla="*/ 3 h 24"/>
                  <a:gd name="T22" fmla="*/ 14 w 43"/>
                  <a:gd name="T23" fmla="*/ 4 h 24"/>
                  <a:gd name="T24" fmla="*/ 14 w 43"/>
                  <a:gd name="T25" fmla="*/ 6 h 24"/>
                  <a:gd name="T26" fmla="*/ 12 w 43"/>
                  <a:gd name="T27" fmla="*/ 6 h 24"/>
                  <a:gd name="T28" fmla="*/ 4 w 43"/>
                  <a:gd name="T29" fmla="*/ 6 h 24"/>
                  <a:gd name="T30" fmla="*/ 0 w 43"/>
                  <a:gd name="T31" fmla="*/ 9 h 24"/>
                  <a:gd name="T32" fmla="*/ 0 w 43"/>
                  <a:gd name="T33" fmla="*/ 11 h 24"/>
                  <a:gd name="T34" fmla="*/ 0 w 43"/>
                  <a:gd name="T35" fmla="*/ 17 h 24"/>
                  <a:gd name="T36" fmla="*/ 9 w 43"/>
                  <a:gd name="T37" fmla="*/ 22 h 24"/>
                  <a:gd name="T38" fmla="*/ 12 w 43"/>
                  <a:gd name="T39" fmla="*/ 20 h 24"/>
                  <a:gd name="T40" fmla="*/ 14 w 43"/>
                  <a:gd name="T41" fmla="*/ 21 h 24"/>
                  <a:gd name="T42" fmla="*/ 14 w 43"/>
                  <a:gd name="T43" fmla="*/ 22 h 24"/>
                  <a:gd name="T44" fmla="*/ 14 w 43"/>
                  <a:gd name="T45" fmla="*/ 23 h 24"/>
                  <a:gd name="T46" fmla="*/ 16 w 43"/>
                  <a:gd name="T47" fmla="*/ 23 h 24"/>
                  <a:gd name="T48" fmla="*/ 19 w 43"/>
                  <a:gd name="T49" fmla="*/ 24 h 24"/>
                  <a:gd name="T50" fmla="*/ 28 w 43"/>
                  <a:gd name="T51" fmla="*/ 23 h 24"/>
                  <a:gd name="T52" fmla="*/ 28 w 43"/>
                  <a:gd name="T53" fmla="*/ 22 h 24"/>
                  <a:gd name="T54" fmla="*/ 31 w 43"/>
                  <a:gd name="T55" fmla="*/ 20 h 24"/>
                  <a:gd name="T56" fmla="*/ 34 w 43"/>
                  <a:gd name="T57" fmla="*/ 22 h 24"/>
                  <a:gd name="T58" fmla="*/ 43 w 43"/>
                  <a:gd name="T59" fmla="*/ 17 h 24"/>
                  <a:gd name="T60" fmla="*/ 43 w 43"/>
                  <a:gd name="T61" fmla="*/ 11 h 24"/>
                  <a:gd name="T62" fmla="*/ 40 w 43"/>
                  <a:gd name="T63" fmla="*/ 6 h 24"/>
                  <a:gd name="T64" fmla="*/ 26 w 43"/>
                  <a:gd name="T65" fmla="*/ 6 h 24"/>
                  <a:gd name="T66" fmla="*/ 20 w 43"/>
                  <a:gd name="T67" fmla="*/ 6 h 24"/>
                  <a:gd name="T68" fmla="*/ 19 w 43"/>
                  <a:gd name="T69" fmla="*/ 6 h 24"/>
                  <a:gd name="T70" fmla="*/ 17 w 43"/>
                  <a:gd name="T71" fmla="*/ 6 h 24"/>
                  <a:gd name="T72" fmla="*/ 17 w 43"/>
                  <a:gd name="T73" fmla="*/ 6 h 24"/>
                  <a:gd name="T74" fmla="*/ 17 w 43"/>
                  <a:gd name="T75" fmla="*/ 3 h 24"/>
                  <a:gd name="T76" fmla="*/ 17 w 43"/>
                  <a:gd name="T77" fmla="*/ 3 h 24"/>
                  <a:gd name="T78" fmla="*/ 19 w 43"/>
                  <a:gd name="T79" fmla="*/ 3 h 24"/>
                  <a:gd name="T80" fmla="*/ 20 w 43"/>
                  <a:gd name="T81" fmla="*/ 3 h 24"/>
                  <a:gd name="T82" fmla="*/ 26 w 43"/>
                  <a:gd name="T83" fmla="*/ 3 h 24"/>
                  <a:gd name="T84" fmla="*/ 26 w 43"/>
                  <a:gd name="T85"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3" h="24">
                    <a:moveTo>
                      <a:pt x="40" y="6"/>
                    </a:moveTo>
                    <a:cubicBezTo>
                      <a:pt x="40" y="6"/>
                      <a:pt x="39" y="6"/>
                      <a:pt x="39" y="6"/>
                    </a:cubicBezTo>
                    <a:cubicBezTo>
                      <a:pt x="29" y="6"/>
                      <a:pt x="29" y="6"/>
                      <a:pt x="29" y="6"/>
                    </a:cubicBezTo>
                    <a:cubicBezTo>
                      <a:pt x="29" y="3"/>
                      <a:pt x="29" y="3"/>
                      <a:pt x="29" y="3"/>
                    </a:cubicBezTo>
                    <a:cubicBezTo>
                      <a:pt x="29" y="2"/>
                      <a:pt x="28" y="0"/>
                      <a:pt x="26" y="0"/>
                    </a:cubicBezTo>
                    <a:cubicBezTo>
                      <a:pt x="25" y="0"/>
                      <a:pt x="25" y="0"/>
                      <a:pt x="25" y="0"/>
                    </a:cubicBezTo>
                    <a:cubicBezTo>
                      <a:pt x="25" y="0"/>
                      <a:pt x="25" y="0"/>
                      <a:pt x="25" y="0"/>
                    </a:cubicBezTo>
                    <a:cubicBezTo>
                      <a:pt x="17" y="0"/>
                      <a:pt x="17" y="0"/>
                      <a:pt x="17" y="0"/>
                    </a:cubicBezTo>
                    <a:cubicBezTo>
                      <a:pt x="16" y="0"/>
                      <a:pt x="16" y="0"/>
                      <a:pt x="16" y="0"/>
                    </a:cubicBezTo>
                    <a:cubicBezTo>
                      <a:pt x="15" y="0"/>
                      <a:pt x="15" y="1"/>
                      <a:pt x="14" y="2"/>
                    </a:cubicBezTo>
                    <a:cubicBezTo>
                      <a:pt x="14" y="2"/>
                      <a:pt x="14" y="3"/>
                      <a:pt x="14" y="3"/>
                    </a:cubicBezTo>
                    <a:cubicBezTo>
                      <a:pt x="14" y="4"/>
                      <a:pt x="14" y="4"/>
                      <a:pt x="14" y="4"/>
                    </a:cubicBezTo>
                    <a:cubicBezTo>
                      <a:pt x="14" y="6"/>
                      <a:pt x="14" y="6"/>
                      <a:pt x="14" y="6"/>
                    </a:cubicBezTo>
                    <a:cubicBezTo>
                      <a:pt x="12" y="6"/>
                      <a:pt x="12" y="6"/>
                      <a:pt x="12" y="6"/>
                    </a:cubicBezTo>
                    <a:cubicBezTo>
                      <a:pt x="4" y="6"/>
                      <a:pt x="4" y="6"/>
                      <a:pt x="4" y="6"/>
                    </a:cubicBezTo>
                    <a:cubicBezTo>
                      <a:pt x="2" y="6"/>
                      <a:pt x="0" y="7"/>
                      <a:pt x="0" y="9"/>
                    </a:cubicBezTo>
                    <a:cubicBezTo>
                      <a:pt x="0" y="10"/>
                      <a:pt x="0" y="10"/>
                      <a:pt x="0" y="11"/>
                    </a:cubicBezTo>
                    <a:cubicBezTo>
                      <a:pt x="0" y="17"/>
                      <a:pt x="0" y="17"/>
                      <a:pt x="0" y="17"/>
                    </a:cubicBezTo>
                    <a:cubicBezTo>
                      <a:pt x="2" y="19"/>
                      <a:pt x="5" y="21"/>
                      <a:pt x="9" y="22"/>
                    </a:cubicBezTo>
                    <a:cubicBezTo>
                      <a:pt x="9" y="20"/>
                      <a:pt x="10" y="20"/>
                      <a:pt x="12" y="20"/>
                    </a:cubicBezTo>
                    <a:cubicBezTo>
                      <a:pt x="13" y="20"/>
                      <a:pt x="14" y="20"/>
                      <a:pt x="14" y="21"/>
                    </a:cubicBezTo>
                    <a:cubicBezTo>
                      <a:pt x="14" y="21"/>
                      <a:pt x="14" y="21"/>
                      <a:pt x="14" y="22"/>
                    </a:cubicBezTo>
                    <a:cubicBezTo>
                      <a:pt x="14" y="23"/>
                      <a:pt x="14" y="23"/>
                      <a:pt x="14" y="23"/>
                    </a:cubicBezTo>
                    <a:cubicBezTo>
                      <a:pt x="15" y="23"/>
                      <a:pt x="16" y="23"/>
                      <a:pt x="16" y="23"/>
                    </a:cubicBezTo>
                    <a:cubicBezTo>
                      <a:pt x="17" y="23"/>
                      <a:pt x="18" y="23"/>
                      <a:pt x="19" y="24"/>
                    </a:cubicBezTo>
                    <a:cubicBezTo>
                      <a:pt x="22" y="24"/>
                      <a:pt x="25" y="24"/>
                      <a:pt x="28" y="23"/>
                    </a:cubicBezTo>
                    <a:cubicBezTo>
                      <a:pt x="28" y="22"/>
                      <a:pt x="28" y="22"/>
                      <a:pt x="28" y="22"/>
                    </a:cubicBezTo>
                    <a:cubicBezTo>
                      <a:pt x="28" y="21"/>
                      <a:pt x="29" y="20"/>
                      <a:pt x="31" y="20"/>
                    </a:cubicBezTo>
                    <a:cubicBezTo>
                      <a:pt x="33" y="20"/>
                      <a:pt x="34" y="20"/>
                      <a:pt x="34" y="22"/>
                    </a:cubicBezTo>
                    <a:cubicBezTo>
                      <a:pt x="37" y="21"/>
                      <a:pt x="40" y="19"/>
                      <a:pt x="43" y="17"/>
                    </a:cubicBezTo>
                    <a:cubicBezTo>
                      <a:pt x="43" y="11"/>
                      <a:pt x="43" y="11"/>
                      <a:pt x="43" y="11"/>
                    </a:cubicBezTo>
                    <a:cubicBezTo>
                      <a:pt x="43" y="9"/>
                      <a:pt x="42" y="7"/>
                      <a:pt x="40" y="6"/>
                    </a:cubicBezTo>
                    <a:close/>
                    <a:moveTo>
                      <a:pt x="26" y="6"/>
                    </a:moveTo>
                    <a:cubicBezTo>
                      <a:pt x="20" y="6"/>
                      <a:pt x="20" y="6"/>
                      <a:pt x="20" y="6"/>
                    </a:cubicBezTo>
                    <a:cubicBezTo>
                      <a:pt x="19" y="6"/>
                      <a:pt x="19" y="6"/>
                      <a:pt x="19" y="6"/>
                    </a:cubicBezTo>
                    <a:cubicBezTo>
                      <a:pt x="17" y="6"/>
                      <a:pt x="17" y="6"/>
                      <a:pt x="17" y="6"/>
                    </a:cubicBezTo>
                    <a:cubicBezTo>
                      <a:pt x="17" y="6"/>
                      <a:pt x="17" y="6"/>
                      <a:pt x="17" y="6"/>
                    </a:cubicBezTo>
                    <a:cubicBezTo>
                      <a:pt x="17" y="3"/>
                      <a:pt x="17" y="3"/>
                      <a:pt x="17" y="3"/>
                    </a:cubicBezTo>
                    <a:cubicBezTo>
                      <a:pt x="17" y="3"/>
                      <a:pt x="17" y="3"/>
                      <a:pt x="17" y="3"/>
                    </a:cubicBezTo>
                    <a:cubicBezTo>
                      <a:pt x="17" y="3"/>
                      <a:pt x="18" y="3"/>
                      <a:pt x="19" y="3"/>
                    </a:cubicBezTo>
                    <a:cubicBezTo>
                      <a:pt x="19" y="3"/>
                      <a:pt x="20" y="3"/>
                      <a:pt x="20" y="3"/>
                    </a:cubicBezTo>
                    <a:cubicBezTo>
                      <a:pt x="22" y="3"/>
                      <a:pt x="26" y="3"/>
                      <a:pt x="26" y="3"/>
                    </a:cubicBezTo>
                    <a:lnTo>
                      <a:pt x="26" y="6"/>
                    </a:lnTo>
                    <a:close/>
                  </a:path>
                </a:pathLst>
              </a:custGeom>
              <a:solidFill>
                <a:srgbClr val="ECCE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45" name="Freeform 77"/>
              <p:cNvSpPr>
                <a:spLocks/>
              </p:cNvSpPr>
              <p:nvPr/>
            </p:nvSpPr>
            <p:spPr bwMode="auto">
              <a:xfrm>
                <a:off x="1200151" y="5664201"/>
                <a:ext cx="138113" cy="58738"/>
              </a:xfrm>
              <a:custGeom>
                <a:avLst/>
                <a:gdLst>
                  <a:gd name="T0" fmla="*/ 34 w 43"/>
                  <a:gd name="T1" fmla="*/ 5 h 18"/>
                  <a:gd name="T2" fmla="*/ 31 w 43"/>
                  <a:gd name="T3" fmla="*/ 7 h 18"/>
                  <a:gd name="T4" fmla="*/ 28 w 43"/>
                  <a:gd name="T5" fmla="*/ 5 h 18"/>
                  <a:gd name="T6" fmla="*/ 28 w 43"/>
                  <a:gd name="T7" fmla="*/ 5 h 18"/>
                  <a:gd name="T8" fmla="*/ 21 w 43"/>
                  <a:gd name="T9" fmla="*/ 6 h 18"/>
                  <a:gd name="T10" fmla="*/ 19 w 43"/>
                  <a:gd name="T11" fmla="*/ 6 h 18"/>
                  <a:gd name="T12" fmla="*/ 16 w 43"/>
                  <a:gd name="T13" fmla="*/ 6 h 18"/>
                  <a:gd name="T14" fmla="*/ 14 w 43"/>
                  <a:gd name="T15" fmla="*/ 5 h 18"/>
                  <a:gd name="T16" fmla="*/ 14 w 43"/>
                  <a:gd name="T17" fmla="*/ 5 h 18"/>
                  <a:gd name="T18" fmla="*/ 14 w 43"/>
                  <a:gd name="T19" fmla="*/ 6 h 18"/>
                  <a:gd name="T20" fmla="*/ 12 w 43"/>
                  <a:gd name="T21" fmla="*/ 7 h 18"/>
                  <a:gd name="T22" fmla="*/ 9 w 43"/>
                  <a:gd name="T23" fmla="*/ 5 h 18"/>
                  <a:gd name="T24" fmla="*/ 9 w 43"/>
                  <a:gd name="T25" fmla="*/ 4 h 18"/>
                  <a:gd name="T26" fmla="*/ 0 w 43"/>
                  <a:gd name="T27" fmla="*/ 0 h 18"/>
                  <a:gd name="T28" fmla="*/ 0 w 43"/>
                  <a:gd name="T29" fmla="*/ 13 h 18"/>
                  <a:gd name="T30" fmla="*/ 0 w 43"/>
                  <a:gd name="T31" fmla="*/ 14 h 18"/>
                  <a:gd name="T32" fmla="*/ 3 w 43"/>
                  <a:gd name="T33" fmla="*/ 18 h 18"/>
                  <a:gd name="T34" fmla="*/ 3 w 43"/>
                  <a:gd name="T35" fmla="*/ 18 h 18"/>
                  <a:gd name="T36" fmla="*/ 17 w 43"/>
                  <a:gd name="T37" fmla="*/ 18 h 18"/>
                  <a:gd name="T38" fmla="*/ 40 w 43"/>
                  <a:gd name="T39" fmla="*/ 18 h 18"/>
                  <a:gd name="T40" fmla="*/ 43 w 43"/>
                  <a:gd name="T41" fmla="*/ 13 h 18"/>
                  <a:gd name="T42" fmla="*/ 43 w 43"/>
                  <a:gd name="T43" fmla="*/ 0 h 18"/>
                  <a:gd name="T44" fmla="*/ 34 w 43"/>
                  <a:gd name="T45" fmla="*/ 4 h 18"/>
                  <a:gd name="T46" fmla="*/ 34 w 43"/>
                  <a:gd name="T4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18">
                    <a:moveTo>
                      <a:pt x="34" y="5"/>
                    </a:moveTo>
                    <a:cubicBezTo>
                      <a:pt x="34" y="7"/>
                      <a:pt x="33" y="7"/>
                      <a:pt x="31" y="7"/>
                    </a:cubicBezTo>
                    <a:cubicBezTo>
                      <a:pt x="29" y="7"/>
                      <a:pt x="28" y="7"/>
                      <a:pt x="28" y="5"/>
                    </a:cubicBezTo>
                    <a:cubicBezTo>
                      <a:pt x="28" y="5"/>
                      <a:pt x="28" y="5"/>
                      <a:pt x="28" y="5"/>
                    </a:cubicBezTo>
                    <a:cubicBezTo>
                      <a:pt x="26" y="6"/>
                      <a:pt x="24" y="6"/>
                      <a:pt x="21" y="6"/>
                    </a:cubicBezTo>
                    <a:cubicBezTo>
                      <a:pt x="21" y="6"/>
                      <a:pt x="20" y="6"/>
                      <a:pt x="19" y="6"/>
                    </a:cubicBezTo>
                    <a:cubicBezTo>
                      <a:pt x="18" y="6"/>
                      <a:pt x="17" y="6"/>
                      <a:pt x="16" y="6"/>
                    </a:cubicBezTo>
                    <a:cubicBezTo>
                      <a:pt x="16" y="5"/>
                      <a:pt x="15" y="5"/>
                      <a:pt x="14" y="5"/>
                    </a:cubicBezTo>
                    <a:cubicBezTo>
                      <a:pt x="14" y="5"/>
                      <a:pt x="14" y="5"/>
                      <a:pt x="14" y="5"/>
                    </a:cubicBezTo>
                    <a:cubicBezTo>
                      <a:pt x="14" y="6"/>
                      <a:pt x="14" y="6"/>
                      <a:pt x="14" y="6"/>
                    </a:cubicBezTo>
                    <a:cubicBezTo>
                      <a:pt x="14" y="7"/>
                      <a:pt x="13" y="7"/>
                      <a:pt x="12" y="7"/>
                    </a:cubicBezTo>
                    <a:cubicBezTo>
                      <a:pt x="10" y="7"/>
                      <a:pt x="9" y="7"/>
                      <a:pt x="9" y="5"/>
                    </a:cubicBezTo>
                    <a:cubicBezTo>
                      <a:pt x="9" y="4"/>
                      <a:pt x="9" y="4"/>
                      <a:pt x="9" y="4"/>
                    </a:cubicBezTo>
                    <a:cubicBezTo>
                      <a:pt x="5" y="3"/>
                      <a:pt x="2" y="2"/>
                      <a:pt x="0" y="0"/>
                    </a:cubicBezTo>
                    <a:cubicBezTo>
                      <a:pt x="0" y="13"/>
                      <a:pt x="0" y="13"/>
                      <a:pt x="0" y="13"/>
                    </a:cubicBezTo>
                    <a:cubicBezTo>
                      <a:pt x="0" y="13"/>
                      <a:pt x="0" y="13"/>
                      <a:pt x="0" y="14"/>
                    </a:cubicBezTo>
                    <a:cubicBezTo>
                      <a:pt x="0" y="15"/>
                      <a:pt x="1" y="17"/>
                      <a:pt x="3" y="18"/>
                    </a:cubicBezTo>
                    <a:cubicBezTo>
                      <a:pt x="3" y="18"/>
                      <a:pt x="3" y="18"/>
                      <a:pt x="3" y="18"/>
                    </a:cubicBezTo>
                    <a:cubicBezTo>
                      <a:pt x="17" y="18"/>
                      <a:pt x="17" y="18"/>
                      <a:pt x="17" y="18"/>
                    </a:cubicBezTo>
                    <a:cubicBezTo>
                      <a:pt x="40" y="18"/>
                      <a:pt x="40" y="18"/>
                      <a:pt x="40" y="18"/>
                    </a:cubicBezTo>
                    <a:cubicBezTo>
                      <a:pt x="42" y="17"/>
                      <a:pt x="43" y="15"/>
                      <a:pt x="43" y="13"/>
                    </a:cubicBezTo>
                    <a:cubicBezTo>
                      <a:pt x="43" y="0"/>
                      <a:pt x="43" y="0"/>
                      <a:pt x="43" y="0"/>
                    </a:cubicBezTo>
                    <a:cubicBezTo>
                      <a:pt x="40" y="2"/>
                      <a:pt x="37" y="3"/>
                      <a:pt x="34" y="4"/>
                    </a:cubicBezTo>
                    <a:lnTo>
                      <a:pt x="34" y="5"/>
                    </a:lnTo>
                    <a:close/>
                  </a:path>
                </a:pathLst>
              </a:custGeom>
              <a:solidFill>
                <a:srgbClr val="ECCE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46" name="Freeform 78"/>
              <p:cNvSpPr>
                <a:spLocks/>
              </p:cNvSpPr>
              <p:nvPr/>
            </p:nvSpPr>
            <p:spPr bwMode="auto">
              <a:xfrm>
                <a:off x="1231901" y="5667376"/>
                <a:ext cx="9525" cy="15875"/>
              </a:xfrm>
              <a:custGeom>
                <a:avLst/>
                <a:gdLst>
                  <a:gd name="T0" fmla="*/ 2 w 3"/>
                  <a:gd name="T1" fmla="*/ 0 h 5"/>
                  <a:gd name="T2" fmla="*/ 0 w 3"/>
                  <a:gd name="T3" fmla="*/ 1 h 5"/>
                  <a:gd name="T4" fmla="*/ 0 w 3"/>
                  <a:gd name="T5" fmla="*/ 1 h 5"/>
                  <a:gd name="T6" fmla="*/ 0 w 3"/>
                  <a:gd name="T7" fmla="*/ 3 h 5"/>
                  <a:gd name="T8" fmla="*/ 0 w 3"/>
                  <a:gd name="T9" fmla="*/ 4 h 5"/>
                  <a:gd name="T10" fmla="*/ 2 w 3"/>
                  <a:gd name="T11" fmla="*/ 5 h 5"/>
                  <a:gd name="T12" fmla="*/ 3 w 3"/>
                  <a:gd name="T13" fmla="*/ 4 h 5"/>
                  <a:gd name="T14" fmla="*/ 3 w 3"/>
                  <a:gd name="T15" fmla="*/ 4 h 5"/>
                  <a:gd name="T16" fmla="*/ 3 w 3"/>
                  <a:gd name="T17" fmla="*/ 2 h 5"/>
                  <a:gd name="T18" fmla="*/ 3 w 3"/>
                  <a:gd name="T19" fmla="*/ 1 h 5"/>
                  <a:gd name="T20" fmla="*/ 2 w 3"/>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5">
                    <a:moveTo>
                      <a:pt x="2" y="0"/>
                    </a:moveTo>
                    <a:cubicBezTo>
                      <a:pt x="0" y="0"/>
                      <a:pt x="0" y="0"/>
                      <a:pt x="0" y="1"/>
                    </a:cubicBezTo>
                    <a:cubicBezTo>
                      <a:pt x="0" y="1"/>
                      <a:pt x="0" y="1"/>
                      <a:pt x="0" y="1"/>
                    </a:cubicBezTo>
                    <a:cubicBezTo>
                      <a:pt x="0" y="3"/>
                      <a:pt x="0" y="3"/>
                      <a:pt x="0" y="3"/>
                    </a:cubicBezTo>
                    <a:cubicBezTo>
                      <a:pt x="0" y="4"/>
                      <a:pt x="0" y="4"/>
                      <a:pt x="0" y="4"/>
                    </a:cubicBezTo>
                    <a:cubicBezTo>
                      <a:pt x="0" y="5"/>
                      <a:pt x="0" y="5"/>
                      <a:pt x="2" y="5"/>
                    </a:cubicBezTo>
                    <a:cubicBezTo>
                      <a:pt x="3" y="5"/>
                      <a:pt x="3" y="5"/>
                      <a:pt x="3" y="4"/>
                    </a:cubicBezTo>
                    <a:cubicBezTo>
                      <a:pt x="3" y="4"/>
                      <a:pt x="3" y="4"/>
                      <a:pt x="3" y="4"/>
                    </a:cubicBezTo>
                    <a:cubicBezTo>
                      <a:pt x="3" y="2"/>
                      <a:pt x="3" y="2"/>
                      <a:pt x="3" y="2"/>
                    </a:cubicBezTo>
                    <a:cubicBezTo>
                      <a:pt x="3" y="1"/>
                      <a:pt x="3" y="1"/>
                      <a:pt x="3" y="1"/>
                    </a:cubicBezTo>
                    <a:cubicBezTo>
                      <a:pt x="3" y="0"/>
                      <a:pt x="3" y="0"/>
                      <a:pt x="2" y="0"/>
                    </a:cubicBez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47" name="Freeform 79"/>
              <p:cNvSpPr>
                <a:spLocks/>
              </p:cNvSpPr>
              <p:nvPr/>
            </p:nvSpPr>
            <p:spPr bwMode="auto">
              <a:xfrm>
                <a:off x="1293813" y="5667376"/>
                <a:ext cx="12700" cy="15875"/>
              </a:xfrm>
              <a:custGeom>
                <a:avLst/>
                <a:gdLst>
                  <a:gd name="T0" fmla="*/ 2 w 4"/>
                  <a:gd name="T1" fmla="*/ 0 h 5"/>
                  <a:gd name="T2" fmla="*/ 0 w 4"/>
                  <a:gd name="T3" fmla="*/ 1 h 5"/>
                  <a:gd name="T4" fmla="*/ 0 w 4"/>
                  <a:gd name="T5" fmla="*/ 2 h 5"/>
                  <a:gd name="T6" fmla="*/ 0 w 4"/>
                  <a:gd name="T7" fmla="*/ 4 h 5"/>
                  <a:gd name="T8" fmla="*/ 0 w 4"/>
                  <a:gd name="T9" fmla="*/ 4 h 5"/>
                  <a:gd name="T10" fmla="*/ 2 w 4"/>
                  <a:gd name="T11" fmla="*/ 5 h 5"/>
                  <a:gd name="T12" fmla="*/ 4 w 4"/>
                  <a:gd name="T13" fmla="*/ 4 h 5"/>
                  <a:gd name="T14" fmla="*/ 4 w 4"/>
                  <a:gd name="T15" fmla="*/ 3 h 5"/>
                  <a:gd name="T16" fmla="*/ 4 w 4"/>
                  <a:gd name="T17" fmla="*/ 1 h 5"/>
                  <a:gd name="T18" fmla="*/ 4 w 4"/>
                  <a:gd name="T19" fmla="*/ 1 h 5"/>
                  <a:gd name="T20" fmla="*/ 2 w 4"/>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5">
                    <a:moveTo>
                      <a:pt x="2" y="0"/>
                    </a:moveTo>
                    <a:cubicBezTo>
                      <a:pt x="1" y="0"/>
                      <a:pt x="0" y="0"/>
                      <a:pt x="0" y="1"/>
                    </a:cubicBezTo>
                    <a:cubicBezTo>
                      <a:pt x="0" y="2"/>
                      <a:pt x="0" y="2"/>
                      <a:pt x="0" y="2"/>
                    </a:cubicBezTo>
                    <a:cubicBezTo>
                      <a:pt x="0" y="4"/>
                      <a:pt x="0" y="4"/>
                      <a:pt x="0" y="4"/>
                    </a:cubicBezTo>
                    <a:cubicBezTo>
                      <a:pt x="0" y="4"/>
                      <a:pt x="0" y="4"/>
                      <a:pt x="0" y="4"/>
                    </a:cubicBezTo>
                    <a:cubicBezTo>
                      <a:pt x="0" y="5"/>
                      <a:pt x="1" y="5"/>
                      <a:pt x="2" y="5"/>
                    </a:cubicBezTo>
                    <a:cubicBezTo>
                      <a:pt x="3" y="5"/>
                      <a:pt x="4" y="5"/>
                      <a:pt x="4" y="4"/>
                    </a:cubicBezTo>
                    <a:cubicBezTo>
                      <a:pt x="4" y="3"/>
                      <a:pt x="4" y="3"/>
                      <a:pt x="4" y="3"/>
                    </a:cubicBezTo>
                    <a:cubicBezTo>
                      <a:pt x="4" y="1"/>
                      <a:pt x="4" y="1"/>
                      <a:pt x="4" y="1"/>
                    </a:cubicBezTo>
                    <a:cubicBezTo>
                      <a:pt x="4" y="1"/>
                      <a:pt x="4" y="1"/>
                      <a:pt x="4" y="1"/>
                    </a:cubicBezTo>
                    <a:cubicBezTo>
                      <a:pt x="4" y="0"/>
                      <a:pt x="3" y="0"/>
                      <a:pt x="2" y="0"/>
                    </a:cubicBez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48" name="Freeform 80"/>
              <p:cNvSpPr>
                <a:spLocks noEditPoints="1"/>
              </p:cNvSpPr>
              <p:nvPr/>
            </p:nvSpPr>
            <p:spPr bwMode="auto">
              <a:xfrm>
                <a:off x="1120776" y="5399088"/>
                <a:ext cx="160338" cy="179388"/>
              </a:xfrm>
              <a:custGeom>
                <a:avLst/>
                <a:gdLst>
                  <a:gd name="T0" fmla="*/ 9 w 50"/>
                  <a:gd name="T1" fmla="*/ 17 h 56"/>
                  <a:gd name="T2" fmla="*/ 11 w 50"/>
                  <a:gd name="T3" fmla="*/ 17 h 56"/>
                  <a:gd name="T4" fmla="*/ 11 w 50"/>
                  <a:gd name="T5" fmla="*/ 17 h 56"/>
                  <a:gd name="T6" fmla="*/ 11 w 50"/>
                  <a:gd name="T7" fmla="*/ 56 h 56"/>
                  <a:gd name="T8" fmla="*/ 11 w 50"/>
                  <a:gd name="T9" fmla="*/ 56 h 56"/>
                  <a:gd name="T10" fmla="*/ 39 w 50"/>
                  <a:gd name="T11" fmla="*/ 56 h 56"/>
                  <a:gd name="T12" fmla="*/ 39 w 50"/>
                  <a:gd name="T13" fmla="*/ 56 h 56"/>
                  <a:gd name="T14" fmla="*/ 39 w 50"/>
                  <a:gd name="T15" fmla="*/ 17 h 56"/>
                  <a:gd name="T16" fmla="*/ 40 w 50"/>
                  <a:gd name="T17" fmla="*/ 17 h 56"/>
                  <a:gd name="T18" fmla="*/ 42 w 50"/>
                  <a:gd name="T19" fmla="*/ 17 h 56"/>
                  <a:gd name="T20" fmla="*/ 42 w 50"/>
                  <a:gd name="T21" fmla="*/ 56 h 56"/>
                  <a:gd name="T22" fmla="*/ 50 w 50"/>
                  <a:gd name="T23" fmla="*/ 56 h 56"/>
                  <a:gd name="T24" fmla="*/ 50 w 50"/>
                  <a:gd name="T25" fmla="*/ 56 h 56"/>
                  <a:gd name="T26" fmla="*/ 50 w 50"/>
                  <a:gd name="T27" fmla="*/ 17 h 56"/>
                  <a:gd name="T28" fmla="*/ 50 w 50"/>
                  <a:gd name="T29" fmla="*/ 17 h 56"/>
                  <a:gd name="T30" fmla="*/ 50 w 50"/>
                  <a:gd name="T31" fmla="*/ 17 h 56"/>
                  <a:gd name="T32" fmla="*/ 48 w 50"/>
                  <a:gd name="T33" fmla="*/ 9 h 56"/>
                  <a:gd name="T34" fmla="*/ 40 w 50"/>
                  <a:gd name="T35" fmla="*/ 0 h 56"/>
                  <a:gd name="T36" fmla="*/ 25 w 50"/>
                  <a:gd name="T37" fmla="*/ 6 h 56"/>
                  <a:gd name="T38" fmla="*/ 11 w 50"/>
                  <a:gd name="T39" fmla="*/ 0 h 56"/>
                  <a:gd name="T40" fmla="*/ 2 w 50"/>
                  <a:gd name="T41" fmla="*/ 9 h 56"/>
                  <a:gd name="T42" fmla="*/ 0 w 50"/>
                  <a:gd name="T43" fmla="*/ 17 h 56"/>
                  <a:gd name="T44" fmla="*/ 0 w 50"/>
                  <a:gd name="T45" fmla="*/ 17 h 56"/>
                  <a:gd name="T46" fmla="*/ 0 w 50"/>
                  <a:gd name="T47" fmla="*/ 56 h 56"/>
                  <a:gd name="T48" fmla="*/ 0 w 50"/>
                  <a:gd name="T49" fmla="*/ 56 h 56"/>
                  <a:gd name="T50" fmla="*/ 9 w 50"/>
                  <a:gd name="T51" fmla="*/ 56 h 56"/>
                  <a:gd name="T52" fmla="*/ 9 w 50"/>
                  <a:gd name="T53" fmla="*/ 17 h 56"/>
                  <a:gd name="T54" fmla="*/ 18 w 50"/>
                  <a:gd name="T55" fmla="*/ 35 h 56"/>
                  <a:gd name="T56" fmla="*/ 18 w 50"/>
                  <a:gd name="T57" fmla="*/ 34 h 56"/>
                  <a:gd name="T58" fmla="*/ 23 w 50"/>
                  <a:gd name="T59" fmla="*/ 17 h 56"/>
                  <a:gd name="T60" fmla="*/ 21 w 50"/>
                  <a:gd name="T61" fmla="*/ 13 h 56"/>
                  <a:gd name="T62" fmla="*/ 25 w 50"/>
                  <a:gd name="T63" fmla="*/ 9 h 56"/>
                  <a:gd name="T64" fmla="*/ 29 w 50"/>
                  <a:gd name="T65" fmla="*/ 13 h 56"/>
                  <a:gd name="T66" fmla="*/ 27 w 50"/>
                  <a:gd name="T67" fmla="*/ 17 h 56"/>
                  <a:gd name="T68" fmla="*/ 32 w 50"/>
                  <a:gd name="T69" fmla="*/ 34 h 56"/>
                  <a:gd name="T70" fmla="*/ 33 w 50"/>
                  <a:gd name="T71" fmla="*/ 35 h 56"/>
                  <a:gd name="T72" fmla="*/ 32 w 50"/>
                  <a:gd name="T73" fmla="*/ 36 h 56"/>
                  <a:gd name="T74" fmla="*/ 26 w 50"/>
                  <a:gd name="T75" fmla="*/ 42 h 56"/>
                  <a:gd name="T76" fmla="*/ 25 w 50"/>
                  <a:gd name="T77" fmla="*/ 43 h 56"/>
                  <a:gd name="T78" fmla="*/ 25 w 50"/>
                  <a:gd name="T79" fmla="*/ 42 h 56"/>
                  <a:gd name="T80" fmla="*/ 18 w 50"/>
                  <a:gd name="T81" fmla="*/ 36 h 56"/>
                  <a:gd name="T82" fmla="*/ 18 w 50"/>
                  <a:gd name="T83" fmla="*/ 3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 h="56">
                    <a:moveTo>
                      <a:pt x="9" y="17"/>
                    </a:moveTo>
                    <a:cubicBezTo>
                      <a:pt x="11" y="17"/>
                      <a:pt x="11" y="17"/>
                      <a:pt x="11" y="17"/>
                    </a:cubicBezTo>
                    <a:cubicBezTo>
                      <a:pt x="11" y="17"/>
                      <a:pt x="11" y="17"/>
                      <a:pt x="11" y="17"/>
                    </a:cubicBezTo>
                    <a:cubicBezTo>
                      <a:pt x="11" y="56"/>
                      <a:pt x="11" y="56"/>
                      <a:pt x="11" y="56"/>
                    </a:cubicBezTo>
                    <a:cubicBezTo>
                      <a:pt x="11" y="56"/>
                      <a:pt x="11" y="56"/>
                      <a:pt x="11" y="56"/>
                    </a:cubicBezTo>
                    <a:cubicBezTo>
                      <a:pt x="39" y="56"/>
                      <a:pt x="39" y="56"/>
                      <a:pt x="39" y="56"/>
                    </a:cubicBezTo>
                    <a:cubicBezTo>
                      <a:pt x="39" y="56"/>
                      <a:pt x="39" y="56"/>
                      <a:pt x="39" y="56"/>
                    </a:cubicBezTo>
                    <a:cubicBezTo>
                      <a:pt x="39" y="17"/>
                      <a:pt x="39" y="17"/>
                      <a:pt x="39" y="17"/>
                    </a:cubicBezTo>
                    <a:cubicBezTo>
                      <a:pt x="40" y="17"/>
                      <a:pt x="40" y="17"/>
                      <a:pt x="40" y="17"/>
                    </a:cubicBezTo>
                    <a:cubicBezTo>
                      <a:pt x="42" y="17"/>
                      <a:pt x="42" y="17"/>
                      <a:pt x="42" y="17"/>
                    </a:cubicBezTo>
                    <a:cubicBezTo>
                      <a:pt x="42" y="56"/>
                      <a:pt x="42" y="56"/>
                      <a:pt x="42" y="56"/>
                    </a:cubicBezTo>
                    <a:cubicBezTo>
                      <a:pt x="50" y="56"/>
                      <a:pt x="50" y="56"/>
                      <a:pt x="50" y="56"/>
                    </a:cubicBezTo>
                    <a:cubicBezTo>
                      <a:pt x="50" y="56"/>
                      <a:pt x="50" y="56"/>
                      <a:pt x="50" y="56"/>
                    </a:cubicBezTo>
                    <a:cubicBezTo>
                      <a:pt x="50" y="17"/>
                      <a:pt x="50" y="17"/>
                      <a:pt x="50" y="17"/>
                    </a:cubicBezTo>
                    <a:cubicBezTo>
                      <a:pt x="50" y="17"/>
                      <a:pt x="50" y="17"/>
                      <a:pt x="50" y="17"/>
                    </a:cubicBezTo>
                    <a:cubicBezTo>
                      <a:pt x="50" y="17"/>
                      <a:pt x="50" y="17"/>
                      <a:pt x="50" y="17"/>
                    </a:cubicBezTo>
                    <a:cubicBezTo>
                      <a:pt x="50" y="14"/>
                      <a:pt x="50" y="11"/>
                      <a:pt x="48" y="9"/>
                    </a:cubicBezTo>
                    <a:cubicBezTo>
                      <a:pt x="47" y="5"/>
                      <a:pt x="44" y="2"/>
                      <a:pt x="40" y="0"/>
                    </a:cubicBezTo>
                    <a:cubicBezTo>
                      <a:pt x="36" y="3"/>
                      <a:pt x="31" y="6"/>
                      <a:pt x="25" y="6"/>
                    </a:cubicBezTo>
                    <a:cubicBezTo>
                      <a:pt x="19" y="6"/>
                      <a:pt x="14" y="3"/>
                      <a:pt x="11" y="0"/>
                    </a:cubicBezTo>
                    <a:cubicBezTo>
                      <a:pt x="7" y="2"/>
                      <a:pt x="4" y="5"/>
                      <a:pt x="2" y="9"/>
                    </a:cubicBezTo>
                    <a:cubicBezTo>
                      <a:pt x="1" y="11"/>
                      <a:pt x="0" y="14"/>
                      <a:pt x="0" y="17"/>
                    </a:cubicBezTo>
                    <a:cubicBezTo>
                      <a:pt x="0" y="17"/>
                      <a:pt x="0" y="17"/>
                      <a:pt x="0" y="17"/>
                    </a:cubicBezTo>
                    <a:cubicBezTo>
                      <a:pt x="0" y="56"/>
                      <a:pt x="0" y="56"/>
                      <a:pt x="0" y="56"/>
                    </a:cubicBezTo>
                    <a:cubicBezTo>
                      <a:pt x="0" y="56"/>
                      <a:pt x="0" y="56"/>
                      <a:pt x="0" y="56"/>
                    </a:cubicBezTo>
                    <a:cubicBezTo>
                      <a:pt x="9" y="56"/>
                      <a:pt x="9" y="56"/>
                      <a:pt x="9" y="56"/>
                    </a:cubicBezTo>
                    <a:lnTo>
                      <a:pt x="9" y="17"/>
                    </a:lnTo>
                    <a:close/>
                    <a:moveTo>
                      <a:pt x="18" y="35"/>
                    </a:moveTo>
                    <a:cubicBezTo>
                      <a:pt x="18" y="34"/>
                      <a:pt x="18" y="34"/>
                      <a:pt x="18" y="34"/>
                    </a:cubicBezTo>
                    <a:cubicBezTo>
                      <a:pt x="23" y="17"/>
                      <a:pt x="23" y="17"/>
                      <a:pt x="23" y="17"/>
                    </a:cubicBezTo>
                    <a:cubicBezTo>
                      <a:pt x="22" y="16"/>
                      <a:pt x="21" y="15"/>
                      <a:pt x="21" y="13"/>
                    </a:cubicBezTo>
                    <a:cubicBezTo>
                      <a:pt x="21" y="11"/>
                      <a:pt x="23" y="9"/>
                      <a:pt x="25" y="9"/>
                    </a:cubicBezTo>
                    <a:cubicBezTo>
                      <a:pt x="28" y="9"/>
                      <a:pt x="29" y="11"/>
                      <a:pt x="29" y="13"/>
                    </a:cubicBezTo>
                    <a:cubicBezTo>
                      <a:pt x="29" y="15"/>
                      <a:pt x="29" y="16"/>
                      <a:pt x="27" y="17"/>
                    </a:cubicBezTo>
                    <a:cubicBezTo>
                      <a:pt x="32" y="34"/>
                      <a:pt x="32" y="34"/>
                      <a:pt x="32" y="34"/>
                    </a:cubicBezTo>
                    <a:cubicBezTo>
                      <a:pt x="33" y="35"/>
                      <a:pt x="33" y="35"/>
                      <a:pt x="33" y="35"/>
                    </a:cubicBezTo>
                    <a:cubicBezTo>
                      <a:pt x="33" y="35"/>
                      <a:pt x="33" y="35"/>
                      <a:pt x="32" y="36"/>
                    </a:cubicBezTo>
                    <a:cubicBezTo>
                      <a:pt x="26" y="42"/>
                      <a:pt x="26" y="42"/>
                      <a:pt x="26" y="42"/>
                    </a:cubicBezTo>
                    <a:cubicBezTo>
                      <a:pt x="26" y="42"/>
                      <a:pt x="25" y="43"/>
                      <a:pt x="25" y="43"/>
                    </a:cubicBezTo>
                    <a:cubicBezTo>
                      <a:pt x="25" y="43"/>
                      <a:pt x="25" y="42"/>
                      <a:pt x="25" y="42"/>
                    </a:cubicBezTo>
                    <a:cubicBezTo>
                      <a:pt x="18" y="36"/>
                      <a:pt x="18" y="36"/>
                      <a:pt x="18" y="36"/>
                    </a:cubicBezTo>
                    <a:cubicBezTo>
                      <a:pt x="18" y="35"/>
                      <a:pt x="18" y="35"/>
                      <a:pt x="18" y="35"/>
                    </a:cubicBez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49" name="Freeform 81"/>
              <p:cNvSpPr>
                <a:spLocks/>
              </p:cNvSpPr>
              <p:nvPr/>
            </p:nvSpPr>
            <p:spPr bwMode="auto">
              <a:xfrm>
                <a:off x="849313" y="57451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50" name="Freeform 82"/>
              <p:cNvSpPr>
                <a:spLocks/>
              </p:cNvSpPr>
              <p:nvPr/>
            </p:nvSpPr>
            <p:spPr bwMode="auto">
              <a:xfrm>
                <a:off x="1000126" y="5792788"/>
                <a:ext cx="28575" cy="9525"/>
              </a:xfrm>
              <a:custGeom>
                <a:avLst/>
                <a:gdLst>
                  <a:gd name="T0" fmla="*/ 5 w 9"/>
                  <a:gd name="T1" fmla="*/ 0 h 3"/>
                  <a:gd name="T2" fmla="*/ 0 w 9"/>
                  <a:gd name="T3" fmla="*/ 3 h 3"/>
                  <a:gd name="T4" fmla="*/ 9 w 9"/>
                  <a:gd name="T5" fmla="*/ 3 h 3"/>
                  <a:gd name="T6" fmla="*/ 5 w 9"/>
                  <a:gd name="T7" fmla="*/ 0 h 3"/>
                </a:gdLst>
                <a:ahLst/>
                <a:cxnLst>
                  <a:cxn ang="0">
                    <a:pos x="T0" y="T1"/>
                  </a:cxn>
                  <a:cxn ang="0">
                    <a:pos x="T2" y="T3"/>
                  </a:cxn>
                  <a:cxn ang="0">
                    <a:pos x="T4" y="T5"/>
                  </a:cxn>
                  <a:cxn ang="0">
                    <a:pos x="T6" y="T7"/>
                  </a:cxn>
                </a:cxnLst>
                <a:rect l="0" t="0" r="r" b="b"/>
                <a:pathLst>
                  <a:path w="9" h="3">
                    <a:moveTo>
                      <a:pt x="5" y="0"/>
                    </a:moveTo>
                    <a:cubicBezTo>
                      <a:pt x="2" y="0"/>
                      <a:pt x="0" y="1"/>
                      <a:pt x="0" y="3"/>
                    </a:cubicBezTo>
                    <a:cubicBezTo>
                      <a:pt x="9" y="3"/>
                      <a:pt x="9" y="3"/>
                      <a:pt x="9" y="3"/>
                    </a:cubicBezTo>
                    <a:cubicBezTo>
                      <a:pt x="9" y="1"/>
                      <a:pt x="7" y="0"/>
                      <a:pt x="5" y="0"/>
                    </a:cubicBezTo>
                    <a:close/>
                  </a:path>
                </a:pathLst>
              </a:custGeom>
              <a:solidFill>
                <a:srgbClr val="CD6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51" name="Freeform 83"/>
              <p:cNvSpPr>
                <a:spLocks/>
              </p:cNvSpPr>
              <p:nvPr/>
            </p:nvSpPr>
            <p:spPr bwMode="auto">
              <a:xfrm>
                <a:off x="1063626" y="5667376"/>
                <a:ext cx="57150" cy="134938"/>
              </a:xfrm>
              <a:custGeom>
                <a:avLst/>
                <a:gdLst>
                  <a:gd name="T0" fmla="*/ 15 w 18"/>
                  <a:gd name="T1" fmla="*/ 0 h 42"/>
                  <a:gd name="T2" fmla="*/ 3 w 18"/>
                  <a:gd name="T3" fmla="*/ 0 h 42"/>
                  <a:gd name="T4" fmla="*/ 0 w 18"/>
                  <a:gd name="T5" fmla="*/ 3 h 42"/>
                  <a:gd name="T6" fmla="*/ 0 w 18"/>
                  <a:gd name="T7" fmla="*/ 39 h 42"/>
                  <a:gd name="T8" fmla="*/ 3 w 18"/>
                  <a:gd name="T9" fmla="*/ 42 h 42"/>
                  <a:gd name="T10" fmla="*/ 15 w 18"/>
                  <a:gd name="T11" fmla="*/ 42 h 42"/>
                  <a:gd name="T12" fmla="*/ 18 w 18"/>
                  <a:gd name="T13" fmla="*/ 39 h 42"/>
                  <a:gd name="T14" fmla="*/ 18 w 18"/>
                  <a:gd name="T15" fmla="*/ 3 h 42"/>
                  <a:gd name="T16" fmla="*/ 15 w 18"/>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2">
                    <a:moveTo>
                      <a:pt x="15" y="0"/>
                    </a:moveTo>
                    <a:cubicBezTo>
                      <a:pt x="3" y="0"/>
                      <a:pt x="3" y="0"/>
                      <a:pt x="3" y="0"/>
                    </a:cubicBezTo>
                    <a:cubicBezTo>
                      <a:pt x="1" y="0"/>
                      <a:pt x="0" y="1"/>
                      <a:pt x="0" y="3"/>
                    </a:cubicBezTo>
                    <a:cubicBezTo>
                      <a:pt x="0" y="39"/>
                      <a:pt x="0" y="39"/>
                      <a:pt x="0" y="39"/>
                    </a:cubicBezTo>
                    <a:cubicBezTo>
                      <a:pt x="0" y="40"/>
                      <a:pt x="1" y="42"/>
                      <a:pt x="3" y="42"/>
                    </a:cubicBezTo>
                    <a:cubicBezTo>
                      <a:pt x="15" y="42"/>
                      <a:pt x="15" y="42"/>
                      <a:pt x="15" y="42"/>
                    </a:cubicBezTo>
                    <a:cubicBezTo>
                      <a:pt x="17" y="42"/>
                      <a:pt x="18" y="40"/>
                      <a:pt x="18" y="39"/>
                    </a:cubicBezTo>
                    <a:cubicBezTo>
                      <a:pt x="18" y="3"/>
                      <a:pt x="18" y="3"/>
                      <a:pt x="18" y="3"/>
                    </a:cubicBezTo>
                    <a:cubicBezTo>
                      <a:pt x="18" y="1"/>
                      <a:pt x="17" y="0"/>
                      <a:pt x="15" y="0"/>
                    </a:cubicBezTo>
                    <a:close/>
                  </a:path>
                </a:pathLst>
              </a:custGeom>
              <a:solidFill>
                <a:srgbClr val="ECCE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52" name="Freeform 84"/>
              <p:cNvSpPr>
                <a:spLocks noEditPoints="1"/>
              </p:cNvSpPr>
              <p:nvPr/>
            </p:nvSpPr>
            <p:spPr bwMode="auto">
              <a:xfrm>
                <a:off x="849313" y="5641976"/>
                <a:ext cx="201613" cy="160338"/>
              </a:xfrm>
              <a:custGeom>
                <a:avLst/>
                <a:gdLst>
                  <a:gd name="T0" fmla="*/ 61 w 63"/>
                  <a:gd name="T1" fmla="*/ 1 h 50"/>
                  <a:gd name="T2" fmla="*/ 57 w 63"/>
                  <a:gd name="T3" fmla="*/ 0 h 50"/>
                  <a:gd name="T4" fmla="*/ 43 w 63"/>
                  <a:gd name="T5" fmla="*/ 0 h 50"/>
                  <a:gd name="T6" fmla="*/ 39 w 63"/>
                  <a:gd name="T7" fmla="*/ 0 h 50"/>
                  <a:gd name="T8" fmla="*/ 6 w 63"/>
                  <a:gd name="T9" fmla="*/ 0 h 50"/>
                  <a:gd name="T10" fmla="*/ 0 w 63"/>
                  <a:gd name="T11" fmla="*/ 6 h 50"/>
                  <a:gd name="T12" fmla="*/ 0 w 63"/>
                  <a:gd name="T13" fmla="*/ 32 h 50"/>
                  <a:gd name="T14" fmla="*/ 0 w 63"/>
                  <a:gd name="T15" fmla="*/ 32 h 50"/>
                  <a:gd name="T16" fmla="*/ 0 w 63"/>
                  <a:gd name="T17" fmla="*/ 34 h 50"/>
                  <a:gd name="T18" fmla="*/ 6 w 63"/>
                  <a:gd name="T19" fmla="*/ 40 h 50"/>
                  <a:gd name="T20" fmla="*/ 29 w 63"/>
                  <a:gd name="T21" fmla="*/ 40 h 50"/>
                  <a:gd name="T22" fmla="*/ 29 w 63"/>
                  <a:gd name="T23" fmla="*/ 40 h 50"/>
                  <a:gd name="T24" fmla="*/ 29 w 63"/>
                  <a:gd name="T25" fmla="*/ 46 h 50"/>
                  <a:gd name="T26" fmla="*/ 27 w 63"/>
                  <a:gd name="T27" fmla="*/ 47 h 50"/>
                  <a:gd name="T28" fmla="*/ 31 w 63"/>
                  <a:gd name="T29" fmla="*/ 47 h 50"/>
                  <a:gd name="T30" fmla="*/ 32 w 63"/>
                  <a:gd name="T31" fmla="*/ 49 h 50"/>
                  <a:gd name="T32" fmla="*/ 32 w 63"/>
                  <a:gd name="T33" fmla="*/ 50 h 50"/>
                  <a:gd name="T34" fmla="*/ 42 w 63"/>
                  <a:gd name="T35" fmla="*/ 50 h 50"/>
                  <a:gd name="T36" fmla="*/ 34 w 63"/>
                  <a:gd name="T37" fmla="*/ 46 h 50"/>
                  <a:gd name="T38" fmla="*/ 34 w 63"/>
                  <a:gd name="T39" fmla="*/ 40 h 50"/>
                  <a:gd name="T40" fmla="*/ 34 w 63"/>
                  <a:gd name="T41" fmla="*/ 40 h 50"/>
                  <a:gd name="T42" fmla="*/ 57 w 63"/>
                  <a:gd name="T43" fmla="*/ 40 h 50"/>
                  <a:gd name="T44" fmla="*/ 63 w 63"/>
                  <a:gd name="T45" fmla="*/ 34 h 50"/>
                  <a:gd name="T46" fmla="*/ 63 w 63"/>
                  <a:gd name="T47" fmla="*/ 6 h 50"/>
                  <a:gd name="T48" fmla="*/ 61 w 63"/>
                  <a:gd name="T49" fmla="*/ 1 h 50"/>
                  <a:gd name="T50" fmla="*/ 59 w 63"/>
                  <a:gd name="T51" fmla="*/ 33 h 50"/>
                  <a:gd name="T52" fmla="*/ 56 w 63"/>
                  <a:gd name="T53" fmla="*/ 35 h 50"/>
                  <a:gd name="T54" fmla="*/ 8 w 63"/>
                  <a:gd name="T55" fmla="*/ 35 h 50"/>
                  <a:gd name="T56" fmla="*/ 4 w 63"/>
                  <a:gd name="T57" fmla="*/ 33 h 50"/>
                  <a:gd name="T58" fmla="*/ 4 w 63"/>
                  <a:gd name="T59" fmla="*/ 7 h 50"/>
                  <a:gd name="T60" fmla="*/ 8 w 63"/>
                  <a:gd name="T61" fmla="*/ 4 h 50"/>
                  <a:gd name="T62" fmla="*/ 18 w 63"/>
                  <a:gd name="T63" fmla="*/ 4 h 50"/>
                  <a:gd name="T64" fmla="*/ 19 w 63"/>
                  <a:gd name="T65" fmla="*/ 4 h 50"/>
                  <a:gd name="T66" fmla="*/ 38 w 63"/>
                  <a:gd name="T67" fmla="*/ 4 h 50"/>
                  <a:gd name="T68" fmla="*/ 41 w 63"/>
                  <a:gd name="T69" fmla="*/ 4 h 50"/>
                  <a:gd name="T70" fmla="*/ 56 w 63"/>
                  <a:gd name="T71" fmla="*/ 4 h 50"/>
                  <a:gd name="T72" fmla="*/ 59 w 63"/>
                  <a:gd name="T73" fmla="*/ 7 h 50"/>
                  <a:gd name="T74" fmla="*/ 59 w 63"/>
                  <a:gd name="T75" fmla="*/ 3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50">
                    <a:moveTo>
                      <a:pt x="61" y="1"/>
                    </a:moveTo>
                    <a:cubicBezTo>
                      <a:pt x="60" y="0"/>
                      <a:pt x="59" y="0"/>
                      <a:pt x="57" y="0"/>
                    </a:cubicBezTo>
                    <a:cubicBezTo>
                      <a:pt x="43" y="0"/>
                      <a:pt x="43" y="0"/>
                      <a:pt x="43" y="0"/>
                    </a:cubicBezTo>
                    <a:cubicBezTo>
                      <a:pt x="39" y="0"/>
                      <a:pt x="39" y="0"/>
                      <a:pt x="39" y="0"/>
                    </a:cubicBezTo>
                    <a:cubicBezTo>
                      <a:pt x="6" y="0"/>
                      <a:pt x="6" y="0"/>
                      <a:pt x="6" y="0"/>
                    </a:cubicBezTo>
                    <a:cubicBezTo>
                      <a:pt x="3" y="0"/>
                      <a:pt x="0" y="2"/>
                      <a:pt x="0" y="6"/>
                    </a:cubicBezTo>
                    <a:cubicBezTo>
                      <a:pt x="0" y="32"/>
                      <a:pt x="0" y="32"/>
                      <a:pt x="0" y="32"/>
                    </a:cubicBezTo>
                    <a:cubicBezTo>
                      <a:pt x="0" y="32"/>
                      <a:pt x="0" y="32"/>
                      <a:pt x="0" y="32"/>
                    </a:cubicBezTo>
                    <a:cubicBezTo>
                      <a:pt x="0" y="34"/>
                      <a:pt x="0" y="34"/>
                      <a:pt x="0" y="34"/>
                    </a:cubicBezTo>
                    <a:cubicBezTo>
                      <a:pt x="0" y="37"/>
                      <a:pt x="3" y="40"/>
                      <a:pt x="6" y="40"/>
                    </a:cubicBezTo>
                    <a:cubicBezTo>
                      <a:pt x="29" y="40"/>
                      <a:pt x="29" y="40"/>
                      <a:pt x="29" y="40"/>
                    </a:cubicBezTo>
                    <a:cubicBezTo>
                      <a:pt x="29" y="40"/>
                      <a:pt x="29" y="40"/>
                      <a:pt x="29" y="40"/>
                    </a:cubicBezTo>
                    <a:cubicBezTo>
                      <a:pt x="29" y="46"/>
                      <a:pt x="29" y="46"/>
                      <a:pt x="29" y="46"/>
                    </a:cubicBezTo>
                    <a:cubicBezTo>
                      <a:pt x="29" y="46"/>
                      <a:pt x="28" y="47"/>
                      <a:pt x="27" y="47"/>
                    </a:cubicBezTo>
                    <a:cubicBezTo>
                      <a:pt x="31" y="47"/>
                      <a:pt x="31" y="47"/>
                      <a:pt x="31" y="47"/>
                    </a:cubicBezTo>
                    <a:cubicBezTo>
                      <a:pt x="32" y="47"/>
                      <a:pt x="32" y="48"/>
                      <a:pt x="32" y="49"/>
                    </a:cubicBezTo>
                    <a:cubicBezTo>
                      <a:pt x="32" y="50"/>
                      <a:pt x="32" y="50"/>
                      <a:pt x="32" y="50"/>
                    </a:cubicBezTo>
                    <a:cubicBezTo>
                      <a:pt x="42" y="50"/>
                      <a:pt x="42" y="50"/>
                      <a:pt x="42" y="50"/>
                    </a:cubicBezTo>
                    <a:cubicBezTo>
                      <a:pt x="42" y="49"/>
                      <a:pt x="34" y="47"/>
                      <a:pt x="34" y="46"/>
                    </a:cubicBezTo>
                    <a:cubicBezTo>
                      <a:pt x="34" y="40"/>
                      <a:pt x="34" y="40"/>
                      <a:pt x="34" y="40"/>
                    </a:cubicBezTo>
                    <a:cubicBezTo>
                      <a:pt x="34" y="40"/>
                      <a:pt x="34" y="40"/>
                      <a:pt x="34" y="40"/>
                    </a:cubicBezTo>
                    <a:cubicBezTo>
                      <a:pt x="57" y="40"/>
                      <a:pt x="57" y="40"/>
                      <a:pt x="57" y="40"/>
                    </a:cubicBezTo>
                    <a:cubicBezTo>
                      <a:pt x="61" y="40"/>
                      <a:pt x="63" y="37"/>
                      <a:pt x="63" y="34"/>
                    </a:cubicBezTo>
                    <a:cubicBezTo>
                      <a:pt x="63" y="6"/>
                      <a:pt x="63" y="6"/>
                      <a:pt x="63" y="6"/>
                    </a:cubicBezTo>
                    <a:cubicBezTo>
                      <a:pt x="63" y="4"/>
                      <a:pt x="63" y="2"/>
                      <a:pt x="61" y="1"/>
                    </a:cubicBezTo>
                    <a:close/>
                    <a:moveTo>
                      <a:pt x="59" y="33"/>
                    </a:moveTo>
                    <a:cubicBezTo>
                      <a:pt x="59" y="34"/>
                      <a:pt x="57" y="35"/>
                      <a:pt x="56" y="35"/>
                    </a:cubicBezTo>
                    <a:cubicBezTo>
                      <a:pt x="8" y="35"/>
                      <a:pt x="8" y="35"/>
                      <a:pt x="8" y="35"/>
                    </a:cubicBezTo>
                    <a:cubicBezTo>
                      <a:pt x="6" y="35"/>
                      <a:pt x="4" y="34"/>
                      <a:pt x="4" y="33"/>
                    </a:cubicBezTo>
                    <a:cubicBezTo>
                      <a:pt x="4" y="7"/>
                      <a:pt x="4" y="7"/>
                      <a:pt x="4" y="7"/>
                    </a:cubicBezTo>
                    <a:cubicBezTo>
                      <a:pt x="4" y="5"/>
                      <a:pt x="6" y="4"/>
                      <a:pt x="8" y="4"/>
                    </a:cubicBezTo>
                    <a:cubicBezTo>
                      <a:pt x="18" y="4"/>
                      <a:pt x="18" y="4"/>
                      <a:pt x="18" y="4"/>
                    </a:cubicBezTo>
                    <a:cubicBezTo>
                      <a:pt x="19" y="4"/>
                      <a:pt x="19" y="4"/>
                      <a:pt x="19" y="4"/>
                    </a:cubicBezTo>
                    <a:cubicBezTo>
                      <a:pt x="38" y="4"/>
                      <a:pt x="38" y="4"/>
                      <a:pt x="38" y="4"/>
                    </a:cubicBezTo>
                    <a:cubicBezTo>
                      <a:pt x="41" y="4"/>
                      <a:pt x="41" y="4"/>
                      <a:pt x="41" y="4"/>
                    </a:cubicBezTo>
                    <a:cubicBezTo>
                      <a:pt x="56" y="4"/>
                      <a:pt x="56" y="4"/>
                      <a:pt x="56" y="4"/>
                    </a:cubicBezTo>
                    <a:cubicBezTo>
                      <a:pt x="58" y="4"/>
                      <a:pt x="59" y="5"/>
                      <a:pt x="59" y="7"/>
                    </a:cubicBezTo>
                    <a:lnTo>
                      <a:pt x="59" y="33"/>
                    </a:lnTo>
                    <a:close/>
                  </a:path>
                </a:pathLst>
              </a:custGeom>
              <a:solidFill>
                <a:srgbClr val="ECCE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53" name="Freeform 85"/>
              <p:cNvSpPr>
                <a:spLocks/>
              </p:cNvSpPr>
              <p:nvPr/>
            </p:nvSpPr>
            <p:spPr bwMode="auto">
              <a:xfrm>
                <a:off x="862013" y="5654676"/>
                <a:ext cx="176213" cy="100013"/>
              </a:xfrm>
              <a:custGeom>
                <a:avLst/>
                <a:gdLst>
                  <a:gd name="T0" fmla="*/ 52 w 55"/>
                  <a:gd name="T1" fmla="*/ 0 h 31"/>
                  <a:gd name="T2" fmla="*/ 37 w 55"/>
                  <a:gd name="T3" fmla="*/ 0 h 31"/>
                  <a:gd name="T4" fmla="*/ 34 w 55"/>
                  <a:gd name="T5" fmla="*/ 0 h 31"/>
                  <a:gd name="T6" fmla="*/ 15 w 55"/>
                  <a:gd name="T7" fmla="*/ 0 h 31"/>
                  <a:gd name="T8" fmla="*/ 14 w 55"/>
                  <a:gd name="T9" fmla="*/ 0 h 31"/>
                  <a:gd name="T10" fmla="*/ 4 w 55"/>
                  <a:gd name="T11" fmla="*/ 0 h 31"/>
                  <a:gd name="T12" fmla="*/ 0 w 55"/>
                  <a:gd name="T13" fmla="*/ 3 h 31"/>
                  <a:gd name="T14" fmla="*/ 0 w 55"/>
                  <a:gd name="T15" fmla="*/ 29 h 31"/>
                  <a:gd name="T16" fmla="*/ 4 w 55"/>
                  <a:gd name="T17" fmla="*/ 31 h 31"/>
                  <a:gd name="T18" fmla="*/ 52 w 55"/>
                  <a:gd name="T19" fmla="*/ 31 h 31"/>
                  <a:gd name="T20" fmla="*/ 55 w 55"/>
                  <a:gd name="T21" fmla="*/ 29 h 31"/>
                  <a:gd name="T22" fmla="*/ 55 w 55"/>
                  <a:gd name="T23" fmla="*/ 3 h 31"/>
                  <a:gd name="T24" fmla="*/ 52 w 5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31">
                    <a:moveTo>
                      <a:pt x="52" y="0"/>
                    </a:moveTo>
                    <a:cubicBezTo>
                      <a:pt x="37" y="0"/>
                      <a:pt x="37" y="0"/>
                      <a:pt x="37" y="0"/>
                    </a:cubicBezTo>
                    <a:cubicBezTo>
                      <a:pt x="34" y="0"/>
                      <a:pt x="34" y="0"/>
                      <a:pt x="34" y="0"/>
                    </a:cubicBezTo>
                    <a:cubicBezTo>
                      <a:pt x="15" y="0"/>
                      <a:pt x="15" y="0"/>
                      <a:pt x="15" y="0"/>
                    </a:cubicBezTo>
                    <a:cubicBezTo>
                      <a:pt x="14" y="0"/>
                      <a:pt x="14" y="0"/>
                      <a:pt x="14" y="0"/>
                    </a:cubicBezTo>
                    <a:cubicBezTo>
                      <a:pt x="4" y="0"/>
                      <a:pt x="4" y="0"/>
                      <a:pt x="4" y="0"/>
                    </a:cubicBezTo>
                    <a:cubicBezTo>
                      <a:pt x="2" y="0"/>
                      <a:pt x="0" y="1"/>
                      <a:pt x="0" y="3"/>
                    </a:cubicBezTo>
                    <a:cubicBezTo>
                      <a:pt x="0" y="29"/>
                      <a:pt x="0" y="29"/>
                      <a:pt x="0" y="29"/>
                    </a:cubicBezTo>
                    <a:cubicBezTo>
                      <a:pt x="0" y="30"/>
                      <a:pt x="2" y="31"/>
                      <a:pt x="4" y="31"/>
                    </a:cubicBezTo>
                    <a:cubicBezTo>
                      <a:pt x="52" y="31"/>
                      <a:pt x="52" y="31"/>
                      <a:pt x="52" y="31"/>
                    </a:cubicBezTo>
                    <a:cubicBezTo>
                      <a:pt x="53" y="31"/>
                      <a:pt x="55" y="30"/>
                      <a:pt x="55" y="29"/>
                    </a:cubicBezTo>
                    <a:cubicBezTo>
                      <a:pt x="55" y="3"/>
                      <a:pt x="55" y="3"/>
                      <a:pt x="55" y="3"/>
                    </a:cubicBezTo>
                    <a:cubicBezTo>
                      <a:pt x="55" y="1"/>
                      <a:pt x="54" y="0"/>
                      <a:pt x="5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54" name="Freeform 86"/>
              <p:cNvSpPr>
                <a:spLocks/>
              </p:cNvSpPr>
              <p:nvPr/>
            </p:nvSpPr>
            <p:spPr bwMode="auto">
              <a:xfrm>
                <a:off x="855663" y="5792788"/>
                <a:ext cx="95250" cy="9525"/>
              </a:xfrm>
              <a:custGeom>
                <a:avLst/>
                <a:gdLst>
                  <a:gd name="T0" fmla="*/ 29 w 30"/>
                  <a:gd name="T1" fmla="*/ 0 h 3"/>
                  <a:gd name="T2" fmla="*/ 25 w 30"/>
                  <a:gd name="T3" fmla="*/ 0 h 3"/>
                  <a:gd name="T4" fmla="*/ 1 w 30"/>
                  <a:gd name="T5" fmla="*/ 0 h 3"/>
                  <a:gd name="T6" fmla="*/ 0 w 30"/>
                  <a:gd name="T7" fmla="*/ 2 h 3"/>
                  <a:gd name="T8" fmla="*/ 0 w 30"/>
                  <a:gd name="T9" fmla="*/ 3 h 3"/>
                  <a:gd name="T10" fmla="*/ 20 w 30"/>
                  <a:gd name="T11" fmla="*/ 3 h 3"/>
                  <a:gd name="T12" fmla="*/ 30 w 30"/>
                  <a:gd name="T13" fmla="*/ 3 h 3"/>
                  <a:gd name="T14" fmla="*/ 30 w 30"/>
                  <a:gd name="T15" fmla="*/ 2 h 3"/>
                  <a:gd name="T16" fmla="*/ 29 w 30"/>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
                    <a:moveTo>
                      <a:pt x="29" y="0"/>
                    </a:moveTo>
                    <a:cubicBezTo>
                      <a:pt x="25" y="0"/>
                      <a:pt x="25" y="0"/>
                      <a:pt x="25" y="0"/>
                    </a:cubicBezTo>
                    <a:cubicBezTo>
                      <a:pt x="1" y="0"/>
                      <a:pt x="1" y="0"/>
                      <a:pt x="1" y="0"/>
                    </a:cubicBezTo>
                    <a:cubicBezTo>
                      <a:pt x="1" y="0"/>
                      <a:pt x="0" y="1"/>
                      <a:pt x="0" y="2"/>
                    </a:cubicBezTo>
                    <a:cubicBezTo>
                      <a:pt x="0" y="3"/>
                      <a:pt x="0" y="3"/>
                      <a:pt x="0" y="3"/>
                    </a:cubicBezTo>
                    <a:cubicBezTo>
                      <a:pt x="20" y="3"/>
                      <a:pt x="20" y="3"/>
                      <a:pt x="20" y="3"/>
                    </a:cubicBezTo>
                    <a:cubicBezTo>
                      <a:pt x="30" y="3"/>
                      <a:pt x="30" y="3"/>
                      <a:pt x="30" y="3"/>
                    </a:cubicBezTo>
                    <a:cubicBezTo>
                      <a:pt x="30" y="2"/>
                      <a:pt x="30" y="2"/>
                      <a:pt x="30" y="2"/>
                    </a:cubicBezTo>
                    <a:cubicBezTo>
                      <a:pt x="30" y="1"/>
                      <a:pt x="30" y="0"/>
                      <a:pt x="29" y="0"/>
                    </a:cubicBezTo>
                    <a:close/>
                  </a:path>
                </a:pathLst>
              </a:custGeom>
              <a:solidFill>
                <a:srgbClr val="CD6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grpSp>
        <p:grpSp>
          <p:nvGrpSpPr>
            <p:cNvPr id="4" name="Gruppieren 3"/>
            <p:cNvGrpSpPr/>
            <p:nvPr/>
          </p:nvGrpSpPr>
          <p:grpSpPr>
            <a:xfrm>
              <a:off x="5638927" y="4586251"/>
              <a:ext cx="163513" cy="544513"/>
              <a:chOff x="5572126" y="4612334"/>
              <a:chExt cx="163513" cy="544513"/>
            </a:xfrm>
          </p:grpSpPr>
          <p:sp>
            <p:nvSpPr>
              <p:cNvPr id="755" name="Freeform 87"/>
              <p:cNvSpPr>
                <a:spLocks/>
              </p:cNvSpPr>
              <p:nvPr/>
            </p:nvSpPr>
            <p:spPr bwMode="auto">
              <a:xfrm>
                <a:off x="5594351" y="4693296"/>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854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56" name="Freeform 88"/>
              <p:cNvSpPr>
                <a:spLocks/>
              </p:cNvSpPr>
              <p:nvPr/>
            </p:nvSpPr>
            <p:spPr bwMode="auto">
              <a:xfrm>
                <a:off x="5597526" y="4683771"/>
                <a:ext cx="3175" cy="3175"/>
              </a:xfrm>
              <a:custGeom>
                <a:avLst/>
                <a:gdLst>
                  <a:gd name="T0" fmla="*/ 1 w 1"/>
                  <a:gd name="T1" fmla="*/ 0 h 1"/>
                  <a:gd name="T2" fmla="*/ 1 w 1"/>
                  <a:gd name="T3" fmla="*/ 1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1" y="1"/>
                    </a:cubicBezTo>
                    <a:cubicBezTo>
                      <a:pt x="1" y="1"/>
                      <a:pt x="0" y="1"/>
                      <a:pt x="0" y="1"/>
                    </a:cubicBezTo>
                    <a:cubicBezTo>
                      <a:pt x="0" y="1"/>
                      <a:pt x="1" y="1"/>
                      <a:pt x="1" y="1"/>
                    </a:cubicBezTo>
                    <a:cubicBezTo>
                      <a:pt x="1" y="1"/>
                      <a:pt x="1" y="1"/>
                      <a:pt x="1" y="0"/>
                    </a:cubicBezTo>
                    <a:close/>
                  </a:path>
                </a:pathLst>
              </a:custGeom>
              <a:solidFill>
                <a:srgbClr val="AD6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57" name="Freeform 89"/>
              <p:cNvSpPr>
                <a:spLocks/>
              </p:cNvSpPr>
              <p:nvPr/>
            </p:nvSpPr>
            <p:spPr bwMode="auto">
              <a:xfrm>
                <a:off x="5603876" y="46774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AD6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58" name="Freeform 90"/>
              <p:cNvSpPr>
                <a:spLocks/>
              </p:cNvSpPr>
              <p:nvPr/>
            </p:nvSpPr>
            <p:spPr bwMode="auto">
              <a:xfrm>
                <a:off x="5594351" y="4693296"/>
                <a:ext cx="3175"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0" y="0"/>
                      <a:pt x="1" y="0"/>
                    </a:cubicBezTo>
                    <a:close/>
                  </a:path>
                </a:pathLst>
              </a:custGeom>
              <a:solidFill>
                <a:srgbClr val="AD6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59" name="Freeform 91"/>
              <p:cNvSpPr>
                <a:spLocks/>
              </p:cNvSpPr>
              <p:nvPr/>
            </p:nvSpPr>
            <p:spPr bwMode="auto">
              <a:xfrm>
                <a:off x="5707063" y="4804421"/>
                <a:ext cx="28575" cy="160338"/>
              </a:xfrm>
              <a:custGeom>
                <a:avLst/>
                <a:gdLst>
                  <a:gd name="T0" fmla="*/ 9 w 9"/>
                  <a:gd name="T1" fmla="*/ 0 h 50"/>
                  <a:gd name="T2" fmla="*/ 0 w 9"/>
                  <a:gd name="T3" fmla="*/ 0 h 50"/>
                  <a:gd name="T4" fmla="*/ 0 w 9"/>
                  <a:gd name="T5" fmla="*/ 24 h 50"/>
                  <a:gd name="T6" fmla="*/ 0 w 9"/>
                  <a:gd name="T7" fmla="*/ 44 h 50"/>
                  <a:gd name="T8" fmla="*/ 0 w 9"/>
                  <a:gd name="T9" fmla="*/ 49 h 50"/>
                  <a:gd name="T10" fmla="*/ 0 w 9"/>
                  <a:gd name="T11" fmla="*/ 49 h 50"/>
                  <a:gd name="T12" fmla="*/ 4 w 9"/>
                  <a:gd name="T13" fmla="*/ 50 h 50"/>
                  <a:gd name="T14" fmla="*/ 9 w 9"/>
                  <a:gd name="T15" fmla="*/ 45 h 50"/>
                  <a:gd name="T16" fmla="*/ 9 w 9"/>
                  <a:gd name="T17" fmla="*/ 41 h 50"/>
                  <a:gd name="T18" fmla="*/ 9 w 9"/>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50">
                    <a:moveTo>
                      <a:pt x="9" y="0"/>
                    </a:moveTo>
                    <a:cubicBezTo>
                      <a:pt x="0" y="0"/>
                      <a:pt x="0" y="0"/>
                      <a:pt x="0" y="0"/>
                    </a:cubicBezTo>
                    <a:cubicBezTo>
                      <a:pt x="0" y="24"/>
                      <a:pt x="0" y="24"/>
                      <a:pt x="0" y="24"/>
                    </a:cubicBezTo>
                    <a:cubicBezTo>
                      <a:pt x="0" y="44"/>
                      <a:pt x="0" y="44"/>
                      <a:pt x="0" y="44"/>
                    </a:cubicBezTo>
                    <a:cubicBezTo>
                      <a:pt x="0" y="49"/>
                      <a:pt x="0" y="49"/>
                      <a:pt x="0" y="49"/>
                    </a:cubicBezTo>
                    <a:cubicBezTo>
                      <a:pt x="0" y="49"/>
                      <a:pt x="0" y="49"/>
                      <a:pt x="0" y="49"/>
                    </a:cubicBezTo>
                    <a:cubicBezTo>
                      <a:pt x="1" y="50"/>
                      <a:pt x="3" y="50"/>
                      <a:pt x="4" y="50"/>
                    </a:cubicBezTo>
                    <a:cubicBezTo>
                      <a:pt x="7" y="50"/>
                      <a:pt x="9" y="48"/>
                      <a:pt x="9" y="45"/>
                    </a:cubicBezTo>
                    <a:cubicBezTo>
                      <a:pt x="9" y="41"/>
                      <a:pt x="9" y="41"/>
                      <a:pt x="9" y="41"/>
                    </a:cubicBezTo>
                    <a:cubicBezTo>
                      <a:pt x="9" y="0"/>
                      <a:pt x="9" y="0"/>
                      <a:pt x="9" y="0"/>
                    </a:cubicBezTo>
                    <a:close/>
                  </a:path>
                </a:pathLst>
              </a:custGeom>
              <a:solidFill>
                <a:srgbClr val="D2E3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60" name="Freeform 92"/>
              <p:cNvSpPr>
                <a:spLocks/>
              </p:cNvSpPr>
              <p:nvPr/>
            </p:nvSpPr>
            <p:spPr bwMode="auto">
              <a:xfrm>
                <a:off x="5613401" y="5012384"/>
                <a:ext cx="34925" cy="144463"/>
              </a:xfrm>
              <a:custGeom>
                <a:avLst/>
                <a:gdLst>
                  <a:gd name="T0" fmla="*/ 0 w 11"/>
                  <a:gd name="T1" fmla="*/ 40 h 45"/>
                  <a:gd name="T2" fmla="*/ 0 w 11"/>
                  <a:gd name="T3" fmla="*/ 40 h 45"/>
                  <a:gd name="T4" fmla="*/ 0 w 11"/>
                  <a:gd name="T5" fmla="*/ 40 h 45"/>
                  <a:gd name="T6" fmla="*/ 6 w 11"/>
                  <a:gd name="T7" fmla="*/ 45 h 45"/>
                  <a:gd name="T8" fmla="*/ 11 w 11"/>
                  <a:gd name="T9" fmla="*/ 40 h 45"/>
                  <a:gd name="T10" fmla="*/ 11 w 11"/>
                  <a:gd name="T11" fmla="*/ 0 h 45"/>
                  <a:gd name="T12" fmla="*/ 0 w 11"/>
                  <a:gd name="T13" fmla="*/ 0 h 45"/>
                  <a:gd name="T14" fmla="*/ 0 w 11"/>
                  <a:gd name="T15" fmla="*/ 4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45">
                    <a:moveTo>
                      <a:pt x="0" y="40"/>
                    </a:moveTo>
                    <a:cubicBezTo>
                      <a:pt x="0" y="40"/>
                      <a:pt x="0" y="40"/>
                      <a:pt x="0" y="40"/>
                    </a:cubicBezTo>
                    <a:cubicBezTo>
                      <a:pt x="0" y="40"/>
                      <a:pt x="0" y="40"/>
                      <a:pt x="0" y="40"/>
                    </a:cubicBezTo>
                    <a:cubicBezTo>
                      <a:pt x="1" y="43"/>
                      <a:pt x="3" y="45"/>
                      <a:pt x="6" y="45"/>
                    </a:cubicBezTo>
                    <a:cubicBezTo>
                      <a:pt x="9" y="45"/>
                      <a:pt x="11" y="43"/>
                      <a:pt x="11" y="40"/>
                    </a:cubicBezTo>
                    <a:cubicBezTo>
                      <a:pt x="11" y="0"/>
                      <a:pt x="11" y="0"/>
                      <a:pt x="11" y="0"/>
                    </a:cubicBezTo>
                    <a:cubicBezTo>
                      <a:pt x="0" y="0"/>
                      <a:pt x="0" y="0"/>
                      <a:pt x="0" y="0"/>
                    </a:cubicBezTo>
                    <a:lnTo>
                      <a:pt x="0" y="40"/>
                    </a:ln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61" name="Freeform 93"/>
              <p:cNvSpPr>
                <a:spLocks noEditPoints="1"/>
              </p:cNvSpPr>
              <p:nvPr/>
            </p:nvSpPr>
            <p:spPr bwMode="auto">
              <a:xfrm>
                <a:off x="5572126" y="4750446"/>
                <a:ext cx="163513" cy="261938"/>
              </a:xfrm>
              <a:custGeom>
                <a:avLst/>
                <a:gdLst>
                  <a:gd name="T0" fmla="*/ 51 w 51"/>
                  <a:gd name="T1" fmla="*/ 17 h 82"/>
                  <a:gd name="T2" fmla="*/ 42 w 51"/>
                  <a:gd name="T3" fmla="*/ 1 h 82"/>
                  <a:gd name="T4" fmla="*/ 41 w 51"/>
                  <a:gd name="T5" fmla="*/ 0 h 82"/>
                  <a:gd name="T6" fmla="*/ 35 w 51"/>
                  <a:gd name="T7" fmla="*/ 4 h 82"/>
                  <a:gd name="T8" fmla="*/ 35 w 51"/>
                  <a:gd name="T9" fmla="*/ 5 h 82"/>
                  <a:gd name="T10" fmla="*/ 41 w 51"/>
                  <a:gd name="T11" fmla="*/ 9 h 82"/>
                  <a:gd name="T12" fmla="*/ 42 w 51"/>
                  <a:gd name="T13" fmla="*/ 10 h 82"/>
                  <a:gd name="T14" fmla="*/ 41 w 51"/>
                  <a:gd name="T15" fmla="*/ 11 h 82"/>
                  <a:gd name="T16" fmla="*/ 35 w 51"/>
                  <a:gd name="T17" fmla="*/ 11 h 82"/>
                  <a:gd name="T18" fmla="*/ 32 w 51"/>
                  <a:gd name="T19" fmla="*/ 17 h 82"/>
                  <a:gd name="T20" fmla="*/ 31 w 51"/>
                  <a:gd name="T21" fmla="*/ 18 h 82"/>
                  <a:gd name="T22" fmla="*/ 26 w 51"/>
                  <a:gd name="T23" fmla="*/ 9 h 82"/>
                  <a:gd name="T24" fmla="*/ 21 w 51"/>
                  <a:gd name="T25" fmla="*/ 18 h 82"/>
                  <a:gd name="T26" fmla="*/ 20 w 51"/>
                  <a:gd name="T27" fmla="*/ 17 h 82"/>
                  <a:gd name="T28" fmla="*/ 16 w 51"/>
                  <a:gd name="T29" fmla="*/ 11 h 82"/>
                  <a:gd name="T30" fmla="*/ 10 w 51"/>
                  <a:gd name="T31" fmla="*/ 10 h 82"/>
                  <a:gd name="T32" fmla="*/ 13 w 51"/>
                  <a:gd name="T33" fmla="*/ 7 h 82"/>
                  <a:gd name="T34" fmla="*/ 11 w 51"/>
                  <a:gd name="T35" fmla="*/ 0 h 82"/>
                  <a:gd name="T36" fmla="*/ 0 w 51"/>
                  <a:gd name="T37" fmla="*/ 17 h 82"/>
                  <a:gd name="T38" fmla="*/ 1 w 51"/>
                  <a:gd name="T39" fmla="*/ 17 h 82"/>
                  <a:gd name="T40" fmla="*/ 9 w 51"/>
                  <a:gd name="T41" fmla="*/ 17 h 82"/>
                  <a:gd name="T42" fmla="*/ 9 w 51"/>
                  <a:gd name="T43" fmla="*/ 21 h 82"/>
                  <a:gd name="T44" fmla="*/ 9 w 51"/>
                  <a:gd name="T45" fmla="*/ 51 h 82"/>
                  <a:gd name="T46" fmla="*/ 38 w 51"/>
                  <a:gd name="T47" fmla="*/ 51 h 82"/>
                  <a:gd name="T48" fmla="*/ 42 w 51"/>
                  <a:gd name="T49" fmla="*/ 51 h 82"/>
                  <a:gd name="T50" fmla="*/ 41 w 51"/>
                  <a:gd name="T51" fmla="*/ 55 h 82"/>
                  <a:gd name="T52" fmla="*/ 35 w 51"/>
                  <a:gd name="T53" fmla="*/ 55 h 82"/>
                  <a:gd name="T54" fmla="*/ 9 w 51"/>
                  <a:gd name="T55" fmla="*/ 61 h 82"/>
                  <a:gd name="T56" fmla="*/ 9 w 51"/>
                  <a:gd name="T57" fmla="*/ 65 h 82"/>
                  <a:gd name="T58" fmla="*/ 9 w 51"/>
                  <a:gd name="T59" fmla="*/ 66 h 82"/>
                  <a:gd name="T60" fmla="*/ 9 w 51"/>
                  <a:gd name="T61" fmla="*/ 82 h 82"/>
                  <a:gd name="T62" fmla="*/ 24 w 51"/>
                  <a:gd name="T63" fmla="*/ 82 h 82"/>
                  <a:gd name="T64" fmla="*/ 39 w 51"/>
                  <a:gd name="T65" fmla="*/ 82 h 82"/>
                  <a:gd name="T66" fmla="*/ 42 w 51"/>
                  <a:gd name="T67" fmla="*/ 61 h 82"/>
                  <a:gd name="T68" fmla="*/ 42 w 51"/>
                  <a:gd name="T69" fmla="*/ 41 h 82"/>
                  <a:gd name="T70" fmla="*/ 26 w 51"/>
                  <a:gd name="T71" fmla="*/ 42 h 82"/>
                  <a:gd name="T72" fmla="*/ 26 w 51"/>
                  <a:gd name="T73" fmla="*/ 40 h 82"/>
                  <a:gd name="T74" fmla="*/ 26 w 51"/>
                  <a:gd name="T75" fmla="*/ 42 h 82"/>
                  <a:gd name="T76" fmla="*/ 25 w 51"/>
                  <a:gd name="T77" fmla="*/ 34 h 82"/>
                  <a:gd name="T78" fmla="*/ 27 w 51"/>
                  <a:gd name="T79" fmla="*/ 34 h 82"/>
                  <a:gd name="T80" fmla="*/ 26 w 51"/>
                  <a:gd name="T81" fmla="*/ 28 h 82"/>
                  <a:gd name="T82" fmla="*/ 26 w 51"/>
                  <a:gd name="T83" fmla="*/ 25 h 82"/>
                  <a:gd name="T84" fmla="*/ 26 w 51"/>
                  <a:gd name="T85" fmla="*/ 2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 h="82">
                    <a:moveTo>
                      <a:pt x="42" y="17"/>
                    </a:moveTo>
                    <a:cubicBezTo>
                      <a:pt x="51" y="17"/>
                      <a:pt x="51" y="17"/>
                      <a:pt x="51" y="17"/>
                    </a:cubicBezTo>
                    <a:cubicBezTo>
                      <a:pt x="51" y="14"/>
                      <a:pt x="51" y="12"/>
                      <a:pt x="49" y="9"/>
                    </a:cubicBezTo>
                    <a:cubicBezTo>
                      <a:pt x="48" y="6"/>
                      <a:pt x="45" y="3"/>
                      <a:pt x="42" y="1"/>
                    </a:cubicBezTo>
                    <a:cubicBezTo>
                      <a:pt x="42" y="1"/>
                      <a:pt x="41" y="0"/>
                      <a:pt x="41" y="0"/>
                    </a:cubicBezTo>
                    <a:cubicBezTo>
                      <a:pt x="41" y="0"/>
                      <a:pt x="41" y="0"/>
                      <a:pt x="41" y="0"/>
                    </a:cubicBezTo>
                    <a:cubicBezTo>
                      <a:pt x="40" y="1"/>
                      <a:pt x="39" y="2"/>
                      <a:pt x="38" y="2"/>
                    </a:cubicBezTo>
                    <a:cubicBezTo>
                      <a:pt x="37" y="3"/>
                      <a:pt x="36" y="3"/>
                      <a:pt x="35" y="4"/>
                    </a:cubicBezTo>
                    <a:cubicBezTo>
                      <a:pt x="35" y="4"/>
                      <a:pt x="35" y="4"/>
                      <a:pt x="35" y="4"/>
                    </a:cubicBezTo>
                    <a:cubicBezTo>
                      <a:pt x="35" y="5"/>
                      <a:pt x="35" y="5"/>
                      <a:pt x="35" y="5"/>
                    </a:cubicBezTo>
                    <a:cubicBezTo>
                      <a:pt x="38" y="7"/>
                      <a:pt x="38" y="7"/>
                      <a:pt x="38" y="7"/>
                    </a:cubicBezTo>
                    <a:cubicBezTo>
                      <a:pt x="41" y="9"/>
                      <a:pt x="41" y="9"/>
                      <a:pt x="41" y="9"/>
                    </a:cubicBezTo>
                    <a:cubicBezTo>
                      <a:pt x="41" y="9"/>
                      <a:pt x="41" y="9"/>
                      <a:pt x="41" y="9"/>
                    </a:cubicBezTo>
                    <a:cubicBezTo>
                      <a:pt x="42" y="9"/>
                      <a:pt x="42" y="10"/>
                      <a:pt x="42" y="10"/>
                    </a:cubicBezTo>
                    <a:cubicBezTo>
                      <a:pt x="41" y="10"/>
                      <a:pt x="41" y="11"/>
                      <a:pt x="41" y="11"/>
                    </a:cubicBezTo>
                    <a:cubicBezTo>
                      <a:pt x="41" y="11"/>
                      <a:pt x="41" y="11"/>
                      <a:pt x="41" y="11"/>
                    </a:cubicBezTo>
                    <a:cubicBezTo>
                      <a:pt x="38" y="11"/>
                      <a:pt x="38" y="11"/>
                      <a:pt x="38" y="11"/>
                    </a:cubicBezTo>
                    <a:cubicBezTo>
                      <a:pt x="35" y="11"/>
                      <a:pt x="35" y="11"/>
                      <a:pt x="35" y="11"/>
                    </a:cubicBezTo>
                    <a:cubicBezTo>
                      <a:pt x="32" y="11"/>
                      <a:pt x="32" y="11"/>
                      <a:pt x="32" y="11"/>
                    </a:cubicBezTo>
                    <a:cubicBezTo>
                      <a:pt x="32" y="17"/>
                      <a:pt x="32" y="17"/>
                      <a:pt x="32" y="17"/>
                    </a:cubicBezTo>
                    <a:cubicBezTo>
                      <a:pt x="32" y="18"/>
                      <a:pt x="32" y="18"/>
                      <a:pt x="31" y="18"/>
                    </a:cubicBezTo>
                    <a:cubicBezTo>
                      <a:pt x="31" y="18"/>
                      <a:pt x="31" y="18"/>
                      <a:pt x="31" y="18"/>
                    </a:cubicBezTo>
                    <a:cubicBezTo>
                      <a:pt x="31" y="18"/>
                      <a:pt x="31" y="18"/>
                      <a:pt x="30" y="17"/>
                    </a:cubicBezTo>
                    <a:cubicBezTo>
                      <a:pt x="26" y="9"/>
                      <a:pt x="26" y="9"/>
                      <a:pt x="26" y="9"/>
                    </a:cubicBezTo>
                    <a:cubicBezTo>
                      <a:pt x="21" y="17"/>
                      <a:pt x="21" y="17"/>
                      <a:pt x="21" y="17"/>
                    </a:cubicBezTo>
                    <a:cubicBezTo>
                      <a:pt x="21" y="18"/>
                      <a:pt x="21" y="18"/>
                      <a:pt x="21" y="18"/>
                    </a:cubicBezTo>
                    <a:cubicBezTo>
                      <a:pt x="21" y="18"/>
                      <a:pt x="21" y="18"/>
                      <a:pt x="21" y="18"/>
                    </a:cubicBezTo>
                    <a:cubicBezTo>
                      <a:pt x="20" y="18"/>
                      <a:pt x="20" y="18"/>
                      <a:pt x="20" y="17"/>
                    </a:cubicBezTo>
                    <a:cubicBezTo>
                      <a:pt x="20" y="11"/>
                      <a:pt x="20" y="11"/>
                      <a:pt x="20" y="11"/>
                    </a:cubicBezTo>
                    <a:cubicBezTo>
                      <a:pt x="16" y="11"/>
                      <a:pt x="16" y="11"/>
                      <a:pt x="16" y="11"/>
                    </a:cubicBezTo>
                    <a:cubicBezTo>
                      <a:pt x="11" y="11"/>
                      <a:pt x="11" y="11"/>
                      <a:pt x="11" y="11"/>
                    </a:cubicBezTo>
                    <a:cubicBezTo>
                      <a:pt x="11" y="11"/>
                      <a:pt x="10" y="10"/>
                      <a:pt x="10" y="10"/>
                    </a:cubicBezTo>
                    <a:cubicBezTo>
                      <a:pt x="10" y="10"/>
                      <a:pt x="10" y="9"/>
                      <a:pt x="11" y="9"/>
                    </a:cubicBezTo>
                    <a:cubicBezTo>
                      <a:pt x="13" y="7"/>
                      <a:pt x="13" y="7"/>
                      <a:pt x="13" y="7"/>
                    </a:cubicBezTo>
                    <a:cubicBezTo>
                      <a:pt x="17" y="4"/>
                      <a:pt x="17" y="4"/>
                      <a:pt x="17" y="4"/>
                    </a:cubicBezTo>
                    <a:cubicBezTo>
                      <a:pt x="15" y="3"/>
                      <a:pt x="13" y="2"/>
                      <a:pt x="11" y="0"/>
                    </a:cubicBezTo>
                    <a:cubicBezTo>
                      <a:pt x="7" y="2"/>
                      <a:pt x="4" y="5"/>
                      <a:pt x="3" y="9"/>
                    </a:cubicBezTo>
                    <a:cubicBezTo>
                      <a:pt x="1" y="12"/>
                      <a:pt x="1" y="14"/>
                      <a:pt x="0" y="17"/>
                    </a:cubicBezTo>
                    <a:cubicBezTo>
                      <a:pt x="1" y="17"/>
                      <a:pt x="1" y="17"/>
                      <a:pt x="1" y="17"/>
                    </a:cubicBezTo>
                    <a:cubicBezTo>
                      <a:pt x="1" y="17"/>
                      <a:pt x="1" y="17"/>
                      <a:pt x="1" y="17"/>
                    </a:cubicBezTo>
                    <a:cubicBezTo>
                      <a:pt x="9" y="17"/>
                      <a:pt x="9" y="17"/>
                      <a:pt x="9" y="17"/>
                    </a:cubicBezTo>
                    <a:cubicBezTo>
                      <a:pt x="9" y="17"/>
                      <a:pt x="9" y="17"/>
                      <a:pt x="9" y="17"/>
                    </a:cubicBezTo>
                    <a:cubicBezTo>
                      <a:pt x="9" y="17"/>
                      <a:pt x="9" y="17"/>
                      <a:pt x="9" y="17"/>
                    </a:cubicBezTo>
                    <a:cubicBezTo>
                      <a:pt x="9" y="21"/>
                      <a:pt x="9" y="21"/>
                      <a:pt x="9" y="21"/>
                    </a:cubicBezTo>
                    <a:cubicBezTo>
                      <a:pt x="9" y="41"/>
                      <a:pt x="9" y="41"/>
                      <a:pt x="9" y="41"/>
                    </a:cubicBezTo>
                    <a:cubicBezTo>
                      <a:pt x="9" y="51"/>
                      <a:pt x="9" y="51"/>
                      <a:pt x="9" y="51"/>
                    </a:cubicBezTo>
                    <a:cubicBezTo>
                      <a:pt x="35" y="51"/>
                      <a:pt x="35" y="51"/>
                      <a:pt x="35" y="51"/>
                    </a:cubicBezTo>
                    <a:cubicBezTo>
                      <a:pt x="38" y="51"/>
                      <a:pt x="38" y="51"/>
                      <a:pt x="38" y="51"/>
                    </a:cubicBezTo>
                    <a:cubicBezTo>
                      <a:pt x="41" y="51"/>
                      <a:pt x="41" y="51"/>
                      <a:pt x="41" y="51"/>
                    </a:cubicBezTo>
                    <a:cubicBezTo>
                      <a:pt x="42" y="51"/>
                      <a:pt x="42" y="51"/>
                      <a:pt x="42" y="51"/>
                    </a:cubicBezTo>
                    <a:cubicBezTo>
                      <a:pt x="42" y="55"/>
                      <a:pt x="42" y="55"/>
                      <a:pt x="42" y="55"/>
                    </a:cubicBezTo>
                    <a:cubicBezTo>
                      <a:pt x="41" y="55"/>
                      <a:pt x="41" y="55"/>
                      <a:pt x="41" y="55"/>
                    </a:cubicBezTo>
                    <a:cubicBezTo>
                      <a:pt x="38" y="55"/>
                      <a:pt x="38" y="55"/>
                      <a:pt x="38" y="55"/>
                    </a:cubicBezTo>
                    <a:cubicBezTo>
                      <a:pt x="35" y="55"/>
                      <a:pt x="35" y="55"/>
                      <a:pt x="35" y="55"/>
                    </a:cubicBezTo>
                    <a:cubicBezTo>
                      <a:pt x="9" y="55"/>
                      <a:pt x="9" y="55"/>
                      <a:pt x="9" y="55"/>
                    </a:cubicBezTo>
                    <a:cubicBezTo>
                      <a:pt x="9" y="61"/>
                      <a:pt x="9" y="61"/>
                      <a:pt x="9" y="61"/>
                    </a:cubicBezTo>
                    <a:cubicBezTo>
                      <a:pt x="9" y="62"/>
                      <a:pt x="9" y="62"/>
                      <a:pt x="9" y="62"/>
                    </a:cubicBezTo>
                    <a:cubicBezTo>
                      <a:pt x="9" y="65"/>
                      <a:pt x="9" y="65"/>
                      <a:pt x="9" y="65"/>
                    </a:cubicBezTo>
                    <a:cubicBezTo>
                      <a:pt x="9" y="66"/>
                      <a:pt x="9" y="66"/>
                      <a:pt x="9" y="66"/>
                    </a:cubicBezTo>
                    <a:cubicBezTo>
                      <a:pt x="9" y="66"/>
                      <a:pt x="9" y="66"/>
                      <a:pt x="9" y="66"/>
                    </a:cubicBezTo>
                    <a:cubicBezTo>
                      <a:pt x="9" y="68"/>
                      <a:pt x="9" y="68"/>
                      <a:pt x="9" y="68"/>
                    </a:cubicBezTo>
                    <a:cubicBezTo>
                      <a:pt x="9" y="82"/>
                      <a:pt x="9" y="82"/>
                      <a:pt x="9" y="82"/>
                    </a:cubicBezTo>
                    <a:cubicBezTo>
                      <a:pt x="13" y="82"/>
                      <a:pt x="13" y="82"/>
                      <a:pt x="13" y="82"/>
                    </a:cubicBezTo>
                    <a:cubicBezTo>
                      <a:pt x="24" y="82"/>
                      <a:pt x="24" y="82"/>
                      <a:pt x="24" y="82"/>
                    </a:cubicBezTo>
                    <a:cubicBezTo>
                      <a:pt x="28" y="82"/>
                      <a:pt x="28" y="82"/>
                      <a:pt x="28" y="82"/>
                    </a:cubicBezTo>
                    <a:cubicBezTo>
                      <a:pt x="39" y="82"/>
                      <a:pt x="39" y="82"/>
                      <a:pt x="39" y="82"/>
                    </a:cubicBezTo>
                    <a:cubicBezTo>
                      <a:pt x="42" y="82"/>
                      <a:pt x="42" y="82"/>
                      <a:pt x="42" y="82"/>
                    </a:cubicBezTo>
                    <a:cubicBezTo>
                      <a:pt x="42" y="61"/>
                      <a:pt x="42" y="61"/>
                      <a:pt x="42" y="61"/>
                    </a:cubicBezTo>
                    <a:cubicBezTo>
                      <a:pt x="42" y="61"/>
                      <a:pt x="42" y="61"/>
                      <a:pt x="42" y="61"/>
                    </a:cubicBezTo>
                    <a:cubicBezTo>
                      <a:pt x="42" y="41"/>
                      <a:pt x="42" y="41"/>
                      <a:pt x="42" y="41"/>
                    </a:cubicBezTo>
                    <a:lnTo>
                      <a:pt x="42" y="17"/>
                    </a:lnTo>
                    <a:close/>
                    <a:moveTo>
                      <a:pt x="26" y="42"/>
                    </a:moveTo>
                    <a:cubicBezTo>
                      <a:pt x="25" y="42"/>
                      <a:pt x="25" y="42"/>
                      <a:pt x="25" y="41"/>
                    </a:cubicBezTo>
                    <a:cubicBezTo>
                      <a:pt x="25" y="40"/>
                      <a:pt x="25" y="40"/>
                      <a:pt x="26" y="40"/>
                    </a:cubicBezTo>
                    <a:cubicBezTo>
                      <a:pt x="27" y="40"/>
                      <a:pt x="27" y="40"/>
                      <a:pt x="27" y="41"/>
                    </a:cubicBezTo>
                    <a:cubicBezTo>
                      <a:pt x="27" y="42"/>
                      <a:pt x="27" y="42"/>
                      <a:pt x="26" y="42"/>
                    </a:cubicBezTo>
                    <a:close/>
                    <a:moveTo>
                      <a:pt x="26" y="35"/>
                    </a:moveTo>
                    <a:cubicBezTo>
                      <a:pt x="25" y="35"/>
                      <a:pt x="25" y="34"/>
                      <a:pt x="25" y="34"/>
                    </a:cubicBezTo>
                    <a:cubicBezTo>
                      <a:pt x="25" y="33"/>
                      <a:pt x="25" y="32"/>
                      <a:pt x="26" y="32"/>
                    </a:cubicBezTo>
                    <a:cubicBezTo>
                      <a:pt x="27" y="32"/>
                      <a:pt x="27" y="33"/>
                      <a:pt x="27" y="34"/>
                    </a:cubicBezTo>
                    <a:cubicBezTo>
                      <a:pt x="27" y="34"/>
                      <a:pt x="27" y="35"/>
                      <a:pt x="26" y="35"/>
                    </a:cubicBezTo>
                    <a:close/>
                    <a:moveTo>
                      <a:pt x="26" y="28"/>
                    </a:moveTo>
                    <a:cubicBezTo>
                      <a:pt x="25" y="28"/>
                      <a:pt x="25" y="27"/>
                      <a:pt x="25" y="26"/>
                    </a:cubicBezTo>
                    <a:cubicBezTo>
                      <a:pt x="25" y="26"/>
                      <a:pt x="25" y="25"/>
                      <a:pt x="26" y="25"/>
                    </a:cubicBezTo>
                    <a:cubicBezTo>
                      <a:pt x="27" y="25"/>
                      <a:pt x="27" y="26"/>
                      <a:pt x="27" y="26"/>
                    </a:cubicBezTo>
                    <a:cubicBezTo>
                      <a:pt x="27" y="27"/>
                      <a:pt x="27" y="28"/>
                      <a:pt x="26" y="28"/>
                    </a:cubicBez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62" name="Freeform 94"/>
              <p:cNvSpPr>
                <a:spLocks/>
              </p:cNvSpPr>
              <p:nvPr/>
            </p:nvSpPr>
            <p:spPr bwMode="auto">
              <a:xfrm>
                <a:off x="5661026" y="5012384"/>
                <a:ext cx="36513" cy="144463"/>
              </a:xfrm>
              <a:custGeom>
                <a:avLst/>
                <a:gdLst>
                  <a:gd name="T0" fmla="*/ 0 w 11"/>
                  <a:gd name="T1" fmla="*/ 40 h 45"/>
                  <a:gd name="T2" fmla="*/ 0 w 11"/>
                  <a:gd name="T3" fmla="*/ 40 h 45"/>
                  <a:gd name="T4" fmla="*/ 0 w 11"/>
                  <a:gd name="T5" fmla="*/ 40 h 45"/>
                  <a:gd name="T6" fmla="*/ 5 w 11"/>
                  <a:gd name="T7" fmla="*/ 45 h 45"/>
                  <a:gd name="T8" fmla="*/ 11 w 11"/>
                  <a:gd name="T9" fmla="*/ 40 h 45"/>
                  <a:gd name="T10" fmla="*/ 11 w 11"/>
                  <a:gd name="T11" fmla="*/ 0 h 45"/>
                  <a:gd name="T12" fmla="*/ 0 w 11"/>
                  <a:gd name="T13" fmla="*/ 0 h 45"/>
                  <a:gd name="T14" fmla="*/ 0 w 11"/>
                  <a:gd name="T15" fmla="*/ 4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45">
                    <a:moveTo>
                      <a:pt x="0" y="40"/>
                    </a:moveTo>
                    <a:cubicBezTo>
                      <a:pt x="0" y="40"/>
                      <a:pt x="0" y="40"/>
                      <a:pt x="0" y="40"/>
                    </a:cubicBezTo>
                    <a:cubicBezTo>
                      <a:pt x="0" y="40"/>
                      <a:pt x="0" y="40"/>
                      <a:pt x="0" y="40"/>
                    </a:cubicBezTo>
                    <a:cubicBezTo>
                      <a:pt x="0" y="43"/>
                      <a:pt x="3" y="45"/>
                      <a:pt x="5" y="45"/>
                    </a:cubicBezTo>
                    <a:cubicBezTo>
                      <a:pt x="8" y="45"/>
                      <a:pt x="11" y="43"/>
                      <a:pt x="11" y="40"/>
                    </a:cubicBezTo>
                    <a:cubicBezTo>
                      <a:pt x="11" y="0"/>
                      <a:pt x="11" y="0"/>
                      <a:pt x="11" y="0"/>
                    </a:cubicBezTo>
                    <a:cubicBezTo>
                      <a:pt x="0" y="0"/>
                      <a:pt x="0" y="0"/>
                      <a:pt x="0" y="0"/>
                    </a:cubicBezTo>
                    <a:lnTo>
                      <a:pt x="0" y="40"/>
                    </a:ln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63" name="Freeform 95"/>
              <p:cNvSpPr>
                <a:spLocks/>
              </p:cNvSpPr>
              <p:nvPr/>
            </p:nvSpPr>
            <p:spPr bwMode="auto">
              <a:xfrm>
                <a:off x="5600701" y="4804421"/>
                <a:ext cx="106363" cy="122238"/>
              </a:xfrm>
              <a:custGeom>
                <a:avLst/>
                <a:gdLst>
                  <a:gd name="T0" fmla="*/ 58 w 67"/>
                  <a:gd name="T1" fmla="*/ 77 h 77"/>
                  <a:gd name="T2" fmla="*/ 65 w 67"/>
                  <a:gd name="T3" fmla="*/ 77 h 77"/>
                  <a:gd name="T4" fmla="*/ 67 w 67"/>
                  <a:gd name="T5" fmla="*/ 77 h 77"/>
                  <a:gd name="T6" fmla="*/ 67 w 67"/>
                  <a:gd name="T7" fmla="*/ 69 h 77"/>
                  <a:gd name="T8" fmla="*/ 65 w 67"/>
                  <a:gd name="T9" fmla="*/ 69 h 77"/>
                  <a:gd name="T10" fmla="*/ 58 w 67"/>
                  <a:gd name="T11" fmla="*/ 69 h 77"/>
                  <a:gd name="T12" fmla="*/ 52 w 67"/>
                  <a:gd name="T13" fmla="*/ 69 h 77"/>
                  <a:gd name="T14" fmla="*/ 0 w 67"/>
                  <a:gd name="T15" fmla="*/ 69 h 77"/>
                  <a:gd name="T16" fmla="*/ 0 w 67"/>
                  <a:gd name="T17" fmla="*/ 49 h 77"/>
                  <a:gd name="T18" fmla="*/ 0 w 67"/>
                  <a:gd name="T19" fmla="*/ 8 h 77"/>
                  <a:gd name="T20" fmla="*/ 0 w 67"/>
                  <a:gd name="T21" fmla="*/ 0 h 77"/>
                  <a:gd name="T22" fmla="*/ 0 w 67"/>
                  <a:gd name="T23" fmla="*/ 0 h 77"/>
                  <a:gd name="T24" fmla="*/ 0 w 67"/>
                  <a:gd name="T25" fmla="*/ 55 h 77"/>
                  <a:gd name="T26" fmla="*/ 0 w 67"/>
                  <a:gd name="T27" fmla="*/ 73 h 77"/>
                  <a:gd name="T28" fmla="*/ 0 w 67"/>
                  <a:gd name="T29" fmla="*/ 77 h 77"/>
                  <a:gd name="T30" fmla="*/ 52 w 67"/>
                  <a:gd name="T31" fmla="*/ 77 h 77"/>
                  <a:gd name="T32" fmla="*/ 58 w 67"/>
                  <a:gd name="T33"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77">
                    <a:moveTo>
                      <a:pt x="58" y="77"/>
                    </a:moveTo>
                    <a:lnTo>
                      <a:pt x="65" y="77"/>
                    </a:lnTo>
                    <a:lnTo>
                      <a:pt x="67" y="77"/>
                    </a:lnTo>
                    <a:lnTo>
                      <a:pt x="67" y="69"/>
                    </a:lnTo>
                    <a:lnTo>
                      <a:pt x="65" y="69"/>
                    </a:lnTo>
                    <a:lnTo>
                      <a:pt x="58" y="69"/>
                    </a:lnTo>
                    <a:lnTo>
                      <a:pt x="52" y="69"/>
                    </a:lnTo>
                    <a:lnTo>
                      <a:pt x="0" y="69"/>
                    </a:lnTo>
                    <a:lnTo>
                      <a:pt x="0" y="49"/>
                    </a:lnTo>
                    <a:lnTo>
                      <a:pt x="0" y="8"/>
                    </a:lnTo>
                    <a:lnTo>
                      <a:pt x="0" y="0"/>
                    </a:lnTo>
                    <a:lnTo>
                      <a:pt x="0" y="0"/>
                    </a:lnTo>
                    <a:lnTo>
                      <a:pt x="0" y="55"/>
                    </a:lnTo>
                    <a:lnTo>
                      <a:pt x="0" y="73"/>
                    </a:lnTo>
                    <a:lnTo>
                      <a:pt x="0" y="77"/>
                    </a:lnTo>
                    <a:lnTo>
                      <a:pt x="52" y="77"/>
                    </a:lnTo>
                    <a:lnTo>
                      <a:pt x="58" y="77"/>
                    </a:ln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64" name="Oval 96"/>
              <p:cNvSpPr>
                <a:spLocks noChangeArrowheads="1"/>
              </p:cNvSpPr>
              <p:nvPr/>
            </p:nvSpPr>
            <p:spPr bwMode="auto">
              <a:xfrm>
                <a:off x="5651501" y="4829821"/>
                <a:ext cx="6350" cy="111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65" name="Oval 97"/>
              <p:cNvSpPr>
                <a:spLocks noChangeArrowheads="1"/>
              </p:cNvSpPr>
              <p:nvPr/>
            </p:nvSpPr>
            <p:spPr bwMode="auto">
              <a:xfrm>
                <a:off x="5651501" y="4853634"/>
                <a:ext cx="6350" cy="95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66" name="Oval 98"/>
              <p:cNvSpPr>
                <a:spLocks noChangeArrowheads="1"/>
              </p:cNvSpPr>
              <p:nvPr/>
            </p:nvSpPr>
            <p:spPr bwMode="auto">
              <a:xfrm>
                <a:off x="5651501" y="4879034"/>
                <a:ext cx="6350" cy="63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67" name="Freeform 99"/>
              <p:cNvSpPr>
                <a:spLocks/>
              </p:cNvSpPr>
              <p:nvPr/>
            </p:nvSpPr>
            <p:spPr bwMode="auto">
              <a:xfrm>
                <a:off x="5588001" y="4652021"/>
                <a:ext cx="134938" cy="107950"/>
              </a:xfrm>
              <a:custGeom>
                <a:avLst/>
                <a:gdLst>
                  <a:gd name="T0" fmla="*/ 1 w 42"/>
                  <a:gd name="T1" fmla="*/ 16 h 34"/>
                  <a:gd name="T2" fmla="*/ 1 w 42"/>
                  <a:gd name="T3" fmla="*/ 19 h 34"/>
                  <a:gd name="T4" fmla="*/ 0 w 42"/>
                  <a:gd name="T5" fmla="*/ 21 h 34"/>
                  <a:gd name="T6" fmla="*/ 6 w 42"/>
                  <a:gd name="T7" fmla="*/ 23 h 34"/>
                  <a:gd name="T8" fmla="*/ 7 w 42"/>
                  <a:gd name="T9" fmla="*/ 26 h 34"/>
                  <a:gd name="T10" fmla="*/ 8 w 42"/>
                  <a:gd name="T11" fmla="*/ 28 h 34"/>
                  <a:gd name="T12" fmla="*/ 9 w 42"/>
                  <a:gd name="T13" fmla="*/ 28 h 34"/>
                  <a:gd name="T14" fmla="*/ 11 w 42"/>
                  <a:gd name="T15" fmla="*/ 30 h 34"/>
                  <a:gd name="T16" fmla="*/ 12 w 42"/>
                  <a:gd name="T17" fmla="*/ 31 h 34"/>
                  <a:gd name="T18" fmla="*/ 13 w 42"/>
                  <a:gd name="T19" fmla="*/ 32 h 34"/>
                  <a:gd name="T20" fmla="*/ 15 w 42"/>
                  <a:gd name="T21" fmla="*/ 33 h 34"/>
                  <a:gd name="T22" fmla="*/ 16 w 42"/>
                  <a:gd name="T23" fmla="*/ 33 h 34"/>
                  <a:gd name="T24" fmla="*/ 18 w 42"/>
                  <a:gd name="T25" fmla="*/ 34 h 34"/>
                  <a:gd name="T26" fmla="*/ 19 w 42"/>
                  <a:gd name="T27" fmla="*/ 34 h 34"/>
                  <a:gd name="T28" fmla="*/ 21 w 42"/>
                  <a:gd name="T29" fmla="*/ 34 h 34"/>
                  <a:gd name="T30" fmla="*/ 23 w 42"/>
                  <a:gd name="T31" fmla="*/ 34 h 34"/>
                  <a:gd name="T32" fmla="*/ 24 w 42"/>
                  <a:gd name="T33" fmla="*/ 34 h 34"/>
                  <a:gd name="T34" fmla="*/ 26 w 42"/>
                  <a:gd name="T35" fmla="*/ 33 h 34"/>
                  <a:gd name="T36" fmla="*/ 27 w 42"/>
                  <a:gd name="T37" fmla="*/ 33 h 34"/>
                  <a:gd name="T38" fmla="*/ 29 w 42"/>
                  <a:gd name="T39" fmla="*/ 32 h 34"/>
                  <a:gd name="T40" fmla="*/ 30 w 42"/>
                  <a:gd name="T41" fmla="*/ 31 h 34"/>
                  <a:gd name="T42" fmla="*/ 31 w 42"/>
                  <a:gd name="T43" fmla="*/ 31 h 34"/>
                  <a:gd name="T44" fmla="*/ 33 w 42"/>
                  <a:gd name="T45" fmla="*/ 29 h 34"/>
                  <a:gd name="T46" fmla="*/ 33 w 42"/>
                  <a:gd name="T47" fmla="*/ 28 h 34"/>
                  <a:gd name="T48" fmla="*/ 34 w 42"/>
                  <a:gd name="T49" fmla="*/ 27 h 34"/>
                  <a:gd name="T50" fmla="*/ 36 w 42"/>
                  <a:gd name="T51" fmla="*/ 24 h 34"/>
                  <a:gd name="T52" fmla="*/ 42 w 42"/>
                  <a:gd name="T53" fmla="*/ 23 h 34"/>
                  <a:gd name="T54" fmla="*/ 42 w 42"/>
                  <a:gd name="T55" fmla="*/ 21 h 34"/>
                  <a:gd name="T56" fmla="*/ 41 w 42"/>
                  <a:gd name="T57" fmla="*/ 19 h 34"/>
                  <a:gd name="T58" fmla="*/ 41 w 42"/>
                  <a:gd name="T59" fmla="*/ 16 h 34"/>
                  <a:gd name="T60" fmla="*/ 40 w 42"/>
                  <a:gd name="T61" fmla="*/ 14 h 34"/>
                  <a:gd name="T62" fmla="*/ 39 w 42"/>
                  <a:gd name="T63" fmla="*/ 11 h 34"/>
                  <a:gd name="T64" fmla="*/ 37 w 42"/>
                  <a:gd name="T65" fmla="*/ 9 h 34"/>
                  <a:gd name="T66" fmla="*/ 36 w 42"/>
                  <a:gd name="T67" fmla="*/ 7 h 34"/>
                  <a:gd name="T68" fmla="*/ 34 w 42"/>
                  <a:gd name="T69" fmla="*/ 5 h 34"/>
                  <a:gd name="T70" fmla="*/ 33 w 42"/>
                  <a:gd name="T71" fmla="*/ 3 h 34"/>
                  <a:gd name="T72" fmla="*/ 31 w 42"/>
                  <a:gd name="T73" fmla="*/ 2 h 34"/>
                  <a:gd name="T74" fmla="*/ 29 w 42"/>
                  <a:gd name="T75" fmla="*/ 1 h 34"/>
                  <a:gd name="T76" fmla="*/ 28 w 42"/>
                  <a:gd name="T77" fmla="*/ 0 h 34"/>
                  <a:gd name="T78" fmla="*/ 26 w 42"/>
                  <a:gd name="T79" fmla="*/ 0 h 34"/>
                  <a:gd name="T80" fmla="*/ 23 w 42"/>
                  <a:gd name="T81" fmla="*/ 0 h 34"/>
                  <a:gd name="T82" fmla="*/ 21 w 42"/>
                  <a:gd name="T83" fmla="*/ 2 h 34"/>
                  <a:gd name="T84" fmla="*/ 19 w 42"/>
                  <a:gd name="T85" fmla="*/ 0 h 34"/>
                  <a:gd name="T86" fmla="*/ 16 w 42"/>
                  <a:gd name="T87" fmla="*/ 0 h 34"/>
                  <a:gd name="T88" fmla="*/ 14 w 42"/>
                  <a:gd name="T89" fmla="*/ 0 h 34"/>
                  <a:gd name="T90" fmla="*/ 12 w 42"/>
                  <a:gd name="T91" fmla="*/ 1 h 34"/>
                  <a:gd name="T92" fmla="*/ 11 w 42"/>
                  <a:gd name="T93" fmla="*/ 2 h 34"/>
                  <a:gd name="T94" fmla="*/ 8 w 42"/>
                  <a:gd name="T95" fmla="*/ 4 h 34"/>
                  <a:gd name="T96" fmla="*/ 7 w 42"/>
                  <a:gd name="T97" fmla="*/ 6 h 34"/>
                  <a:gd name="T98" fmla="*/ 5 w 42"/>
                  <a:gd name="T99" fmla="*/ 8 h 34"/>
                  <a:gd name="T100" fmla="*/ 4 w 42"/>
                  <a:gd name="T101" fmla="*/ 9 h 34"/>
                  <a:gd name="T102" fmla="*/ 3 w 42"/>
                  <a:gd name="T103" fmla="*/ 11 h 34"/>
                  <a:gd name="T104" fmla="*/ 2 w 42"/>
                  <a:gd name="T105" fmla="*/ 1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2" h="34">
                    <a:moveTo>
                      <a:pt x="2" y="15"/>
                    </a:moveTo>
                    <a:cubicBezTo>
                      <a:pt x="2" y="15"/>
                      <a:pt x="2" y="15"/>
                      <a:pt x="2" y="15"/>
                    </a:cubicBezTo>
                    <a:cubicBezTo>
                      <a:pt x="2" y="16"/>
                      <a:pt x="1" y="16"/>
                      <a:pt x="1" y="16"/>
                    </a:cubicBezTo>
                    <a:cubicBezTo>
                      <a:pt x="1" y="16"/>
                      <a:pt x="1" y="16"/>
                      <a:pt x="1" y="16"/>
                    </a:cubicBezTo>
                    <a:cubicBezTo>
                      <a:pt x="1" y="17"/>
                      <a:pt x="1" y="17"/>
                      <a:pt x="1" y="17"/>
                    </a:cubicBezTo>
                    <a:cubicBezTo>
                      <a:pt x="1" y="17"/>
                      <a:pt x="1" y="17"/>
                      <a:pt x="1" y="18"/>
                    </a:cubicBezTo>
                    <a:cubicBezTo>
                      <a:pt x="1" y="18"/>
                      <a:pt x="1" y="18"/>
                      <a:pt x="1" y="19"/>
                    </a:cubicBezTo>
                    <a:cubicBezTo>
                      <a:pt x="1" y="19"/>
                      <a:pt x="1" y="19"/>
                      <a:pt x="1" y="19"/>
                    </a:cubicBezTo>
                    <a:cubicBezTo>
                      <a:pt x="0" y="19"/>
                      <a:pt x="0" y="19"/>
                      <a:pt x="0" y="20"/>
                    </a:cubicBezTo>
                    <a:cubicBezTo>
                      <a:pt x="0" y="20"/>
                      <a:pt x="0" y="20"/>
                      <a:pt x="0" y="20"/>
                    </a:cubicBezTo>
                    <a:cubicBezTo>
                      <a:pt x="0" y="20"/>
                      <a:pt x="0" y="21"/>
                      <a:pt x="0" y="21"/>
                    </a:cubicBezTo>
                    <a:cubicBezTo>
                      <a:pt x="0" y="21"/>
                      <a:pt x="0" y="21"/>
                      <a:pt x="0" y="21"/>
                    </a:cubicBezTo>
                    <a:cubicBezTo>
                      <a:pt x="0" y="21"/>
                      <a:pt x="0" y="22"/>
                      <a:pt x="0" y="22"/>
                    </a:cubicBezTo>
                    <a:cubicBezTo>
                      <a:pt x="0" y="22"/>
                      <a:pt x="0" y="22"/>
                      <a:pt x="0" y="22"/>
                    </a:cubicBezTo>
                    <a:cubicBezTo>
                      <a:pt x="0" y="23"/>
                      <a:pt x="0" y="23"/>
                      <a:pt x="0" y="23"/>
                    </a:cubicBezTo>
                    <a:cubicBezTo>
                      <a:pt x="6" y="23"/>
                      <a:pt x="6" y="23"/>
                      <a:pt x="6" y="23"/>
                    </a:cubicBezTo>
                    <a:cubicBezTo>
                      <a:pt x="6" y="23"/>
                      <a:pt x="6" y="23"/>
                      <a:pt x="6" y="23"/>
                    </a:cubicBezTo>
                    <a:cubicBezTo>
                      <a:pt x="6" y="23"/>
                      <a:pt x="6" y="24"/>
                      <a:pt x="6" y="24"/>
                    </a:cubicBezTo>
                    <a:cubicBezTo>
                      <a:pt x="6" y="24"/>
                      <a:pt x="6" y="25"/>
                      <a:pt x="7" y="25"/>
                    </a:cubicBezTo>
                    <a:cubicBezTo>
                      <a:pt x="7" y="25"/>
                      <a:pt x="7" y="26"/>
                      <a:pt x="7" y="26"/>
                    </a:cubicBezTo>
                    <a:cubicBezTo>
                      <a:pt x="7" y="26"/>
                      <a:pt x="7" y="27"/>
                      <a:pt x="8" y="27"/>
                    </a:cubicBezTo>
                    <a:cubicBezTo>
                      <a:pt x="8" y="27"/>
                      <a:pt x="8" y="27"/>
                      <a:pt x="8" y="27"/>
                    </a:cubicBezTo>
                    <a:cubicBezTo>
                      <a:pt x="8" y="27"/>
                      <a:pt x="8" y="28"/>
                      <a:pt x="8" y="28"/>
                    </a:cubicBezTo>
                    <a:cubicBezTo>
                      <a:pt x="8" y="28"/>
                      <a:pt x="8" y="28"/>
                      <a:pt x="8" y="28"/>
                    </a:cubicBezTo>
                    <a:cubicBezTo>
                      <a:pt x="8" y="28"/>
                      <a:pt x="8" y="28"/>
                      <a:pt x="8" y="28"/>
                    </a:cubicBezTo>
                    <a:cubicBezTo>
                      <a:pt x="8" y="28"/>
                      <a:pt x="8" y="28"/>
                      <a:pt x="9" y="28"/>
                    </a:cubicBezTo>
                    <a:cubicBezTo>
                      <a:pt x="9" y="28"/>
                      <a:pt x="9" y="28"/>
                      <a:pt x="9" y="28"/>
                    </a:cubicBezTo>
                    <a:cubicBezTo>
                      <a:pt x="9" y="28"/>
                      <a:pt x="9" y="28"/>
                      <a:pt x="9" y="28"/>
                    </a:cubicBezTo>
                    <a:cubicBezTo>
                      <a:pt x="9" y="29"/>
                      <a:pt x="9" y="29"/>
                      <a:pt x="9" y="29"/>
                    </a:cubicBezTo>
                    <a:cubicBezTo>
                      <a:pt x="9" y="29"/>
                      <a:pt x="9" y="29"/>
                      <a:pt x="9" y="29"/>
                    </a:cubicBezTo>
                    <a:cubicBezTo>
                      <a:pt x="9" y="29"/>
                      <a:pt x="9" y="29"/>
                      <a:pt x="9" y="29"/>
                    </a:cubicBezTo>
                    <a:cubicBezTo>
                      <a:pt x="10" y="29"/>
                      <a:pt x="10" y="30"/>
                      <a:pt x="11" y="30"/>
                    </a:cubicBezTo>
                    <a:cubicBezTo>
                      <a:pt x="11" y="31"/>
                      <a:pt x="11" y="31"/>
                      <a:pt x="11" y="31"/>
                    </a:cubicBezTo>
                    <a:cubicBezTo>
                      <a:pt x="11" y="31"/>
                      <a:pt x="11" y="31"/>
                      <a:pt x="11" y="31"/>
                    </a:cubicBezTo>
                    <a:cubicBezTo>
                      <a:pt x="11" y="31"/>
                      <a:pt x="11" y="31"/>
                      <a:pt x="12" y="31"/>
                    </a:cubicBezTo>
                    <a:cubicBezTo>
                      <a:pt x="12" y="31"/>
                      <a:pt x="12" y="31"/>
                      <a:pt x="12" y="31"/>
                    </a:cubicBezTo>
                    <a:cubicBezTo>
                      <a:pt x="12" y="31"/>
                      <a:pt x="12" y="31"/>
                      <a:pt x="12" y="31"/>
                    </a:cubicBezTo>
                    <a:cubicBezTo>
                      <a:pt x="12" y="31"/>
                      <a:pt x="12" y="31"/>
                      <a:pt x="12" y="32"/>
                    </a:cubicBezTo>
                    <a:cubicBezTo>
                      <a:pt x="12" y="32"/>
                      <a:pt x="13" y="32"/>
                      <a:pt x="13" y="32"/>
                    </a:cubicBezTo>
                    <a:cubicBezTo>
                      <a:pt x="13" y="32"/>
                      <a:pt x="13" y="32"/>
                      <a:pt x="13" y="32"/>
                    </a:cubicBezTo>
                    <a:cubicBezTo>
                      <a:pt x="13" y="32"/>
                      <a:pt x="13" y="32"/>
                      <a:pt x="13" y="32"/>
                    </a:cubicBezTo>
                    <a:cubicBezTo>
                      <a:pt x="14" y="32"/>
                      <a:pt x="14" y="32"/>
                      <a:pt x="14" y="33"/>
                    </a:cubicBezTo>
                    <a:cubicBezTo>
                      <a:pt x="14" y="33"/>
                      <a:pt x="14" y="33"/>
                      <a:pt x="14" y="33"/>
                    </a:cubicBezTo>
                    <a:cubicBezTo>
                      <a:pt x="14" y="33"/>
                      <a:pt x="15" y="33"/>
                      <a:pt x="15" y="33"/>
                    </a:cubicBezTo>
                    <a:cubicBezTo>
                      <a:pt x="15" y="33"/>
                      <a:pt x="15" y="33"/>
                      <a:pt x="15" y="33"/>
                    </a:cubicBezTo>
                    <a:cubicBezTo>
                      <a:pt x="15" y="33"/>
                      <a:pt x="16" y="33"/>
                      <a:pt x="16" y="33"/>
                    </a:cubicBezTo>
                    <a:cubicBezTo>
                      <a:pt x="16" y="33"/>
                      <a:pt x="16" y="33"/>
                      <a:pt x="16" y="33"/>
                    </a:cubicBezTo>
                    <a:cubicBezTo>
                      <a:pt x="16" y="33"/>
                      <a:pt x="16" y="33"/>
                      <a:pt x="16" y="33"/>
                    </a:cubicBezTo>
                    <a:cubicBezTo>
                      <a:pt x="16" y="33"/>
                      <a:pt x="16" y="33"/>
                      <a:pt x="16" y="33"/>
                    </a:cubicBezTo>
                    <a:cubicBezTo>
                      <a:pt x="17" y="33"/>
                      <a:pt x="17" y="34"/>
                      <a:pt x="17" y="34"/>
                    </a:cubicBezTo>
                    <a:cubicBezTo>
                      <a:pt x="17" y="34"/>
                      <a:pt x="17" y="34"/>
                      <a:pt x="17" y="34"/>
                    </a:cubicBezTo>
                    <a:cubicBezTo>
                      <a:pt x="18" y="34"/>
                      <a:pt x="18" y="34"/>
                      <a:pt x="18" y="34"/>
                    </a:cubicBezTo>
                    <a:cubicBezTo>
                      <a:pt x="18" y="34"/>
                      <a:pt x="18" y="34"/>
                      <a:pt x="18" y="34"/>
                    </a:cubicBezTo>
                    <a:cubicBezTo>
                      <a:pt x="18" y="34"/>
                      <a:pt x="19" y="34"/>
                      <a:pt x="19" y="34"/>
                    </a:cubicBezTo>
                    <a:cubicBezTo>
                      <a:pt x="19" y="34"/>
                      <a:pt x="19" y="34"/>
                      <a:pt x="19" y="34"/>
                    </a:cubicBezTo>
                    <a:cubicBezTo>
                      <a:pt x="19" y="34"/>
                      <a:pt x="19" y="34"/>
                      <a:pt x="19" y="34"/>
                    </a:cubicBezTo>
                    <a:cubicBezTo>
                      <a:pt x="19" y="34"/>
                      <a:pt x="19" y="34"/>
                      <a:pt x="19" y="34"/>
                    </a:cubicBezTo>
                    <a:cubicBezTo>
                      <a:pt x="19" y="34"/>
                      <a:pt x="19" y="34"/>
                      <a:pt x="19" y="34"/>
                    </a:cubicBezTo>
                    <a:cubicBezTo>
                      <a:pt x="20" y="34"/>
                      <a:pt x="20" y="34"/>
                      <a:pt x="20" y="34"/>
                    </a:cubicBezTo>
                    <a:cubicBezTo>
                      <a:pt x="21" y="34"/>
                      <a:pt x="21" y="34"/>
                      <a:pt x="21" y="34"/>
                    </a:cubicBezTo>
                    <a:cubicBezTo>
                      <a:pt x="21" y="34"/>
                      <a:pt x="21" y="34"/>
                      <a:pt x="22" y="34"/>
                    </a:cubicBezTo>
                    <a:cubicBezTo>
                      <a:pt x="22" y="34"/>
                      <a:pt x="22" y="34"/>
                      <a:pt x="22" y="34"/>
                    </a:cubicBezTo>
                    <a:cubicBezTo>
                      <a:pt x="22" y="34"/>
                      <a:pt x="22" y="34"/>
                      <a:pt x="22" y="34"/>
                    </a:cubicBezTo>
                    <a:cubicBezTo>
                      <a:pt x="23" y="34"/>
                      <a:pt x="23" y="34"/>
                      <a:pt x="23" y="34"/>
                    </a:cubicBezTo>
                    <a:cubicBezTo>
                      <a:pt x="23" y="34"/>
                      <a:pt x="23" y="34"/>
                      <a:pt x="23" y="34"/>
                    </a:cubicBezTo>
                    <a:cubicBezTo>
                      <a:pt x="23" y="34"/>
                      <a:pt x="23" y="34"/>
                      <a:pt x="23" y="34"/>
                    </a:cubicBezTo>
                    <a:cubicBezTo>
                      <a:pt x="23" y="34"/>
                      <a:pt x="24" y="34"/>
                      <a:pt x="24" y="34"/>
                    </a:cubicBezTo>
                    <a:cubicBezTo>
                      <a:pt x="24" y="34"/>
                      <a:pt x="24" y="34"/>
                      <a:pt x="24" y="34"/>
                    </a:cubicBezTo>
                    <a:cubicBezTo>
                      <a:pt x="24" y="34"/>
                      <a:pt x="24" y="34"/>
                      <a:pt x="24" y="34"/>
                    </a:cubicBezTo>
                    <a:cubicBezTo>
                      <a:pt x="24" y="34"/>
                      <a:pt x="24" y="34"/>
                      <a:pt x="24" y="34"/>
                    </a:cubicBezTo>
                    <a:cubicBezTo>
                      <a:pt x="25" y="34"/>
                      <a:pt x="25" y="33"/>
                      <a:pt x="25" y="33"/>
                    </a:cubicBezTo>
                    <a:cubicBezTo>
                      <a:pt x="25" y="33"/>
                      <a:pt x="25" y="33"/>
                      <a:pt x="26" y="33"/>
                    </a:cubicBezTo>
                    <a:cubicBezTo>
                      <a:pt x="26" y="33"/>
                      <a:pt x="26" y="33"/>
                      <a:pt x="26" y="33"/>
                    </a:cubicBezTo>
                    <a:cubicBezTo>
                      <a:pt x="26" y="33"/>
                      <a:pt x="26" y="33"/>
                      <a:pt x="26" y="33"/>
                    </a:cubicBezTo>
                    <a:cubicBezTo>
                      <a:pt x="26" y="33"/>
                      <a:pt x="27" y="33"/>
                      <a:pt x="27" y="33"/>
                    </a:cubicBezTo>
                    <a:cubicBezTo>
                      <a:pt x="27" y="33"/>
                      <a:pt x="27" y="33"/>
                      <a:pt x="27" y="33"/>
                    </a:cubicBezTo>
                    <a:cubicBezTo>
                      <a:pt x="27" y="33"/>
                      <a:pt x="27" y="33"/>
                      <a:pt x="28" y="33"/>
                    </a:cubicBezTo>
                    <a:cubicBezTo>
                      <a:pt x="28" y="33"/>
                      <a:pt x="28" y="33"/>
                      <a:pt x="28" y="33"/>
                    </a:cubicBezTo>
                    <a:cubicBezTo>
                      <a:pt x="28" y="32"/>
                      <a:pt x="28" y="32"/>
                      <a:pt x="28" y="32"/>
                    </a:cubicBezTo>
                    <a:cubicBezTo>
                      <a:pt x="29" y="32"/>
                      <a:pt x="29" y="32"/>
                      <a:pt x="29" y="32"/>
                    </a:cubicBezTo>
                    <a:cubicBezTo>
                      <a:pt x="29" y="32"/>
                      <a:pt x="29" y="32"/>
                      <a:pt x="29" y="32"/>
                    </a:cubicBezTo>
                    <a:cubicBezTo>
                      <a:pt x="29" y="32"/>
                      <a:pt x="29" y="32"/>
                      <a:pt x="30" y="32"/>
                    </a:cubicBezTo>
                    <a:cubicBezTo>
                      <a:pt x="30" y="31"/>
                      <a:pt x="30" y="31"/>
                      <a:pt x="30" y="31"/>
                    </a:cubicBezTo>
                    <a:cubicBezTo>
                      <a:pt x="30" y="31"/>
                      <a:pt x="30" y="31"/>
                      <a:pt x="30" y="31"/>
                    </a:cubicBezTo>
                    <a:cubicBezTo>
                      <a:pt x="30" y="31"/>
                      <a:pt x="30" y="31"/>
                      <a:pt x="30" y="31"/>
                    </a:cubicBezTo>
                    <a:cubicBezTo>
                      <a:pt x="30" y="31"/>
                      <a:pt x="30" y="31"/>
                      <a:pt x="30" y="31"/>
                    </a:cubicBezTo>
                    <a:cubicBezTo>
                      <a:pt x="30" y="31"/>
                      <a:pt x="31" y="31"/>
                      <a:pt x="31" y="31"/>
                    </a:cubicBezTo>
                    <a:cubicBezTo>
                      <a:pt x="31" y="31"/>
                      <a:pt x="31" y="31"/>
                      <a:pt x="31" y="31"/>
                    </a:cubicBezTo>
                    <a:cubicBezTo>
                      <a:pt x="31" y="31"/>
                      <a:pt x="31" y="31"/>
                      <a:pt x="31" y="30"/>
                    </a:cubicBezTo>
                    <a:cubicBezTo>
                      <a:pt x="32" y="30"/>
                      <a:pt x="32" y="29"/>
                      <a:pt x="33" y="29"/>
                    </a:cubicBezTo>
                    <a:cubicBezTo>
                      <a:pt x="33" y="29"/>
                      <a:pt x="33" y="29"/>
                      <a:pt x="33" y="29"/>
                    </a:cubicBezTo>
                    <a:cubicBezTo>
                      <a:pt x="33" y="29"/>
                      <a:pt x="33" y="29"/>
                      <a:pt x="33" y="29"/>
                    </a:cubicBezTo>
                    <a:cubicBezTo>
                      <a:pt x="33" y="29"/>
                      <a:pt x="33" y="29"/>
                      <a:pt x="33" y="29"/>
                    </a:cubicBezTo>
                    <a:cubicBezTo>
                      <a:pt x="33" y="29"/>
                      <a:pt x="33" y="29"/>
                      <a:pt x="33" y="28"/>
                    </a:cubicBezTo>
                    <a:cubicBezTo>
                      <a:pt x="33" y="28"/>
                      <a:pt x="33" y="28"/>
                      <a:pt x="33" y="28"/>
                    </a:cubicBezTo>
                    <a:cubicBezTo>
                      <a:pt x="33" y="28"/>
                      <a:pt x="33" y="28"/>
                      <a:pt x="33" y="28"/>
                    </a:cubicBezTo>
                    <a:cubicBezTo>
                      <a:pt x="33" y="28"/>
                      <a:pt x="34" y="28"/>
                      <a:pt x="34" y="28"/>
                    </a:cubicBezTo>
                    <a:cubicBezTo>
                      <a:pt x="34" y="28"/>
                      <a:pt x="34" y="28"/>
                      <a:pt x="34" y="28"/>
                    </a:cubicBezTo>
                    <a:cubicBezTo>
                      <a:pt x="34" y="28"/>
                      <a:pt x="34" y="28"/>
                      <a:pt x="34" y="28"/>
                    </a:cubicBezTo>
                    <a:cubicBezTo>
                      <a:pt x="34" y="28"/>
                      <a:pt x="34" y="27"/>
                      <a:pt x="34" y="27"/>
                    </a:cubicBezTo>
                    <a:cubicBezTo>
                      <a:pt x="34" y="27"/>
                      <a:pt x="34" y="27"/>
                      <a:pt x="34" y="27"/>
                    </a:cubicBezTo>
                    <a:cubicBezTo>
                      <a:pt x="34" y="27"/>
                      <a:pt x="35" y="26"/>
                      <a:pt x="35" y="26"/>
                    </a:cubicBezTo>
                    <a:cubicBezTo>
                      <a:pt x="35" y="26"/>
                      <a:pt x="35" y="25"/>
                      <a:pt x="35" y="25"/>
                    </a:cubicBezTo>
                    <a:cubicBezTo>
                      <a:pt x="36" y="25"/>
                      <a:pt x="36" y="25"/>
                      <a:pt x="36" y="24"/>
                    </a:cubicBezTo>
                    <a:cubicBezTo>
                      <a:pt x="36" y="24"/>
                      <a:pt x="36" y="24"/>
                      <a:pt x="36" y="24"/>
                    </a:cubicBezTo>
                    <a:cubicBezTo>
                      <a:pt x="36" y="24"/>
                      <a:pt x="36" y="23"/>
                      <a:pt x="36" y="23"/>
                    </a:cubicBezTo>
                    <a:cubicBezTo>
                      <a:pt x="36" y="23"/>
                      <a:pt x="36" y="23"/>
                      <a:pt x="36" y="23"/>
                    </a:cubicBezTo>
                    <a:cubicBezTo>
                      <a:pt x="42" y="23"/>
                      <a:pt x="42" y="23"/>
                      <a:pt x="42" y="23"/>
                    </a:cubicBezTo>
                    <a:cubicBezTo>
                      <a:pt x="42" y="23"/>
                      <a:pt x="42" y="23"/>
                      <a:pt x="42" y="22"/>
                    </a:cubicBezTo>
                    <a:cubicBezTo>
                      <a:pt x="42" y="22"/>
                      <a:pt x="42" y="22"/>
                      <a:pt x="42" y="22"/>
                    </a:cubicBezTo>
                    <a:cubicBezTo>
                      <a:pt x="42" y="22"/>
                      <a:pt x="42" y="21"/>
                      <a:pt x="42" y="21"/>
                    </a:cubicBezTo>
                    <a:cubicBezTo>
                      <a:pt x="42" y="21"/>
                      <a:pt x="42" y="21"/>
                      <a:pt x="42" y="21"/>
                    </a:cubicBezTo>
                    <a:cubicBezTo>
                      <a:pt x="42" y="21"/>
                      <a:pt x="42" y="20"/>
                      <a:pt x="42" y="20"/>
                    </a:cubicBezTo>
                    <a:cubicBezTo>
                      <a:pt x="42" y="20"/>
                      <a:pt x="42" y="20"/>
                      <a:pt x="42" y="20"/>
                    </a:cubicBezTo>
                    <a:cubicBezTo>
                      <a:pt x="41" y="19"/>
                      <a:pt x="41" y="19"/>
                      <a:pt x="41" y="19"/>
                    </a:cubicBezTo>
                    <a:cubicBezTo>
                      <a:pt x="41" y="19"/>
                      <a:pt x="41" y="19"/>
                      <a:pt x="41" y="19"/>
                    </a:cubicBezTo>
                    <a:cubicBezTo>
                      <a:pt x="41" y="18"/>
                      <a:pt x="41" y="18"/>
                      <a:pt x="41" y="18"/>
                    </a:cubicBezTo>
                    <a:cubicBezTo>
                      <a:pt x="41" y="17"/>
                      <a:pt x="41" y="17"/>
                      <a:pt x="41" y="17"/>
                    </a:cubicBezTo>
                    <a:cubicBezTo>
                      <a:pt x="41" y="17"/>
                      <a:pt x="41" y="17"/>
                      <a:pt x="41" y="16"/>
                    </a:cubicBezTo>
                    <a:cubicBezTo>
                      <a:pt x="41" y="16"/>
                      <a:pt x="41" y="16"/>
                      <a:pt x="41" y="16"/>
                    </a:cubicBezTo>
                    <a:cubicBezTo>
                      <a:pt x="40" y="16"/>
                      <a:pt x="40" y="16"/>
                      <a:pt x="40" y="15"/>
                    </a:cubicBezTo>
                    <a:cubicBezTo>
                      <a:pt x="40" y="15"/>
                      <a:pt x="40" y="15"/>
                      <a:pt x="40" y="15"/>
                    </a:cubicBezTo>
                    <a:cubicBezTo>
                      <a:pt x="40" y="15"/>
                      <a:pt x="40" y="14"/>
                      <a:pt x="40" y="14"/>
                    </a:cubicBezTo>
                    <a:cubicBezTo>
                      <a:pt x="40" y="14"/>
                      <a:pt x="40" y="14"/>
                      <a:pt x="40" y="14"/>
                    </a:cubicBezTo>
                    <a:cubicBezTo>
                      <a:pt x="40" y="14"/>
                      <a:pt x="39" y="13"/>
                      <a:pt x="39" y="13"/>
                    </a:cubicBezTo>
                    <a:cubicBezTo>
                      <a:pt x="39" y="13"/>
                      <a:pt x="39" y="13"/>
                      <a:pt x="39" y="13"/>
                    </a:cubicBezTo>
                    <a:cubicBezTo>
                      <a:pt x="39" y="12"/>
                      <a:pt x="39" y="12"/>
                      <a:pt x="39" y="12"/>
                    </a:cubicBezTo>
                    <a:cubicBezTo>
                      <a:pt x="39" y="11"/>
                      <a:pt x="39" y="11"/>
                      <a:pt x="39" y="11"/>
                    </a:cubicBezTo>
                    <a:cubicBezTo>
                      <a:pt x="38" y="11"/>
                      <a:pt x="38" y="11"/>
                      <a:pt x="38" y="11"/>
                    </a:cubicBezTo>
                    <a:cubicBezTo>
                      <a:pt x="38" y="10"/>
                      <a:pt x="38" y="10"/>
                      <a:pt x="38" y="10"/>
                    </a:cubicBezTo>
                    <a:cubicBezTo>
                      <a:pt x="38" y="10"/>
                      <a:pt x="38" y="10"/>
                      <a:pt x="38" y="9"/>
                    </a:cubicBezTo>
                    <a:cubicBezTo>
                      <a:pt x="37" y="9"/>
                      <a:pt x="37" y="9"/>
                      <a:pt x="37" y="9"/>
                    </a:cubicBezTo>
                    <a:cubicBezTo>
                      <a:pt x="37" y="9"/>
                      <a:pt x="37" y="9"/>
                      <a:pt x="37" y="8"/>
                    </a:cubicBezTo>
                    <a:cubicBezTo>
                      <a:pt x="37" y="8"/>
                      <a:pt x="37" y="8"/>
                      <a:pt x="37" y="8"/>
                    </a:cubicBezTo>
                    <a:cubicBezTo>
                      <a:pt x="37" y="8"/>
                      <a:pt x="36" y="8"/>
                      <a:pt x="36" y="7"/>
                    </a:cubicBezTo>
                    <a:cubicBezTo>
                      <a:pt x="36" y="7"/>
                      <a:pt x="36" y="7"/>
                      <a:pt x="36" y="7"/>
                    </a:cubicBezTo>
                    <a:cubicBezTo>
                      <a:pt x="36" y="7"/>
                      <a:pt x="36" y="6"/>
                      <a:pt x="35" y="6"/>
                    </a:cubicBezTo>
                    <a:cubicBezTo>
                      <a:pt x="35" y="6"/>
                      <a:pt x="35" y="6"/>
                      <a:pt x="35" y="6"/>
                    </a:cubicBezTo>
                    <a:cubicBezTo>
                      <a:pt x="35" y="6"/>
                      <a:pt x="35" y="5"/>
                      <a:pt x="35" y="5"/>
                    </a:cubicBezTo>
                    <a:cubicBezTo>
                      <a:pt x="35" y="5"/>
                      <a:pt x="34" y="5"/>
                      <a:pt x="34" y="5"/>
                    </a:cubicBezTo>
                    <a:cubicBezTo>
                      <a:pt x="34" y="5"/>
                      <a:pt x="34" y="5"/>
                      <a:pt x="34" y="4"/>
                    </a:cubicBezTo>
                    <a:cubicBezTo>
                      <a:pt x="34" y="4"/>
                      <a:pt x="34" y="4"/>
                      <a:pt x="34" y="4"/>
                    </a:cubicBezTo>
                    <a:cubicBezTo>
                      <a:pt x="33" y="4"/>
                      <a:pt x="33" y="4"/>
                      <a:pt x="33" y="4"/>
                    </a:cubicBezTo>
                    <a:cubicBezTo>
                      <a:pt x="33" y="3"/>
                      <a:pt x="33" y="3"/>
                      <a:pt x="33" y="3"/>
                    </a:cubicBezTo>
                    <a:cubicBezTo>
                      <a:pt x="33" y="3"/>
                      <a:pt x="32" y="3"/>
                      <a:pt x="32" y="3"/>
                    </a:cubicBezTo>
                    <a:cubicBezTo>
                      <a:pt x="32" y="3"/>
                      <a:pt x="32" y="2"/>
                      <a:pt x="32" y="2"/>
                    </a:cubicBezTo>
                    <a:cubicBezTo>
                      <a:pt x="32" y="2"/>
                      <a:pt x="32" y="2"/>
                      <a:pt x="31" y="2"/>
                    </a:cubicBezTo>
                    <a:cubicBezTo>
                      <a:pt x="31" y="2"/>
                      <a:pt x="31" y="2"/>
                      <a:pt x="31" y="2"/>
                    </a:cubicBezTo>
                    <a:cubicBezTo>
                      <a:pt x="31" y="2"/>
                      <a:pt x="31" y="1"/>
                      <a:pt x="31" y="1"/>
                    </a:cubicBezTo>
                    <a:cubicBezTo>
                      <a:pt x="30" y="1"/>
                      <a:pt x="30" y="1"/>
                      <a:pt x="30" y="1"/>
                    </a:cubicBezTo>
                    <a:cubicBezTo>
                      <a:pt x="30" y="1"/>
                      <a:pt x="30" y="1"/>
                      <a:pt x="30" y="1"/>
                    </a:cubicBezTo>
                    <a:cubicBezTo>
                      <a:pt x="30" y="1"/>
                      <a:pt x="29" y="1"/>
                      <a:pt x="29" y="1"/>
                    </a:cubicBezTo>
                    <a:cubicBezTo>
                      <a:pt x="29" y="1"/>
                      <a:pt x="29" y="0"/>
                      <a:pt x="29" y="0"/>
                    </a:cubicBezTo>
                    <a:cubicBezTo>
                      <a:pt x="29" y="0"/>
                      <a:pt x="29" y="0"/>
                      <a:pt x="29" y="0"/>
                    </a:cubicBezTo>
                    <a:cubicBezTo>
                      <a:pt x="28" y="0"/>
                      <a:pt x="28" y="0"/>
                      <a:pt x="28" y="0"/>
                    </a:cubicBezTo>
                    <a:cubicBezTo>
                      <a:pt x="28" y="0"/>
                      <a:pt x="28" y="0"/>
                      <a:pt x="28" y="0"/>
                    </a:cubicBezTo>
                    <a:cubicBezTo>
                      <a:pt x="27" y="0"/>
                      <a:pt x="27" y="0"/>
                      <a:pt x="27" y="0"/>
                    </a:cubicBezTo>
                    <a:cubicBezTo>
                      <a:pt x="27" y="0"/>
                      <a:pt x="27" y="0"/>
                      <a:pt x="27" y="0"/>
                    </a:cubicBezTo>
                    <a:cubicBezTo>
                      <a:pt x="27" y="0"/>
                      <a:pt x="26" y="0"/>
                      <a:pt x="26" y="0"/>
                    </a:cubicBezTo>
                    <a:cubicBezTo>
                      <a:pt x="26" y="0"/>
                      <a:pt x="26" y="0"/>
                      <a:pt x="26" y="0"/>
                    </a:cubicBezTo>
                    <a:cubicBezTo>
                      <a:pt x="26" y="0"/>
                      <a:pt x="26" y="0"/>
                      <a:pt x="25" y="0"/>
                    </a:cubicBezTo>
                    <a:cubicBezTo>
                      <a:pt x="25" y="0"/>
                      <a:pt x="25" y="0"/>
                      <a:pt x="25" y="0"/>
                    </a:cubicBezTo>
                    <a:cubicBezTo>
                      <a:pt x="25" y="0"/>
                      <a:pt x="24" y="0"/>
                      <a:pt x="24" y="0"/>
                    </a:cubicBezTo>
                    <a:cubicBezTo>
                      <a:pt x="24" y="0"/>
                      <a:pt x="24" y="0"/>
                      <a:pt x="23" y="0"/>
                    </a:cubicBezTo>
                    <a:cubicBezTo>
                      <a:pt x="23" y="0"/>
                      <a:pt x="23" y="0"/>
                      <a:pt x="23" y="0"/>
                    </a:cubicBezTo>
                    <a:cubicBezTo>
                      <a:pt x="23" y="0"/>
                      <a:pt x="23" y="0"/>
                      <a:pt x="22" y="1"/>
                    </a:cubicBezTo>
                    <a:cubicBezTo>
                      <a:pt x="22" y="1"/>
                      <a:pt x="22" y="1"/>
                      <a:pt x="22" y="1"/>
                    </a:cubicBezTo>
                    <a:cubicBezTo>
                      <a:pt x="22" y="1"/>
                      <a:pt x="21" y="1"/>
                      <a:pt x="21" y="2"/>
                    </a:cubicBezTo>
                    <a:cubicBezTo>
                      <a:pt x="21" y="1"/>
                      <a:pt x="20" y="1"/>
                      <a:pt x="20" y="1"/>
                    </a:cubicBezTo>
                    <a:cubicBezTo>
                      <a:pt x="20" y="1"/>
                      <a:pt x="20" y="1"/>
                      <a:pt x="20" y="1"/>
                    </a:cubicBezTo>
                    <a:cubicBezTo>
                      <a:pt x="19" y="0"/>
                      <a:pt x="19" y="0"/>
                      <a:pt x="19" y="0"/>
                    </a:cubicBezTo>
                    <a:cubicBezTo>
                      <a:pt x="19" y="0"/>
                      <a:pt x="19" y="0"/>
                      <a:pt x="19" y="0"/>
                    </a:cubicBezTo>
                    <a:cubicBezTo>
                      <a:pt x="18" y="0"/>
                      <a:pt x="18" y="0"/>
                      <a:pt x="18" y="0"/>
                    </a:cubicBezTo>
                    <a:cubicBezTo>
                      <a:pt x="17" y="0"/>
                      <a:pt x="17" y="0"/>
                      <a:pt x="17" y="0"/>
                    </a:cubicBezTo>
                    <a:cubicBezTo>
                      <a:pt x="17" y="0"/>
                      <a:pt x="17" y="0"/>
                      <a:pt x="16" y="0"/>
                    </a:cubicBezTo>
                    <a:cubicBezTo>
                      <a:pt x="16" y="0"/>
                      <a:pt x="16" y="0"/>
                      <a:pt x="16" y="0"/>
                    </a:cubicBezTo>
                    <a:cubicBezTo>
                      <a:pt x="16" y="0"/>
                      <a:pt x="16" y="0"/>
                      <a:pt x="16" y="0"/>
                    </a:cubicBezTo>
                    <a:cubicBezTo>
                      <a:pt x="16" y="0"/>
                      <a:pt x="15" y="0"/>
                      <a:pt x="15" y="0"/>
                    </a:cubicBezTo>
                    <a:cubicBezTo>
                      <a:pt x="15" y="0"/>
                      <a:pt x="15" y="0"/>
                      <a:pt x="15" y="0"/>
                    </a:cubicBezTo>
                    <a:cubicBezTo>
                      <a:pt x="15" y="0"/>
                      <a:pt x="14" y="0"/>
                      <a:pt x="14" y="0"/>
                    </a:cubicBezTo>
                    <a:cubicBezTo>
                      <a:pt x="14" y="0"/>
                      <a:pt x="14" y="0"/>
                      <a:pt x="14" y="0"/>
                    </a:cubicBezTo>
                    <a:cubicBezTo>
                      <a:pt x="14" y="0"/>
                      <a:pt x="14" y="0"/>
                      <a:pt x="13" y="0"/>
                    </a:cubicBezTo>
                    <a:cubicBezTo>
                      <a:pt x="13" y="0"/>
                      <a:pt x="13" y="0"/>
                      <a:pt x="13" y="0"/>
                    </a:cubicBezTo>
                    <a:cubicBezTo>
                      <a:pt x="13" y="0"/>
                      <a:pt x="13" y="1"/>
                      <a:pt x="12" y="1"/>
                    </a:cubicBezTo>
                    <a:cubicBezTo>
                      <a:pt x="12" y="1"/>
                      <a:pt x="12" y="1"/>
                      <a:pt x="12" y="1"/>
                    </a:cubicBezTo>
                    <a:cubicBezTo>
                      <a:pt x="12" y="1"/>
                      <a:pt x="12" y="1"/>
                      <a:pt x="12" y="1"/>
                    </a:cubicBezTo>
                    <a:cubicBezTo>
                      <a:pt x="12" y="1"/>
                      <a:pt x="11" y="1"/>
                      <a:pt x="11" y="1"/>
                    </a:cubicBezTo>
                    <a:cubicBezTo>
                      <a:pt x="11" y="1"/>
                      <a:pt x="11" y="2"/>
                      <a:pt x="11" y="2"/>
                    </a:cubicBezTo>
                    <a:cubicBezTo>
                      <a:pt x="11" y="2"/>
                      <a:pt x="11" y="2"/>
                      <a:pt x="11" y="2"/>
                    </a:cubicBezTo>
                    <a:cubicBezTo>
                      <a:pt x="10" y="2"/>
                      <a:pt x="10" y="3"/>
                      <a:pt x="9" y="3"/>
                    </a:cubicBezTo>
                    <a:cubicBezTo>
                      <a:pt x="9" y="3"/>
                      <a:pt x="9" y="3"/>
                      <a:pt x="9" y="3"/>
                    </a:cubicBezTo>
                    <a:cubicBezTo>
                      <a:pt x="9" y="4"/>
                      <a:pt x="8" y="4"/>
                      <a:pt x="8" y="4"/>
                    </a:cubicBezTo>
                    <a:cubicBezTo>
                      <a:pt x="8" y="4"/>
                      <a:pt x="8" y="4"/>
                      <a:pt x="8" y="4"/>
                    </a:cubicBezTo>
                    <a:cubicBezTo>
                      <a:pt x="8" y="5"/>
                      <a:pt x="8" y="5"/>
                      <a:pt x="7" y="5"/>
                    </a:cubicBezTo>
                    <a:cubicBezTo>
                      <a:pt x="7" y="5"/>
                      <a:pt x="7" y="5"/>
                      <a:pt x="7" y="5"/>
                    </a:cubicBezTo>
                    <a:cubicBezTo>
                      <a:pt x="7" y="5"/>
                      <a:pt x="7" y="6"/>
                      <a:pt x="7" y="6"/>
                    </a:cubicBezTo>
                    <a:cubicBezTo>
                      <a:pt x="7" y="6"/>
                      <a:pt x="7" y="6"/>
                      <a:pt x="7" y="6"/>
                    </a:cubicBezTo>
                    <a:cubicBezTo>
                      <a:pt x="6" y="6"/>
                      <a:pt x="6" y="7"/>
                      <a:pt x="6" y="7"/>
                    </a:cubicBezTo>
                    <a:cubicBezTo>
                      <a:pt x="6" y="7"/>
                      <a:pt x="6" y="7"/>
                      <a:pt x="6" y="7"/>
                    </a:cubicBezTo>
                    <a:cubicBezTo>
                      <a:pt x="6" y="7"/>
                      <a:pt x="5" y="8"/>
                      <a:pt x="5" y="8"/>
                    </a:cubicBezTo>
                    <a:cubicBezTo>
                      <a:pt x="5" y="8"/>
                      <a:pt x="5" y="8"/>
                      <a:pt x="5" y="8"/>
                    </a:cubicBezTo>
                    <a:cubicBezTo>
                      <a:pt x="5" y="8"/>
                      <a:pt x="5" y="8"/>
                      <a:pt x="5" y="8"/>
                    </a:cubicBezTo>
                    <a:cubicBezTo>
                      <a:pt x="5" y="9"/>
                      <a:pt x="5" y="9"/>
                      <a:pt x="5" y="9"/>
                    </a:cubicBezTo>
                    <a:cubicBezTo>
                      <a:pt x="4" y="9"/>
                      <a:pt x="4" y="9"/>
                      <a:pt x="4" y="9"/>
                    </a:cubicBezTo>
                    <a:cubicBezTo>
                      <a:pt x="4" y="10"/>
                      <a:pt x="4" y="10"/>
                      <a:pt x="4" y="10"/>
                    </a:cubicBezTo>
                    <a:cubicBezTo>
                      <a:pt x="4" y="10"/>
                      <a:pt x="4" y="10"/>
                      <a:pt x="4" y="10"/>
                    </a:cubicBezTo>
                    <a:cubicBezTo>
                      <a:pt x="4" y="11"/>
                      <a:pt x="4" y="11"/>
                      <a:pt x="4" y="11"/>
                    </a:cubicBezTo>
                    <a:cubicBezTo>
                      <a:pt x="4" y="11"/>
                      <a:pt x="3" y="11"/>
                      <a:pt x="3" y="11"/>
                    </a:cubicBezTo>
                    <a:cubicBezTo>
                      <a:pt x="3" y="11"/>
                      <a:pt x="3" y="12"/>
                      <a:pt x="3" y="12"/>
                    </a:cubicBezTo>
                    <a:cubicBezTo>
                      <a:pt x="3" y="12"/>
                      <a:pt x="3" y="12"/>
                      <a:pt x="3" y="13"/>
                    </a:cubicBezTo>
                    <a:cubicBezTo>
                      <a:pt x="3" y="13"/>
                      <a:pt x="3" y="13"/>
                      <a:pt x="3" y="13"/>
                    </a:cubicBezTo>
                    <a:cubicBezTo>
                      <a:pt x="2" y="13"/>
                      <a:pt x="2" y="13"/>
                      <a:pt x="2" y="13"/>
                    </a:cubicBezTo>
                    <a:cubicBezTo>
                      <a:pt x="2" y="14"/>
                      <a:pt x="2" y="14"/>
                      <a:pt x="2" y="14"/>
                    </a:cubicBezTo>
                    <a:cubicBezTo>
                      <a:pt x="2" y="14"/>
                      <a:pt x="2" y="14"/>
                      <a:pt x="2" y="14"/>
                    </a:cubicBezTo>
                    <a:cubicBezTo>
                      <a:pt x="2" y="14"/>
                      <a:pt x="2" y="15"/>
                      <a:pt x="2" y="15"/>
                    </a:cubicBezTo>
                    <a:close/>
                  </a:path>
                </a:pathLst>
              </a:custGeom>
              <a:solidFill>
                <a:srgbClr val="D2E3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68" name="Freeform 100"/>
              <p:cNvSpPr>
                <a:spLocks/>
              </p:cNvSpPr>
              <p:nvPr/>
            </p:nvSpPr>
            <p:spPr bwMode="auto">
              <a:xfrm>
                <a:off x="5572126" y="4804421"/>
                <a:ext cx="28575" cy="160338"/>
              </a:xfrm>
              <a:custGeom>
                <a:avLst/>
                <a:gdLst>
                  <a:gd name="T0" fmla="*/ 0 w 9"/>
                  <a:gd name="T1" fmla="*/ 0 h 50"/>
                  <a:gd name="T2" fmla="*/ 9 w 9"/>
                  <a:gd name="T3" fmla="*/ 0 h 50"/>
                  <a:gd name="T4" fmla="*/ 9 w 9"/>
                  <a:gd name="T5" fmla="*/ 24 h 50"/>
                  <a:gd name="T6" fmla="*/ 9 w 9"/>
                  <a:gd name="T7" fmla="*/ 44 h 50"/>
                  <a:gd name="T8" fmla="*/ 9 w 9"/>
                  <a:gd name="T9" fmla="*/ 49 h 50"/>
                  <a:gd name="T10" fmla="*/ 9 w 9"/>
                  <a:gd name="T11" fmla="*/ 49 h 50"/>
                  <a:gd name="T12" fmla="*/ 6 w 9"/>
                  <a:gd name="T13" fmla="*/ 50 h 50"/>
                  <a:gd name="T14" fmla="*/ 0 w 9"/>
                  <a:gd name="T15" fmla="*/ 45 h 50"/>
                  <a:gd name="T16" fmla="*/ 0 w 9"/>
                  <a:gd name="T17" fmla="*/ 41 h 50"/>
                  <a:gd name="T18" fmla="*/ 0 w 9"/>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50">
                    <a:moveTo>
                      <a:pt x="0" y="0"/>
                    </a:moveTo>
                    <a:cubicBezTo>
                      <a:pt x="9" y="0"/>
                      <a:pt x="9" y="0"/>
                      <a:pt x="9" y="0"/>
                    </a:cubicBezTo>
                    <a:cubicBezTo>
                      <a:pt x="9" y="24"/>
                      <a:pt x="9" y="24"/>
                      <a:pt x="9" y="24"/>
                    </a:cubicBezTo>
                    <a:cubicBezTo>
                      <a:pt x="9" y="44"/>
                      <a:pt x="9" y="44"/>
                      <a:pt x="9" y="44"/>
                    </a:cubicBezTo>
                    <a:cubicBezTo>
                      <a:pt x="9" y="49"/>
                      <a:pt x="9" y="49"/>
                      <a:pt x="9" y="49"/>
                    </a:cubicBezTo>
                    <a:cubicBezTo>
                      <a:pt x="9" y="49"/>
                      <a:pt x="9" y="49"/>
                      <a:pt x="9" y="49"/>
                    </a:cubicBezTo>
                    <a:cubicBezTo>
                      <a:pt x="8" y="50"/>
                      <a:pt x="7" y="50"/>
                      <a:pt x="6" y="50"/>
                    </a:cubicBezTo>
                    <a:cubicBezTo>
                      <a:pt x="3" y="50"/>
                      <a:pt x="0" y="48"/>
                      <a:pt x="0" y="45"/>
                    </a:cubicBezTo>
                    <a:cubicBezTo>
                      <a:pt x="0" y="41"/>
                      <a:pt x="0" y="41"/>
                      <a:pt x="0" y="41"/>
                    </a:cubicBezTo>
                    <a:cubicBezTo>
                      <a:pt x="0" y="0"/>
                      <a:pt x="0" y="0"/>
                      <a:pt x="0" y="0"/>
                    </a:cubicBezTo>
                    <a:close/>
                  </a:path>
                </a:pathLst>
              </a:custGeom>
              <a:solidFill>
                <a:srgbClr val="D2E3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69" name="Freeform 101"/>
              <p:cNvSpPr>
                <a:spLocks/>
              </p:cNvSpPr>
              <p:nvPr/>
            </p:nvSpPr>
            <p:spPr bwMode="auto">
              <a:xfrm>
                <a:off x="5594351" y="4658371"/>
                <a:ext cx="122238" cy="34925"/>
              </a:xfrm>
              <a:custGeom>
                <a:avLst/>
                <a:gdLst>
                  <a:gd name="T0" fmla="*/ 0 w 38"/>
                  <a:gd name="T1" fmla="*/ 5 h 11"/>
                  <a:gd name="T2" fmla="*/ 1 w 38"/>
                  <a:gd name="T3" fmla="*/ 6 h 11"/>
                  <a:gd name="T4" fmla="*/ 19 w 38"/>
                  <a:gd name="T5" fmla="*/ 11 h 11"/>
                  <a:gd name="T6" fmla="*/ 37 w 38"/>
                  <a:gd name="T7" fmla="*/ 6 h 11"/>
                  <a:gd name="T8" fmla="*/ 38 w 38"/>
                  <a:gd name="T9" fmla="*/ 5 h 11"/>
                  <a:gd name="T10" fmla="*/ 19 w 38"/>
                  <a:gd name="T11" fmla="*/ 0 h 11"/>
                  <a:gd name="T12" fmla="*/ 0 w 38"/>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38" h="11">
                    <a:moveTo>
                      <a:pt x="0" y="5"/>
                    </a:moveTo>
                    <a:cubicBezTo>
                      <a:pt x="0" y="5"/>
                      <a:pt x="0" y="6"/>
                      <a:pt x="1" y="6"/>
                    </a:cubicBezTo>
                    <a:cubicBezTo>
                      <a:pt x="5" y="9"/>
                      <a:pt x="11" y="11"/>
                      <a:pt x="19" y="11"/>
                    </a:cubicBezTo>
                    <a:cubicBezTo>
                      <a:pt x="27" y="11"/>
                      <a:pt x="33" y="9"/>
                      <a:pt x="37" y="6"/>
                    </a:cubicBezTo>
                    <a:cubicBezTo>
                      <a:pt x="37" y="6"/>
                      <a:pt x="38" y="5"/>
                      <a:pt x="38" y="5"/>
                    </a:cubicBezTo>
                    <a:cubicBezTo>
                      <a:pt x="36" y="2"/>
                      <a:pt x="29" y="0"/>
                      <a:pt x="19" y="0"/>
                    </a:cubicBezTo>
                    <a:cubicBezTo>
                      <a:pt x="9" y="0"/>
                      <a:pt x="2" y="2"/>
                      <a:pt x="0" y="5"/>
                    </a:cubicBez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70" name="Freeform 102"/>
              <p:cNvSpPr>
                <a:spLocks/>
              </p:cNvSpPr>
              <p:nvPr/>
            </p:nvSpPr>
            <p:spPr bwMode="auto">
              <a:xfrm>
                <a:off x="5591176" y="4612334"/>
                <a:ext cx="128588" cy="46038"/>
              </a:xfrm>
              <a:custGeom>
                <a:avLst/>
                <a:gdLst>
                  <a:gd name="T0" fmla="*/ 16 w 40"/>
                  <a:gd name="T1" fmla="*/ 7 h 14"/>
                  <a:gd name="T2" fmla="*/ 20 w 40"/>
                  <a:gd name="T3" fmla="*/ 3 h 14"/>
                  <a:gd name="T4" fmla="*/ 24 w 40"/>
                  <a:gd name="T5" fmla="*/ 7 h 14"/>
                  <a:gd name="T6" fmla="*/ 23 w 40"/>
                  <a:gd name="T7" fmla="*/ 10 h 14"/>
                  <a:gd name="T8" fmla="*/ 40 w 40"/>
                  <a:gd name="T9" fmla="*/ 14 h 14"/>
                  <a:gd name="T10" fmla="*/ 40 w 40"/>
                  <a:gd name="T11" fmla="*/ 14 h 14"/>
                  <a:gd name="T12" fmla="*/ 30 w 40"/>
                  <a:gd name="T13" fmla="*/ 2 h 14"/>
                  <a:gd name="T14" fmla="*/ 20 w 40"/>
                  <a:gd name="T15" fmla="*/ 0 h 14"/>
                  <a:gd name="T16" fmla="*/ 10 w 40"/>
                  <a:gd name="T17" fmla="*/ 2 h 14"/>
                  <a:gd name="T18" fmla="*/ 0 w 40"/>
                  <a:gd name="T19" fmla="*/ 14 h 14"/>
                  <a:gd name="T20" fmla="*/ 0 w 40"/>
                  <a:gd name="T21" fmla="*/ 14 h 14"/>
                  <a:gd name="T22" fmla="*/ 17 w 40"/>
                  <a:gd name="T23" fmla="*/ 10 h 14"/>
                  <a:gd name="T24" fmla="*/ 16 w 40"/>
                  <a:gd name="T2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14">
                    <a:moveTo>
                      <a:pt x="16" y="7"/>
                    </a:moveTo>
                    <a:cubicBezTo>
                      <a:pt x="16" y="5"/>
                      <a:pt x="18" y="3"/>
                      <a:pt x="20" y="3"/>
                    </a:cubicBezTo>
                    <a:cubicBezTo>
                      <a:pt x="22" y="3"/>
                      <a:pt x="24" y="5"/>
                      <a:pt x="24" y="7"/>
                    </a:cubicBezTo>
                    <a:cubicBezTo>
                      <a:pt x="24" y="8"/>
                      <a:pt x="24" y="9"/>
                      <a:pt x="23" y="10"/>
                    </a:cubicBezTo>
                    <a:cubicBezTo>
                      <a:pt x="30" y="10"/>
                      <a:pt x="36" y="12"/>
                      <a:pt x="40" y="14"/>
                    </a:cubicBezTo>
                    <a:cubicBezTo>
                      <a:pt x="40" y="14"/>
                      <a:pt x="40" y="14"/>
                      <a:pt x="40" y="14"/>
                    </a:cubicBezTo>
                    <a:cubicBezTo>
                      <a:pt x="30" y="2"/>
                      <a:pt x="30" y="2"/>
                      <a:pt x="30" y="2"/>
                    </a:cubicBezTo>
                    <a:cubicBezTo>
                      <a:pt x="20" y="0"/>
                      <a:pt x="20" y="0"/>
                      <a:pt x="20" y="0"/>
                    </a:cubicBezTo>
                    <a:cubicBezTo>
                      <a:pt x="10" y="2"/>
                      <a:pt x="10" y="2"/>
                      <a:pt x="10" y="2"/>
                    </a:cubicBezTo>
                    <a:cubicBezTo>
                      <a:pt x="0" y="14"/>
                      <a:pt x="0" y="14"/>
                      <a:pt x="0" y="14"/>
                    </a:cubicBezTo>
                    <a:cubicBezTo>
                      <a:pt x="0" y="14"/>
                      <a:pt x="0" y="14"/>
                      <a:pt x="0" y="14"/>
                    </a:cubicBezTo>
                    <a:cubicBezTo>
                      <a:pt x="4" y="12"/>
                      <a:pt x="10" y="10"/>
                      <a:pt x="17" y="10"/>
                    </a:cubicBezTo>
                    <a:cubicBezTo>
                      <a:pt x="16" y="9"/>
                      <a:pt x="16" y="8"/>
                      <a:pt x="16" y="7"/>
                    </a:cubicBez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71" name="Freeform 103"/>
              <p:cNvSpPr>
                <a:spLocks/>
              </p:cNvSpPr>
              <p:nvPr/>
            </p:nvSpPr>
            <p:spPr bwMode="auto">
              <a:xfrm>
                <a:off x="5591176" y="4621859"/>
                <a:ext cx="128588" cy="52388"/>
              </a:xfrm>
              <a:custGeom>
                <a:avLst/>
                <a:gdLst>
                  <a:gd name="T0" fmla="*/ 1 w 40"/>
                  <a:gd name="T1" fmla="*/ 16 h 16"/>
                  <a:gd name="T2" fmla="*/ 20 w 40"/>
                  <a:gd name="T3" fmla="*/ 11 h 16"/>
                  <a:gd name="T4" fmla="*/ 39 w 40"/>
                  <a:gd name="T5" fmla="*/ 16 h 16"/>
                  <a:gd name="T6" fmla="*/ 40 w 40"/>
                  <a:gd name="T7" fmla="*/ 13 h 16"/>
                  <a:gd name="T8" fmla="*/ 40 w 40"/>
                  <a:gd name="T9" fmla="*/ 11 h 16"/>
                  <a:gd name="T10" fmla="*/ 40 w 40"/>
                  <a:gd name="T11" fmla="*/ 11 h 16"/>
                  <a:gd name="T12" fmla="*/ 23 w 40"/>
                  <a:gd name="T13" fmla="*/ 7 h 16"/>
                  <a:gd name="T14" fmla="*/ 24 w 40"/>
                  <a:gd name="T15" fmla="*/ 4 h 16"/>
                  <a:gd name="T16" fmla="*/ 20 w 40"/>
                  <a:gd name="T17" fmla="*/ 0 h 16"/>
                  <a:gd name="T18" fmla="*/ 16 w 40"/>
                  <a:gd name="T19" fmla="*/ 4 h 16"/>
                  <a:gd name="T20" fmla="*/ 17 w 40"/>
                  <a:gd name="T21" fmla="*/ 7 h 16"/>
                  <a:gd name="T22" fmla="*/ 0 w 40"/>
                  <a:gd name="T23" fmla="*/ 11 h 16"/>
                  <a:gd name="T24" fmla="*/ 0 w 40"/>
                  <a:gd name="T25" fmla="*/ 11 h 16"/>
                  <a:gd name="T26" fmla="*/ 0 w 40"/>
                  <a:gd name="T27" fmla="*/ 13 h 16"/>
                  <a:gd name="T28" fmla="*/ 1 w 40"/>
                  <a:gd name="T2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16">
                    <a:moveTo>
                      <a:pt x="1" y="16"/>
                    </a:moveTo>
                    <a:cubicBezTo>
                      <a:pt x="3" y="13"/>
                      <a:pt x="10" y="11"/>
                      <a:pt x="20" y="11"/>
                    </a:cubicBezTo>
                    <a:cubicBezTo>
                      <a:pt x="30" y="11"/>
                      <a:pt x="37" y="13"/>
                      <a:pt x="39" y="16"/>
                    </a:cubicBezTo>
                    <a:cubicBezTo>
                      <a:pt x="40" y="15"/>
                      <a:pt x="40" y="14"/>
                      <a:pt x="40" y="13"/>
                    </a:cubicBezTo>
                    <a:cubicBezTo>
                      <a:pt x="40" y="13"/>
                      <a:pt x="40" y="12"/>
                      <a:pt x="40" y="11"/>
                    </a:cubicBezTo>
                    <a:cubicBezTo>
                      <a:pt x="40" y="11"/>
                      <a:pt x="40" y="11"/>
                      <a:pt x="40" y="11"/>
                    </a:cubicBezTo>
                    <a:cubicBezTo>
                      <a:pt x="36" y="9"/>
                      <a:pt x="30" y="7"/>
                      <a:pt x="23" y="7"/>
                    </a:cubicBezTo>
                    <a:cubicBezTo>
                      <a:pt x="24" y="6"/>
                      <a:pt x="24" y="5"/>
                      <a:pt x="24" y="4"/>
                    </a:cubicBezTo>
                    <a:cubicBezTo>
                      <a:pt x="24" y="2"/>
                      <a:pt x="22" y="0"/>
                      <a:pt x="20" y="0"/>
                    </a:cubicBezTo>
                    <a:cubicBezTo>
                      <a:pt x="18" y="0"/>
                      <a:pt x="16" y="2"/>
                      <a:pt x="16" y="4"/>
                    </a:cubicBezTo>
                    <a:cubicBezTo>
                      <a:pt x="16" y="5"/>
                      <a:pt x="16" y="6"/>
                      <a:pt x="17" y="7"/>
                    </a:cubicBezTo>
                    <a:cubicBezTo>
                      <a:pt x="10" y="7"/>
                      <a:pt x="4" y="9"/>
                      <a:pt x="0" y="11"/>
                    </a:cubicBezTo>
                    <a:cubicBezTo>
                      <a:pt x="0" y="11"/>
                      <a:pt x="0" y="11"/>
                      <a:pt x="0" y="11"/>
                    </a:cubicBezTo>
                    <a:cubicBezTo>
                      <a:pt x="0" y="12"/>
                      <a:pt x="0" y="13"/>
                      <a:pt x="0" y="13"/>
                    </a:cubicBezTo>
                    <a:cubicBezTo>
                      <a:pt x="0" y="14"/>
                      <a:pt x="0" y="15"/>
                      <a:pt x="1" y="16"/>
                    </a:cubicBezTo>
                    <a:close/>
                  </a:path>
                </a:pathLst>
              </a:custGeom>
              <a:solidFill>
                <a:srgbClr val="D2E3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grpSp>
        <p:sp>
          <p:nvSpPr>
            <p:cNvPr id="772" name="Rectangle 104"/>
            <p:cNvSpPr>
              <a:spLocks noChangeArrowheads="1"/>
            </p:cNvSpPr>
            <p:nvPr/>
          </p:nvSpPr>
          <p:spPr bwMode="auto">
            <a:xfrm>
              <a:off x="534988" y="2050109"/>
              <a:ext cx="121988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600" b="0" i="0" u="none" strike="noStrike" cap="none" normalizeH="0" baseline="0" dirty="0">
                  <a:ln>
                    <a:noFill/>
                  </a:ln>
                  <a:solidFill>
                    <a:srgbClr val="000000"/>
                  </a:solidFill>
                  <a:effectLst/>
                  <a:latin typeface="Arial" panose="020B0604020202020204" pitchFamily="34" charset="0"/>
                </a:rPr>
                <a:t>Bundesämter</a:t>
              </a: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sp>
          <p:nvSpPr>
            <p:cNvPr id="773" name="Rectangle 105"/>
            <p:cNvSpPr>
              <a:spLocks noChangeArrowheads="1"/>
            </p:cNvSpPr>
            <p:nvPr/>
          </p:nvSpPr>
          <p:spPr bwMode="auto">
            <a:xfrm>
              <a:off x="9415732" y="1939934"/>
              <a:ext cx="230505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600" b="0" i="0" u="none" strike="noStrike" cap="none" normalizeH="0" baseline="0">
                  <a:ln>
                    <a:noFill/>
                  </a:ln>
                  <a:solidFill>
                    <a:srgbClr val="000000"/>
                  </a:solidFill>
                  <a:effectLst/>
                  <a:latin typeface="Arial" panose="020B0604020202020204" pitchFamily="34" charset="0"/>
                </a:rPr>
                <a:t>Bundesamt für Statistik</a:t>
              </a: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794" name="Rectangle 126"/>
            <p:cNvSpPr>
              <a:spLocks noChangeArrowheads="1"/>
            </p:cNvSpPr>
            <p:nvPr/>
          </p:nvSpPr>
          <p:spPr bwMode="auto">
            <a:xfrm>
              <a:off x="10893694" y="2918815"/>
              <a:ext cx="609141"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err="1">
                  <a:ln>
                    <a:noFill/>
                  </a:ln>
                  <a:solidFill>
                    <a:srgbClr val="000000"/>
                  </a:solidFill>
                  <a:effectLst/>
                  <a:latin typeface="Arial" panose="020B0604020202020204" pitchFamily="34" charset="0"/>
                </a:rPr>
                <a:t>Local</a:t>
              </a:r>
              <a:r>
                <a:rPr kumimoji="0" lang="de-DE" altLang="de-DE" sz="1000" b="0" i="0" u="none" strike="noStrike" cap="none" normalizeH="0" baseline="0" dirty="0">
                  <a:ln>
                    <a:noFill/>
                  </a:ln>
                  <a:solidFill>
                    <a:srgbClr val="000000"/>
                  </a:solidFill>
                  <a:effectLst/>
                  <a:latin typeface="Arial" panose="020B0604020202020204" pitchFamily="34" charset="0"/>
                </a:rPr>
                <a:t> Data</a:t>
              </a: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sp>
          <p:nvSpPr>
            <p:cNvPr id="795" name="Rectangle 127"/>
            <p:cNvSpPr>
              <a:spLocks noChangeArrowheads="1"/>
            </p:cNvSpPr>
            <p:nvPr/>
          </p:nvSpPr>
          <p:spPr bwMode="auto">
            <a:xfrm>
              <a:off x="10893694" y="3069627"/>
              <a:ext cx="696913"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a:ln>
                    <a:noFill/>
                  </a:ln>
                  <a:solidFill>
                    <a:srgbClr val="000000"/>
                  </a:solidFill>
                  <a:effectLst/>
                  <a:latin typeface="Arial" panose="020B0604020202020204" pitchFamily="34" charset="0"/>
                </a:rPr>
                <a:t>Custodian</a:t>
              </a: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grpSp>
          <p:nvGrpSpPr>
            <p:cNvPr id="897" name="Gruppieren 896"/>
            <p:cNvGrpSpPr/>
            <p:nvPr/>
          </p:nvGrpSpPr>
          <p:grpSpPr>
            <a:xfrm>
              <a:off x="5663541" y="1804245"/>
              <a:ext cx="725488" cy="727076"/>
              <a:chOff x="5568951" y="1566863"/>
              <a:chExt cx="725488" cy="727076"/>
            </a:xfrm>
          </p:grpSpPr>
          <p:sp>
            <p:nvSpPr>
              <p:cNvPr id="797" name="Freeform 129"/>
              <p:cNvSpPr>
                <a:spLocks/>
              </p:cNvSpPr>
              <p:nvPr/>
            </p:nvSpPr>
            <p:spPr bwMode="auto">
              <a:xfrm>
                <a:off x="5692776" y="1670051"/>
                <a:ext cx="349250" cy="547688"/>
              </a:xfrm>
              <a:custGeom>
                <a:avLst/>
                <a:gdLst>
                  <a:gd name="T0" fmla="*/ 78 w 109"/>
                  <a:gd name="T1" fmla="*/ 69 h 171"/>
                  <a:gd name="T2" fmla="*/ 78 w 109"/>
                  <a:gd name="T3" fmla="*/ 8 h 171"/>
                  <a:gd name="T4" fmla="*/ 109 w 109"/>
                  <a:gd name="T5" fmla="*/ 8 h 171"/>
                  <a:gd name="T6" fmla="*/ 109 w 109"/>
                  <a:gd name="T7" fmla="*/ 2 h 171"/>
                  <a:gd name="T8" fmla="*/ 109 w 109"/>
                  <a:gd name="T9" fmla="*/ 0 h 171"/>
                  <a:gd name="T10" fmla="*/ 74 w 109"/>
                  <a:gd name="T11" fmla="*/ 0 h 171"/>
                  <a:gd name="T12" fmla="*/ 70 w 109"/>
                  <a:gd name="T13" fmla="*/ 4 h 171"/>
                  <a:gd name="T14" fmla="*/ 70 w 109"/>
                  <a:gd name="T15" fmla="*/ 69 h 171"/>
                  <a:gd name="T16" fmla="*/ 12 w 109"/>
                  <a:gd name="T17" fmla="*/ 69 h 171"/>
                  <a:gd name="T18" fmla="*/ 12 w 109"/>
                  <a:gd name="T19" fmla="*/ 36 h 171"/>
                  <a:gd name="T20" fmla="*/ 0 w 109"/>
                  <a:gd name="T21" fmla="*/ 36 h 171"/>
                  <a:gd name="T22" fmla="*/ 0 w 109"/>
                  <a:gd name="T23" fmla="*/ 165 h 171"/>
                  <a:gd name="T24" fmla="*/ 6 w 109"/>
                  <a:gd name="T25" fmla="*/ 171 h 171"/>
                  <a:gd name="T26" fmla="*/ 7 w 109"/>
                  <a:gd name="T27" fmla="*/ 171 h 171"/>
                  <a:gd name="T28" fmla="*/ 98 w 109"/>
                  <a:gd name="T29" fmla="*/ 171 h 171"/>
                  <a:gd name="T30" fmla="*/ 98 w 109"/>
                  <a:gd name="T31" fmla="*/ 159 h 171"/>
                  <a:gd name="T32" fmla="*/ 12 w 109"/>
                  <a:gd name="T33" fmla="*/ 159 h 171"/>
                  <a:gd name="T34" fmla="*/ 12 w 109"/>
                  <a:gd name="T35" fmla="*/ 124 h 171"/>
                  <a:gd name="T36" fmla="*/ 32 w 109"/>
                  <a:gd name="T37" fmla="*/ 124 h 171"/>
                  <a:gd name="T38" fmla="*/ 32 w 109"/>
                  <a:gd name="T39" fmla="*/ 116 h 171"/>
                  <a:gd name="T40" fmla="*/ 12 w 109"/>
                  <a:gd name="T41" fmla="*/ 116 h 171"/>
                  <a:gd name="T42" fmla="*/ 12 w 109"/>
                  <a:gd name="T43" fmla="*/ 81 h 171"/>
                  <a:gd name="T44" fmla="*/ 98 w 109"/>
                  <a:gd name="T45" fmla="*/ 81 h 171"/>
                  <a:gd name="T46" fmla="*/ 98 w 109"/>
                  <a:gd name="T47" fmla="*/ 69 h 171"/>
                  <a:gd name="T48" fmla="*/ 78 w 109"/>
                  <a:gd name="T49" fmla="*/ 69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 h="171">
                    <a:moveTo>
                      <a:pt x="78" y="69"/>
                    </a:moveTo>
                    <a:cubicBezTo>
                      <a:pt x="78" y="8"/>
                      <a:pt x="78" y="8"/>
                      <a:pt x="78" y="8"/>
                    </a:cubicBezTo>
                    <a:cubicBezTo>
                      <a:pt x="109" y="8"/>
                      <a:pt x="109" y="8"/>
                      <a:pt x="109" y="8"/>
                    </a:cubicBezTo>
                    <a:cubicBezTo>
                      <a:pt x="109" y="2"/>
                      <a:pt x="109" y="2"/>
                      <a:pt x="109" y="2"/>
                    </a:cubicBezTo>
                    <a:cubicBezTo>
                      <a:pt x="109" y="0"/>
                      <a:pt x="109" y="0"/>
                      <a:pt x="109" y="0"/>
                    </a:cubicBezTo>
                    <a:cubicBezTo>
                      <a:pt x="74" y="0"/>
                      <a:pt x="74" y="0"/>
                      <a:pt x="74" y="0"/>
                    </a:cubicBezTo>
                    <a:cubicBezTo>
                      <a:pt x="72" y="0"/>
                      <a:pt x="70" y="2"/>
                      <a:pt x="70" y="4"/>
                    </a:cubicBezTo>
                    <a:cubicBezTo>
                      <a:pt x="70" y="69"/>
                      <a:pt x="70" y="69"/>
                      <a:pt x="70" y="69"/>
                    </a:cubicBezTo>
                    <a:cubicBezTo>
                      <a:pt x="12" y="69"/>
                      <a:pt x="12" y="69"/>
                      <a:pt x="12" y="69"/>
                    </a:cubicBezTo>
                    <a:cubicBezTo>
                      <a:pt x="12" y="36"/>
                      <a:pt x="12" y="36"/>
                      <a:pt x="12" y="36"/>
                    </a:cubicBezTo>
                    <a:cubicBezTo>
                      <a:pt x="0" y="36"/>
                      <a:pt x="0" y="36"/>
                      <a:pt x="0" y="36"/>
                    </a:cubicBezTo>
                    <a:cubicBezTo>
                      <a:pt x="0" y="165"/>
                      <a:pt x="0" y="165"/>
                      <a:pt x="0" y="165"/>
                    </a:cubicBezTo>
                    <a:cubicBezTo>
                      <a:pt x="0" y="168"/>
                      <a:pt x="3" y="171"/>
                      <a:pt x="6" y="171"/>
                    </a:cubicBezTo>
                    <a:cubicBezTo>
                      <a:pt x="7" y="171"/>
                      <a:pt x="7" y="171"/>
                      <a:pt x="7" y="171"/>
                    </a:cubicBezTo>
                    <a:cubicBezTo>
                      <a:pt x="98" y="171"/>
                      <a:pt x="98" y="171"/>
                      <a:pt x="98" y="171"/>
                    </a:cubicBezTo>
                    <a:cubicBezTo>
                      <a:pt x="98" y="159"/>
                      <a:pt x="98" y="159"/>
                      <a:pt x="98" y="159"/>
                    </a:cubicBezTo>
                    <a:cubicBezTo>
                      <a:pt x="12" y="159"/>
                      <a:pt x="12" y="159"/>
                      <a:pt x="12" y="159"/>
                    </a:cubicBezTo>
                    <a:cubicBezTo>
                      <a:pt x="12" y="124"/>
                      <a:pt x="12" y="124"/>
                      <a:pt x="12" y="124"/>
                    </a:cubicBezTo>
                    <a:cubicBezTo>
                      <a:pt x="32" y="124"/>
                      <a:pt x="32" y="124"/>
                      <a:pt x="32" y="124"/>
                    </a:cubicBezTo>
                    <a:cubicBezTo>
                      <a:pt x="32" y="116"/>
                      <a:pt x="32" y="116"/>
                      <a:pt x="32" y="116"/>
                    </a:cubicBezTo>
                    <a:cubicBezTo>
                      <a:pt x="12" y="116"/>
                      <a:pt x="12" y="116"/>
                      <a:pt x="12" y="116"/>
                    </a:cubicBezTo>
                    <a:cubicBezTo>
                      <a:pt x="12" y="81"/>
                      <a:pt x="12" y="81"/>
                      <a:pt x="12" y="81"/>
                    </a:cubicBezTo>
                    <a:cubicBezTo>
                      <a:pt x="98" y="81"/>
                      <a:pt x="98" y="81"/>
                      <a:pt x="98" y="81"/>
                    </a:cubicBezTo>
                    <a:cubicBezTo>
                      <a:pt x="98" y="69"/>
                      <a:pt x="98" y="69"/>
                      <a:pt x="98" y="69"/>
                    </a:cubicBezTo>
                    <a:lnTo>
                      <a:pt x="78" y="69"/>
                    </a:lnTo>
                    <a:close/>
                  </a:path>
                </a:pathLst>
              </a:custGeom>
              <a:solidFill>
                <a:srgbClr val="3AA5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98" name="Freeform 130"/>
              <p:cNvSpPr>
                <a:spLocks/>
              </p:cNvSpPr>
              <p:nvPr/>
            </p:nvSpPr>
            <p:spPr bwMode="auto">
              <a:xfrm>
                <a:off x="6038851" y="1824038"/>
                <a:ext cx="223838" cy="153988"/>
              </a:xfrm>
              <a:custGeom>
                <a:avLst/>
                <a:gdLst>
                  <a:gd name="T0" fmla="*/ 70 w 70"/>
                  <a:gd name="T1" fmla="*/ 11 h 48"/>
                  <a:gd name="T2" fmla="*/ 69 w 70"/>
                  <a:gd name="T3" fmla="*/ 9 h 48"/>
                  <a:gd name="T4" fmla="*/ 35 w 70"/>
                  <a:gd name="T5" fmla="*/ 9 h 48"/>
                  <a:gd name="T6" fmla="*/ 32 w 70"/>
                  <a:gd name="T7" fmla="*/ 9 h 48"/>
                  <a:gd name="T8" fmla="*/ 30 w 70"/>
                  <a:gd name="T9" fmla="*/ 8 h 48"/>
                  <a:gd name="T10" fmla="*/ 14 w 70"/>
                  <a:gd name="T11" fmla="*/ 0 h 48"/>
                  <a:gd name="T12" fmla="*/ 0 w 70"/>
                  <a:gd name="T13" fmla="*/ 0 h 48"/>
                  <a:gd name="T14" fmla="*/ 0 w 70"/>
                  <a:gd name="T15" fmla="*/ 48 h 48"/>
                  <a:gd name="T16" fmla="*/ 70 w 70"/>
                  <a:gd name="T17" fmla="*/ 48 h 48"/>
                  <a:gd name="T18" fmla="*/ 70 w 70"/>
                  <a:gd name="T19" fmla="*/ 1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8">
                    <a:moveTo>
                      <a:pt x="70" y="11"/>
                    </a:moveTo>
                    <a:cubicBezTo>
                      <a:pt x="70" y="10"/>
                      <a:pt x="69" y="10"/>
                      <a:pt x="69" y="9"/>
                    </a:cubicBezTo>
                    <a:cubicBezTo>
                      <a:pt x="35" y="9"/>
                      <a:pt x="35" y="9"/>
                      <a:pt x="35" y="9"/>
                    </a:cubicBezTo>
                    <a:cubicBezTo>
                      <a:pt x="32" y="9"/>
                      <a:pt x="32" y="9"/>
                      <a:pt x="32" y="9"/>
                    </a:cubicBezTo>
                    <a:cubicBezTo>
                      <a:pt x="30" y="8"/>
                      <a:pt x="30" y="8"/>
                      <a:pt x="30" y="8"/>
                    </a:cubicBezTo>
                    <a:cubicBezTo>
                      <a:pt x="14" y="0"/>
                      <a:pt x="14" y="0"/>
                      <a:pt x="14" y="0"/>
                    </a:cubicBezTo>
                    <a:cubicBezTo>
                      <a:pt x="0" y="0"/>
                      <a:pt x="0" y="0"/>
                      <a:pt x="0" y="0"/>
                    </a:cubicBezTo>
                    <a:cubicBezTo>
                      <a:pt x="0" y="48"/>
                      <a:pt x="0" y="48"/>
                      <a:pt x="0" y="48"/>
                    </a:cubicBezTo>
                    <a:cubicBezTo>
                      <a:pt x="70" y="48"/>
                      <a:pt x="70" y="48"/>
                      <a:pt x="70" y="48"/>
                    </a:cubicBezTo>
                    <a:lnTo>
                      <a:pt x="70" y="11"/>
                    </a:lnTo>
                    <a:close/>
                  </a:path>
                </a:pathLst>
              </a:custGeom>
              <a:solidFill>
                <a:srgbClr val="CBE1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99" name="Freeform 131"/>
              <p:cNvSpPr>
                <a:spLocks noEditPoints="1"/>
              </p:cNvSpPr>
              <p:nvPr/>
            </p:nvSpPr>
            <p:spPr bwMode="auto">
              <a:xfrm>
                <a:off x="6007101" y="1792288"/>
                <a:ext cx="287338" cy="217488"/>
              </a:xfrm>
              <a:custGeom>
                <a:avLst/>
                <a:gdLst>
                  <a:gd name="T0" fmla="*/ 7 w 90"/>
                  <a:gd name="T1" fmla="*/ 68 h 68"/>
                  <a:gd name="T2" fmla="*/ 82 w 90"/>
                  <a:gd name="T3" fmla="*/ 68 h 68"/>
                  <a:gd name="T4" fmla="*/ 90 w 90"/>
                  <a:gd name="T5" fmla="*/ 60 h 68"/>
                  <a:gd name="T6" fmla="*/ 90 w 90"/>
                  <a:gd name="T7" fmla="*/ 19 h 68"/>
                  <a:gd name="T8" fmla="*/ 79 w 90"/>
                  <a:gd name="T9" fmla="*/ 9 h 68"/>
                  <a:gd name="T10" fmla="*/ 45 w 90"/>
                  <a:gd name="T11" fmla="*/ 9 h 68"/>
                  <a:gd name="T12" fmla="*/ 27 w 90"/>
                  <a:gd name="T13" fmla="*/ 0 h 68"/>
                  <a:gd name="T14" fmla="*/ 7 w 90"/>
                  <a:gd name="T15" fmla="*/ 0 h 68"/>
                  <a:gd name="T16" fmla="*/ 0 w 90"/>
                  <a:gd name="T17" fmla="*/ 8 h 68"/>
                  <a:gd name="T18" fmla="*/ 0 w 90"/>
                  <a:gd name="T19" fmla="*/ 31 h 68"/>
                  <a:gd name="T20" fmla="*/ 0 w 90"/>
                  <a:gd name="T21" fmla="*/ 43 h 68"/>
                  <a:gd name="T22" fmla="*/ 0 w 90"/>
                  <a:gd name="T23" fmla="*/ 60 h 68"/>
                  <a:gd name="T24" fmla="*/ 7 w 90"/>
                  <a:gd name="T25" fmla="*/ 68 h 68"/>
                  <a:gd name="T26" fmla="*/ 10 w 90"/>
                  <a:gd name="T27" fmla="*/ 10 h 68"/>
                  <a:gd name="T28" fmla="*/ 24 w 90"/>
                  <a:gd name="T29" fmla="*/ 10 h 68"/>
                  <a:gd name="T30" fmla="*/ 40 w 90"/>
                  <a:gd name="T31" fmla="*/ 18 h 68"/>
                  <a:gd name="T32" fmla="*/ 42 w 90"/>
                  <a:gd name="T33" fmla="*/ 19 h 68"/>
                  <a:gd name="T34" fmla="*/ 45 w 90"/>
                  <a:gd name="T35" fmla="*/ 19 h 68"/>
                  <a:gd name="T36" fmla="*/ 79 w 90"/>
                  <a:gd name="T37" fmla="*/ 19 h 68"/>
                  <a:gd name="T38" fmla="*/ 80 w 90"/>
                  <a:gd name="T39" fmla="*/ 21 h 68"/>
                  <a:gd name="T40" fmla="*/ 80 w 90"/>
                  <a:gd name="T41" fmla="*/ 58 h 68"/>
                  <a:gd name="T42" fmla="*/ 10 w 90"/>
                  <a:gd name="T43" fmla="*/ 58 h 68"/>
                  <a:gd name="T44" fmla="*/ 10 w 90"/>
                  <a:gd name="T45" fmla="*/ 1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68">
                    <a:moveTo>
                      <a:pt x="7" y="68"/>
                    </a:moveTo>
                    <a:cubicBezTo>
                      <a:pt x="82" y="68"/>
                      <a:pt x="82" y="68"/>
                      <a:pt x="82" y="68"/>
                    </a:cubicBezTo>
                    <a:cubicBezTo>
                      <a:pt x="86" y="68"/>
                      <a:pt x="90" y="64"/>
                      <a:pt x="90" y="60"/>
                    </a:cubicBezTo>
                    <a:cubicBezTo>
                      <a:pt x="90" y="19"/>
                      <a:pt x="90" y="19"/>
                      <a:pt x="90" y="19"/>
                    </a:cubicBezTo>
                    <a:cubicBezTo>
                      <a:pt x="89" y="14"/>
                      <a:pt x="85" y="10"/>
                      <a:pt x="79" y="9"/>
                    </a:cubicBezTo>
                    <a:cubicBezTo>
                      <a:pt x="45" y="9"/>
                      <a:pt x="45" y="9"/>
                      <a:pt x="45" y="9"/>
                    </a:cubicBezTo>
                    <a:cubicBezTo>
                      <a:pt x="27" y="0"/>
                      <a:pt x="27" y="0"/>
                      <a:pt x="27" y="0"/>
                    </a:cubicBezTo>
                    <a:cubicBezTo>
                      <a:pt x="7" y="0"/>
                      <a:pt x="7" y="0"/>
                      <a:pt x="7" y="0"/>
                    </a:cubicBezTo>
                    <a:cubicBezTo>
                      <a:pt x="3" y="0"/>
                      <a:pt x="0" y="4"/>
                      <a:pt x="0" y="8"/>
                    </a:cubicBezTo>
                    <a:cubicBezTo>
                      <a:pt x="0" y="31"/>
                      <a:pt x="0" y="31"/>
                      <a:pt x="0" y="31"/>
                    </a:cubicBezTo>
                    <a:cubicBezTo>
                      <a:pt x="0" y="43"/>
                      <a:pt x="0" y="43"/>
                      <a:pt x="0" y="43"/>
                    </a:cubicBezTo>
                    <a:cubicBezTo>
                      <a:pt x="0" y="60"/>
                      <a:pt x="0" y="60"/>
                      <a:pt x="0" y="60"/>
                    </a:cubicBezTo>
                    <a:cubicBezTo>
                      <a:pt x="0" y="64"/>
                      <a:pt x="3" y="68"/>
                      <a:pt x="7" y="68"/>
                    </a:cubicBezTo>
                    <a:close/>
                    <a:moveTo>
                      <a:pt x="10" y="10"/>
                    </a:moveTo>
                    <a:cubicBezTo>
                      <a:pt x="24" y="10"/>
                      <a:pt x="24" y="10"/>
                      <a:pt x="24" y="10"/>
                    </a:cubicBezTo>
                    <a:cubicBezTo>
                      <a:pt x="40" y="18"/>
                      <a:pt x="40" y="18"/>
                      <a:pt x="40" y="18"/>
                    </a:cubicBezTo>
                    <a:cubicBezTo>
                      <a:pt x="42" y="19"/>
                      <a:pt x="42" y="19"/>
                      <a:pt x="42" y="19"/>
                    </a:cubicBezTo>
                    <a:cubicBezTo>
                      <a:pt x="45" y="19"/>
                      <a:pt x="45" y="19"/>
                      <a:pt x="45" y="19"/>
                    </a:cubicBezTo>
                    <a:cubicBezTo>
                      <a:pt x="79" y="19"/>
                      <a:pt x="79" y="19"/>
                      <a:pt x="79" y="19"/>
                    </a:cubicBezTo>
                    <a:cubicBezTo>
                      <a:pt x="79" y="20"/>
                      <a:pt x="80" y="20"/>
                      <a:pt x="80" y="21"/>
                    </a:cubicBezTo>
                    <a:cubicBezTo>
                      <a:pt x="80" y="58"/>
                      <a:pt x="80" y="58"/>
                      <a:pt x="80" y="58"/>
                    </a:cubicBezTo>
                    <a:cubicBezTo>
                      <a:pt x="10" y="58"/>
                      <a:pt x="10" y="58"/>
                      <a:pt x="10" y="58"/>
                    </a:cubicBezTo>
                    <a:lnTo>
                      <a:pt x="10" y="10"/>
                    </a:lnTo>
                    <a:close/>
                  </a:path>
                </a:pathLst>
              </a:custGeom>
              <a:solidFill>
                <a:srgbClr val="95C6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00" name="Freeform 132"/>
              <p:cNvSpPr>
                <a:spLocks/>
              </p:cNvSpPr>
              <p:nvPr/>
            </p:nvSpPr>
            <p:spPr bwMode="auto">
              <a:xfrm>
                <a:off x="6038851" y="2111376"/>
                <a:ext cx="223838" cy="150813"/>
              </a:xfrm>
              <a:custGeom>
                <a:avLst/>
                <a:gdLst>
                  <a:gd name="T0" fmla="*/ 70 w 70"/>
                  <a:gd name="T1" fmla="*/ 10 h 47"/>
                  <a:gd name="T2" fmla="*/ 69 w 70"/>
                  <a:gd name="T3" fmla="*/ 9 h 47"/>
                  <a:gd name="T4" fmla="*/ 35 w 70"/>
                  <a:gd name="T5" fmla="*/ 9 h 47"/>
                  <a:gd name="T6" fmla="*/ 32 w 70"/>
                  <a:gd name="T7" fmla="*/ 9 h 47"/>
                  <a:gd name="T8" fmla="*/ 30 w 70"/>
                  <a:gd name="T9" fmla="*/ 8 h 47"/>
                  <a:gd name="T10" fmla="*/ 14 w 70"/>
                  <a:gd name="T11" fmla="*/ 0 h 47"/>
                  <a:gd name="T12" fmla="*/ 0 w 70"/>
                  <a:gd name="T13" fmla="*/ 0 h 47"/>
                  <a:gd name="T14" fmla="*/ 0 w 70"/>
                  <a:gd name="T15" fmla="*/ 47 h 47"/>
                  <a:gd name="T16" fmla="*/ 70 w 70"/>
                  <a:gd name="T17" fmla="*/ 47 h 47"/>
                  <a:gd name="T18" fmla="*/ 70 w 70"/>
                  <a:gd name="T19" fmla="*/ 1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7">
                    <a:moveTo>
                      <a:pt x="70" y="10"/>
                    </a:moveTo>
                    <a:cubicBezTo>
                      <a:pt x="70" y="9"/>
                      <a:pt x="69" y="9"/>
                      <a:pt x="69" y="9"/>
                    </a:cubicBezTo>
                    <a:cubicBezTo>
                      <a:pt x="35" y="9"/>
                      <a:pt x="35" y="9"/>
                      <a:pt x="35" y="9"/>
                    </a:cubicBezTo>
                    <a:cubicBezTo>
                      <a:pt x="32" y="9"/>
                      <a:pt x="32" y="9"/>
                      <a:pt x="32" y="9"/>
                    </a:cubicBezTo>
                    <a:cubicBezTo>
                      <a:pt x="30" y="8"/>
                      <a:pt x="30" y="8"/>
                      <a:pt x="30" y="8"/>
                    </a:cubicBezTo>
                    <a:cubicBezTo>
                      <a:pt x="14" y="0"/>
                      <a:pt x="14" y="0"/>
                      <a:pt x="14" y="0"/>
                    </a:cubicBezTo>
                    <a:cubicBezTo>
                      <a:pt x="0" y="0"/>
                      <a:pt x="0" y="0"/>
                      <a:pt x="0" y="0"/>
                    </a:cubicBezTo>
                    <a:cubicBezTo>
                      <a:pt x="0" y="47"/>
                      <a:pt x="0" y="47"/>
                      <a:pt x="0" y="47"/>
                    </a:cubicBezTo>
                    <a:cubicBezTo>
                      <a:pt x="70" y="47"/>
                      <a:pt x="70" y="47"/>
                      <a:pt x="70" y="47"/>
                    </a:cubicBezTo>
                    <a:lnTo>
                      <a:pt x="70" y="10"/>
                    </a:lnTo>
                    <a:close/>
                  </a:path>
                </a:pathLst>
              </a:custGeom>
              <a:solidFill>
                <a:srgbClr val="CBE1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01" name="Freeform 133"/>
              <p:cNvSpPr>
                <a:spLocks noEditPoints="1"/>
              </p:cNvSpPr>
              <p:nvPr/>
            </p:nvSpPr>
            <p:spPr bwMode="auto">
              <a:xfrm>
                <a:off x="6007101" y="2079626"/>
                <a:ext cx="287338" cy="214313"/>
              </a:xfrm>
              <a:custGeom>
                <a:avLst/>
                <a:gdLst>
                  <a:gd name="T0" fmla="*/ 0 w 90"/>
                  <a:gd name="T1" fmla="*/ 60 h 67"/>
                  <a:gd name="T2" fmla="*/ 7 w 90"/>
                  <a:gd name="T3" fmla="*/ 67 h 67"/>
                  <a:gd name="T4" fmla="*/ 82 w 90"/>
                  <a:gd name="T5" fmla="*/ 67 h 67"/>
                  <a:gd name="T6" fmla="*/ 90 w 90"/>
                  <a:gd name="T7" fmla="*/ 60 h 67"/>
                  <a:gd name="T8" fmla="*/ 90 w 90"/>
                  <a:gd name="T9" fmla="*/ 19 h 67"/>
                  <a:gd name="T10" fmla="*/ 79 w 90"/>
                  <a:gd name="T11" fmla="*/ 9 h 67"/>
                  <a:gd name="T12" fmla="*/ 45 w 90"/>
                  <a:gd name="T13" fmla="*/ 9 h 67"/>
                  <a:gd name="T14" fmla="*/ 27 w 90"/>
                  <a:gd name="T15" fmla="*/ 0 h 67"/>
                  <a:gd name="T16" fmla="*/ 7 w 90"/>
                  <a:gd name="T17" fmla="*/ 0 h 67"/>
                  <a:gd name="T18" fmla="*/ 0 w 90"/>
                  <a:gd name="T19" fmla="*/ 7 h 67"/>
                  <a:gd name="T20" fmla="*/ 0 w 90"/>
                  <a:gd name="T21" fmla="*/ 31 h 67"/>
                  <a:gd name="T22" fmla="*/ 0 w 90"/>
                  <a:gd name="T23" fmla="*/ 43 h 67"/>
                  <a:gd name="T24" fmla="*/ 0 w 90"/>
                  <a:gd name="T25" fmla="*/ 60 h 67"/>
                  <a:gd name="T26" fmla="*/ 10 w 90"/>
                  <a:gd name="T27" fmla="*/ 10 h 67"/>
                  <a:gd name="T28" fmla="*/ 24 w 90"/>
                  <a:gd name="T29" fmla="*/ 10 h 67"/>
                  <a:gd name="T30" fmla="*/ 40 w 90"/>
                  <a:gd name="T31" fmla="*/ 18 h 67"/>
                  <a:gd name="T32" fmla="*/ 42 w 90"/>
                  <a:gd name="T33" fmla="*/ 19 h 67"/>
                  <a:gd name="T34" fmla="*/ 45 w 90"/>
                  <a:gd name="T35" fmla="*/ 19 h 67"/>
                  <a:gd name="T36" fmla="*/ 79 w 90"/>
                  <a:gd name="T37" fmla="*/ 19 h 67"/>
                  <a:gd name="T38" fmla="*/ 80 w 90"/>
                  <a:gd name="T39" fmla="*/ 20 h 67"/>
                  <a:gd name="T40" fmla="*/ 80 w 90"/>
                  <a:gd name="T41" fmla="*/ 57 h 67"/>
                  <a:gd name="T42" fmla="*/ 10 w 90"/>
                  <a:gd name="T43" fmla="*/ 57 h 67"/>
                  <a:gd name="T44" fmla="*/ 10 w 90"/>
                  <a:gd name="T45"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67">
                    <a:moveTo>
                      <a:pt x="0" y="60"/>
                    </a:moveTo>
                    <a:cubicBezTo>
                      <a:pt x="0" y="64"/>
                      <a:pt x="3" y="67"/>
                      <a:pt x="7" y="67"/>
                    </a:cubicBezTo>
                    <a:cubicBezTo>
                      <a:pt x="82" y="67"/>
                      <a:pt x="82" y="67"/>
                      <a:pt x="82" y="67"/>
                    </a:cubicBezTo>
                    <a:cubicBezTo>
                      <a:pt x="86" y="67"/>
                      <a:pt x="90" y="64"/>
                      <a:pt x="90" y="60"/>
                    </a:cubicBezTo>
                    <a:cubicBezTo>
                      <a:pt x="90" y="19"/>
                      <a:pt x="90" y="19"/>
                      <a:pt x="90" y="19"/>
                    </a:cubicBezTo>
                    <a:cubicBezTo>
                      <a:pt x="89" y="14"/>
                      <a:pt x="85" y="9"/>
                      <a:pt x="79" y="9"/>
                    </a:cubicBezTo>
                    <a:cubicBezTo>
                      <a:pt x="45" y="9"/>
                      <a:pt x="45" y="9"/>
                      <a:pt x="45" y="9"/>
                    </a:cubicBezTo>
                    <a:cubicBezTo>
                      <a:pt x="27" y="0"/>
                      <a:pt x="27" y="0"/>
                      <a:pt x="27" y="0"/>
                    </a:cubicBezTo>
                    <a:cubicBezTo>
                      <a:pt x="7" y="0"/>
                      <a:pt x="7" y="0"/>
                      <a:pt x="7" y="0"/>
                    </a:cubicBezTo>
                    <a:cubicBezTo>
                      <a:pt x="3" y="0"/>
                      <a:pt x="0" y="3"/>
                      <a:pt x="0" y="7"/>
                    </a:cubicBezTo>
                    <a:cubicBezTo>
                      <a:pt x="0" y="31"/>
                      <a:pt x="0" y="31"/>
                      <a:pt x="0" y="31"/>
                    </a:cubicBezTo>
                    <a:cubicBezTo>
                      <a:pt x="0" y="43"/>
                      <a:pt x="0" y="43"/>
                      <a:pt x="0" y="43"/>
                    </a:cubicBezTo>
                    <a:lnTo>
                      <a:pt x="0" y="60"/>
                    </a:lnTo>
                    <a:close/>
                    <a:moveTo>
                      <a:pt x="10" y="10"/>
                    </a:moveTo>
                    <a:cubicBezTo>
                      <a:pt x="24" y="10"/>
                      <a:pt x="24" y="10"/>
                      <a:pt x="24" y="10"/>
                    </a:cubicBezTo>
                    <a:cubicBezTo>
                      <a:pt x="40" y="18"/>
                      <a:pt x="40" y="18"/>
                      <a:pt x="40" y="18"/>
                    </a:cubicBezTo>
                    <a:cubicBezTo>
                      <a:pt x="42" y="19"/>
                      <a:pt x="42" y="19"/>
                      <a:pt x="42" y="19"/>
                    </a:cubicBezTo>
                    <a:cubicBezTo>
                      <a:pt x="45" y="19"/>
                      <a:pt x="45" y="19"/>
                      <a:pt x="45" y="19"/>
                    </a:cubicBezTo>
                    <a:cubicBezTo>
                      <a:pt x="79" y="19"/>
                      <a:pt x="79" y="19"/>
                      <a:pt x="79" y="19"/>
                    </a:cubicBezTo>
                    <a:cubicBezTo>
                      <a:pt x="79" y="19"/>
                      <a:pt x="80" y="19"/>
                      <a:pt x="80" y="20"/>
                    </a:cubicBezTo>
                    <a:cubicBezTo>
                      <a:pt x="80" y="57"/>
                      <a:pt x="80" y="57"/>
                      <a:pt x="80" y="57"/>
                    </a:cubicBezTo>
                    <a:cubicBezTo>
                      <a:pt x="10" y="57"/>
                      <a:pt x="10" y="57"/>
                      <a:pt x="10" y="57"/>
                    </a:cubicBezTo>
                    <a:lnTo>
                      <a:pt x="10" y="10"/>
                    </a:lnTo>
                    <a:close/>
                  </a:path>
                </a:pathLst>
              </a:custGeom>
              <a:solidFill>
                <a:srgbClr val="95C6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02" name="Freeform 134"/>
              <p:cNvSpPr>
                <a:spLocks/>
              </p:cNvSpPr>
              <p:nvPr/>
            </p:nvSpPr>
            <p:spPr bwMode="auto">
              <a:xfrm>
                <a:off x="5600701" y="1600201"/>
                <a:ext cx="223838" cy="152400"/>
              </a:xfrm>
              <a:custGeom>
                <a:avLst/>
                <a:gdLst>
                  <a:gd name="T0" fmla="*/ 70 w 70"/>
                  <a:gd name="T1" fmla="*/ 11 h 48"/>
                  <a:gd name="T2" fmla="*/ 69 w 70"/>
                  <a:gd name="T3" fmla="*/ 10 h 48"/>
                  <a:gd name="T4" fmla="*/ 35 w 70"/>
                  <a:gd name="T5" fmla="*/ 10 h 48"/>
                  <a:gd name="T6" fmla="*/ 33 w 70"/>
                  <a:gd name="T7" fmla="*/ 10 h 48"/>
                  <a:gd name="T8" fmla="*/ 30 w 70"/>
                  <a:gd name="T9" fmla="*/ 9 h 48"/>
                  <a:gd name="T10" fmla="*/ 15 w 70"/>
                  <a:gd name="T11" fmla="*/ 0 h 48"/>
                  <a:gd name="T12" fmla="*/ 0 w 70"/>
                  <a:gd name="T13" fmla="*/ 0 h 48"/>
                  <a:gd name="T14" fmla="*/ 0 w 70"/>
                  <a:gd name="T15" fmla="*/ 48 h 48"/>
                  <a:gd name="T16" fmla="*/ 70 w 70"/>
                  <a:gd name="T17" fmla="*/ 48 h 48"/>
                  <a:gd name="T18" fmla="*/ 70 w 70"/>
                  <a:gd name="T19" fmla="*/ 1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8">
                    <a:moveTo>
                      <a:pt x="70" y="11"/>
                    </a:moveTo>
                    <a:cubicBezTo>
                      <a:pt x="70" y="10"/>
                      <a:pt x="69" y="10"/>
                      <a:pt x="69" y="10"/>
                    </a:cubicBezTo>
                    <a:cubicBezTo>
                      <a:pt x="35" y="10"/>
                      <a:pt x="35" y="10"/>
                      <a:pt x="35" y="10"/>
                    </a:cubicBezTo>
                    <a:cubicBezTo>
                      <a:pt x="33" y="10"/>
                      <a:pt x="33" y="10"/>
                      <a:pt x="33" y="10"/>
                    </a:cubicBezTo>
                    <a:cubicBezTo>
                      <a:pt x="30" y="9"/>
                      <a:pt x="30" y="9"/>
                      <a:pt x="30" y="9"/>
                    </a:cubicBezTo>
                    <a:cubicBezTo>
                      <a:pt x="15" y="0"/>
                      <a:pt x="15" y="0"/>
                      <a:pt x="15" y="0"/>
                    </a:cubicBezTo>
                    <a:cubicBezTo>
                      <a:pt x="0" y="0"/>
                      <a:pt x="0" y="0"/>
                      <a:pt x="0" y="0"/>
                    </a:cubicBezTo>
                    <a:cubicBezTo>
                      <a:pt x="0" y="48"/>
                      <a:pt x="0" y="48"/>
                      <a:pt x="0" y="48"/>
                    </a:cubicBezTo>
                    <a:cubicBezTo>
                      <a:pt x="70" y="48"/>
                      <a:pt x="70" y="48"/>
                      <a:pt x="70" y="48"/>
                    </a:cubicBezTo>
                    <a:lnTo>
                      <a:pt x="70" y="11"/>
                    </a:lnTo>
                    <a:close/>
                  </a:path>
                </a:pathLst>
              </a:custGeom>
              <a:solidFill>
                <a:srgbClr val="CBE1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03" name="Freeform 135"/>
              <p:cNvSpPr>
                <a:spLocks noEditPoints="1"/>
              </p:cNvSpPr>
              <p:nvPr/>
            </p:nvSpPr>
            <p:spPr bwMode="auto">
              <a:xfrm>
                <a:off x="5568951" y="1566863"/>
                <a:ext cx="287338" cy="219075"/>
              </a:xfrm>
              <a:custGeom>
                <a:avLst/>
                <a:gdLst>
                  <a:gd name="T0" fmla="*/ 83 w 90"/>
                  <a:gd name="T1" fmla="*/ 68 h 68"/>
                  <a:gd name="T2" fmla="*/ 90 w 90"/>
                  <a:gd name="T3" fmla="*/ 61 h 68"/>
                  <a:gd name="T4" fmla="*/ 90 w 90"/>
                  <a:gd name="T5" fmla="*/ 20 h 68"/>
                  <a:gd name="T6" fmla="*/ 80 w 90"/>
                  <a:gd name="T7" fmla="*/ 10 h 68"/>
                  <a:gd name="T8" fmla="*/ 45 w 90"/>
                  <a:gd name="T9" fmla="*/ 10 h 68"/>
                  <a:gd name="T10" fmla="*/ 27 w 90"/>
                  <a:gd name="T11" fmla="*/ 0 h 68"/>
                  <a:gd name="T12" fmla="*/ 7 w 90"/>
                  <a:gd name="T13" fmla="*/ 0 h 68"/>
                  <a:gd name="T14" fmla="*/ 0 w 90"/>
                  <a:gd name="T15" fmla="*/ 8 h 68"/>
                  <a:gd name="T16" fmla="*/ 0 w 90"/>
                  <a:gd name="T17" fmla="*/ 61 h 68"/>
                  <a:gd name="T18" fmla="*/ 7 w 90"/>
                  <a:gd name="T19" fmla="*/ 68 h 68"/>
                  <a:gd name="T20" fmla="*/ 39 w 90"/>
                  <a:gd name="T21" fmla="*/ 68 h 68"/>
                  <a:gd name="T22" fmla="*/ 51 w 90"/>
                  <a:gd name="T23" fmla="*/ 68 h 68"/>
                  <a:gd name="T24" fmla="*/ 83 w 90"/>
                  <a:gd name="T25" fmla="*/ 68 h 68"/>
                  <a:gd name="T26" fmla="*/ 10 w 90"/>
                  <a:gd name="T27" fmla="*/ 58 h 68"/>
                  <a:gd name="T28" fmla="*/ 10 w 90"/>
                  <a:gd name="T29" fmla="*/ 10 h 68"/>
                  <a:gd name="T30" fmla="*/ 25 w 90"/>
                  <a:gd name="T31" fmla="*/ 10 h 68"/>
                  <a:gd name="T32" fmla="*/ 40 w 90"/>
                  <a:gd name="T33" fmla="*/ 19 h 68"/>
                  <a:gd name="T34" fmla="*/ 43 w 90"/>
                  <a:gd name="T35" fmla="*/ 20 h 68"/>
                  <a:gd name="T36" fmla="*/ 45 w 90"/>
                  <a:gd name="T37" fmla="*/ 20 h 68"/>
                  <a:gd name="T38" fmla="*/ 79 w 90"/>
                  <a:gd name="T39" fmla="*/ 20 h 68"/>
                  <a:gd name="T40" fmla="*/ 80 w 90"/>
                  <a:gd name="T41" fmla="*/ 21 h 68"/>
                  <a:gd name="T42" fmla="*/ 80 w 90"/>
                  <a:gd name="T43" fmla="*/ 58 h 68"/>
                  <a:gd name="T44" fmla="*/ 10 w 90"/>
                  <a:gd name="T45" fmla="*/ 5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68">
                    <a:moveTo>
                      <a:pt x="83" y="68"/>
                    </a:moveTo>
                    <a:cubicBezTo>
                      <a:pt x="87" y="68"/>
                      <a:pt x="90" y="65"/>
                      <a:pt x="90" y="61"/>
                    </a:cubicBezTo>
                    <a:cubicBezTo>
                      <a:pt x="90" y="20"/>
                      <a:pt x="90" y="20"/>
                      <a:pt x="90" y="20"/>
                    </a:cubicBezTo>
                    <a:cubicBezTo>
                      <a:pt x="89" y="14"/>
                      <a:pt x="85" y="10"/>
                      <a:pt x="80" y="10"/>
                    </a:cubicBezTo>
                    <a:cubicBezTo>
                      <a:pt x="45" y="10"/>
                      <a:pt x="45" y="10"/>
                      <a:pt x="45" y="10"/>
                    </a:cubicBezTo>
                    <a:cubicBezTo>
                      <a:pt x="27" y="0"/>
                      <a:pt x="27" y="0"/>
                      <a:pt x="27" y="0"/>
                    </a:cubicBezTo>
                    <a:cubicBezTo>
                      <a:pt x="7" y="0"/>
                      <a:pt x="7" y="0"/>
                      <a:pt x="7" y="0"/>
                    </a:cubicBezTo>
                    <a:cubicBezTo>
                      <a:pt x="3" y="0"/>
                      <a:pt x="0" y="4"/>
                      <a:pt x="0" y="8"/>
                    </a:cubicBezTo>
                    <a:cubicBezTo>
                      <a:pt x="0" y="61"/>
                      <a:pt x="0" y="61"/>
                      <a:pt x="0" y="61"/>
                    </a:cubicBezTo>
                    <a:cubicBezTo>
                      <a:pt x="0" y="65"/>
                      <a:pt x="3" y="68"/>
                      <a:pt x="7" y="68"/>
                    </a:cubicBezTo>
                    <a:cubicBezTo>
                      <a:pt x="39" y="68"/>
                      <a:pt x="39" y="68"/>
                      <a:pt x="39" y="68"/>
                    </a:cubicBezTo>
                    <a:cubicBezTo>
                      <a:pt x="51" y="68"/>
                      <a:pt x="51" y="68"/>
                      <a:pt x="51" y="68"/>
                    </a:cubicBezTo>
                    <a:lnTo>
                      <a:pt x="83" y="68"/>
                    </a:lnTo>
                    <a:close/>
                    <a:moveTo>
                      <a:pt x="10" y="58"/>
                    </a:moveTo>
                    <a:cubicBezTo>
                      <a:pt x="10" y="10"/>
                      <a:pt x="10" y="10"/>
                      <a:pt x="10" y="10"/>
                    </a:cubicBezTo>
                    <a:cubicBezTo>
                      <a:pt x="25" y="10"/>
                      <a:pt x="25" y="10"/>
                      <a:pt x="25" y="10"/>
                    </a:cubicBezTo>
                    <a:cubicBezTo>
                      <a:pt x="40" y="19"/>
                      <a:pt x="40" y="19"/>
                      <a:pt x="40" y="19"/>
                    </a:cubicBezTo>
                    <a:cubicBezTo>
                      <a:pt x="43" y="20"/>
                      <a:pt x="43" y="20"/>
                      <a:pt x="43" y="20"/>
                    </a:cubicBezTo>
                    <a:cubicBezTo>
                      <a:pt x="45" y="20"/>
                      <a:pt x="45" y="20"/>
                      <a:pt x="45" y="20"/>
                    </a:cubicBezTo>
                    <a:cubicBezTo>
                      <a:pt x="79" y="20"/>
                      <a:pt x="79" y="20"/>
                      <a:pt x="79" y="20"/>
                    </a:cubicBezTo>
                    <a:cubicBezTo>
                      <a:pt x="79" y="20"/>
                      <a:pt x="80" y="20"/>
                      <a:pt x="80" y="21"/>
                    </a:cubicBezTo>
                    <a:cubicBezTo>
                      <a:pt x="80" y="58"/>
                      <a:pt x="80" y="58"/>
                      <a:pt x="80" y="58"/>
                    </a:cubicBezTo>
                    <a:lnTo>
                      <a:pt x="10" y="58"/>
                    </a:lnTo>
                    <a:close/>
                  </a:path>
                </a:pathLst>
              </a:custGeom>
              <a:solidFill>
                <a:srgbClr val="95C6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04" name="Freeform 136"/>
              <p:cNvSpPr>
                <a:spLocks/>
              </p:cNvSpPr>
              <p:nvPr/>
            </p:nvSpPr>
            <p:spPr bwMode="auto">
              <a:xfrm>
                <a:off x="5818188" y="1997076"/>
                <a:ext cx="142875" cy="98425"/>
              </a:xfrm>
              <a:custGeom>
                <a:avLst/>
                <a:gdLst>
                  <a:gd name="T0" fmla="*/ 45 w 45"/>
                  <a:gd name="T1" fmla="*/ 7 h 31"/>
                  <a:gd name="T2" fmla="*/ 45 w 45"/>
                  <a:gd name="T3" fmla="*/ 6 h 31"/>
                  <a:gd name="T4" fmla="*/ 23 w 45"/>
                  <a:gd name="T5" fmla="*/ 6 h 31"/>
                  <a:gd name="T6" fmla="*/ 21 w 45"/>
                  <a:gd name="T7" fmla="*/ 6 h 31"/>
                  <a:gd name="T8" fmla="*/ 20 w 45"/>
                  <a:gd name="T9" fmla="*/ 5 h 31"/>
                  <a:gd name="T10" fmla="*/ 9 w 45"/>
                  <a:gd name="T11" fmla="*/ 0 h 31"/>
                  <a:gd name="T12" fmla="*/ 0 w 45"/>
                  <a:gd name="T13" fmla="*/ 0 h 31"/>
                  <a:gd name="T14" fmla="*/ 0 w 45"/>
                  <a:gd name="T15" fmla="*/ 31 h 31"/>
                  <a:gd name="T16" fmla="*/ 45 w 45"/>
                  <a:gd name="T17" fmla="*/ 31 h 31"/>
                  <a:gd name="T18" fmla="*/ 45 w 45"/>
                  <a:gd name="T19"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31">
                    <a:moveTo>
                      <a:pt x="45" y="7"/>
                    </a:moveTo>
                    <a:cubicBezTo>
                      <a:pt x="45" y="6"/>
                      <a:pt x="45" y="6"/>
                      <a:pt x="45" y="6"/>
                    </a:cubicBezTo>
                    <a:cubicBezTo>
                      <a:pt x="23" y="6"/>
                      <a:pt x="23" y="6"/>
                      <a:pt x="23" y="6"/>
                    </a:cubicBezTo>
                    <a:cubicBezTo>
                      <a:pt x="21" y="6"/>
                      <a:pt x="21" y="6"/>
                      <a:pt x="21" y="6"/>
                    </a:cubicBezTo>
                    <a:cubicBezTo>
                      <a:pt x="20" y="5"/>
                      <a:pt x="20" y="5"/>
                      <a:pt x="20" y="5"/>
                    </a:cubicBezTo>
                    <a:cubicBezTo>
                      <a:pt x="9" y="0"/>
                      <a:pt x="9" y="0"/>
                      <a:pt x="9" y="0"/>
                    </a:cubicBezTo>
                    <a:cubicBezTo>
                      <a:pt x="0" y="0"/>
                      <a:pt x="0" y="0"/>
                      <a:pt x="0" y="0"/>
                    </a:cubicBezTo>
                    <a:cubicBezTo>
                      <a:pt x="0" y="31"/>
                      <a:pt x="0" y="31"/>
                      <a:pt x="0" y="31"/>
                    </a:cubicBezTo>
                    <a:cubicBezTo>
                      <a:pt x="45" y="31"/>
                      <a:pt x="45" y="31"/>
                      <a:pt x="45" y="31"/>
                    </a:cubicBezTo>
                    <a:lnTo>
                      <a:pt x="45" y="7"/>
                    </a:lnTo>
                    <a:close/>
                  </a:path>
                </a:pathLst>
              </a:custGeom>
              <a:solidFill>
                <a:srgbClr val="95C6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05" name="Freeform 137"/>
              <p:cNvSpPr>
                <a:spLocks noEditPoints="1"/>
              </p:cNvSpPr>
              <p:nvPr/>
            </p:nvSpPr>
            <p:spPr bwMode="auto">
              <a:xfrm>
                <a:off x="5795963" y="1974851"/>
                <a:ext cx="188913" cy="139700"/>
              </a:xfrm>
              <a:custGeom>
                <a:avLst/>
                <a:gdLst>
                  <a:gd name="T0" fmla="*/ 0 w 59"/>
                  <a:gd name="T1" fmla="*/ 39 h 44"/>
                  <a:gd name="T2" fmla="*/ 5 w 59"/>
                  <a:gd name="T3" fmla="*/ 44 h 44"/>
                  <a:gd name="T4" fmla="*/ 54 w 59"/>
                  <a:gd name="T5" fmla="*/ 44 h 44"/>
                  <a:gd name="T6" fmla="*/ 59 w 59"/>
                  <a:gd name="T7" fmla="*/ 39 h 44"/>
                  <a:gd name="T8" fmla="*/ 59 w 59"/>
                  <a:gd name="T9" fmla="*/ 13 h 44"/>
                  <a:gd name="T10" fmla="*/ 52 w 59"/>
                  <a:gd name="T11" fmla="*/ 6 h 44"/>
                  <a:gd name="T12" fmla="*/ 30 w 59"/>
                  <a:gd name="T13" fmla="*/ 6 h 44"/>
                  <a:gd name="T14" fmla="*/ 18 w 59"/>
                  <a:gd name="T15" fmla="*/ 0 h 44"/>
                  <a:gd name="T16" fmla="*/ 5 w 59"/>
                  <a:gd name="T17" fmla="*/ 0 h 44"/>
                  <a:gd name="T18" fmla="*/ 0 w 59"/>
                  <a:gd name="T19" fmla="*/ 5 h 44"/>
                  <a:gd name="T20" fmla="*/ 0 w 59"/>
                  <a:gd name="T21" fmla="*/ 21 h 44"/>
                  <a:gd name="T22" fmla="*/ 0 w 59"/>
                  <a:gd name="T23" fmla="*/ 29 h 44"/>
                  <a:gd name="T24" fmla="*/ 0 w 59"/>
                  <a:gd name="T25" fmla="*/ 39 h 44"/>
                  <a:gd name="T26" fmla="*/ 7 w 59"/>
                  <a:gd name="T27" fmla="*/ 7 h 44"/>
                  <a:gd name="T28" fmla="*/ 16 w 59"/>
                  <a:gd name="T29" fmla="*/ 7 h 44"/>
                  <a:gd name="T30" fmla="*/ 27 w 59"/>
                  <a:gd name="T31" fmla="*/ 12 h 44"/>
                  <a:gd name="T32" fmla="*/ 28 w 59"/>
                  <a:gd name="T33" fmla="*/ 13 h 44"/>
                  <a:gd name="T34" fmla="*/ 30 w 59"/>
                  <a:gd name="T35" fmla="*/ 13 h 44"/>
                  <a:gd name="T36" fmla="*/ 52 w 59"/>
                  <a:gd name="T37" fmla="*/ 13 h 44"/>
                  <a:gd name="T38" fmla="*/ 52 w 59"/>
                  <a:gd name="T39" fmla="*/ 14 h 44"/>
                  <a:gd name="T40" fmla="*/ 52 w 59"/>
                  <a:gd name="T41" fmla="*/ 38 h 44"/>
                  <a:gd name="T42" fmla="*/ 7 w 59"/>
                  <a:gd name="T43" fmla="*/ 38 h 44"/>
                  <a:gd name="T44" fmla="*/ 7 w 59"/>
                  <a:gd name="T45" fmla="*/ 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9" h="44">
                    <a:moveTo>
                      <a:pt x="0" y="39"/>
                    </a:moveTo>
                    <a:cubicBezTo>
                      <a:pt x="0" y="42"/>
                      <a:pt x="3" y="44"/>
                      <a:pt x="5" y="44"/>
                    </a:cubicBezTo>
                    <a:cubicBezTo>
                      <a:pt x="54" y="44"/>
                      <a:pt x="54" y="44"/>
                      <a:pt x="54" y="44"/>
                    </a:cubicBezTo>
                    <a:cubicBezTo>
                      <a:pt x="57" y="44"/>
                      <a:pt x="59" y="42"/>
                      <a:pt x="59" y="39"/>
                    </a:cubicBezTo>
                    <a:cubicBezTo>
                      <a:pt x="59" y="13"/>
                      <a:pt x="59" y="13"/>
                      <a:pt x="59" y="13"/>
                    </a:cubicBezTo>
                    <a:cubicBezTo>
                      <a:pt x="58" y="9"/>
                      <a:pt x="56" y="7"/>
                      <a:pt x="52" y="6"/>
                    </a:cubicBezTo>
                    <a:cubicBezTo>
                      <a:pt x="30" y="6"/>
                      <a:pt x="30" y="6"/>
                      <a:pt x="30" y="6"/>
                    </a:cubicBezTo>
                    <a:cubicBezTo>
                      <a:pt x="18" y="0"/>
                      <a:pt x="18" y="0"/>
                      <a:pt x="18" y="0"/>
                    </a:cubicBezTo>
                    <a:cubicBezTo>
                      <a:pt x="5" y="0"/>
                      <a:pt x="5" y="0"/>
                      <a:pt x="5" y="0"/>
                    </a:cubicBezTo>
                    <a:cubicBezTo>
                      <a:pt x="3" y="0"/>
                      <a:pt x="0" y="3"/>
                      <a:pt x="0" y="5"/>
                    </a:cubicBezTo>
                    <a:cubicBezTo>
                      <a:pt x="0" y="21"/>
                      <a:pt x="0" y="21"/>
                      <a:pt x="0" y="21"/>
                    </a:cubicBezTo>
                    <a:cubicBezTo>
                      <a:pt x="0" y="29"/>
                      <a:pt x="0" y="29"/>
                      <a:pt x="0" y="29"/>
                    </a:cubicBezTo>
                    <a:lnTo>
                      <a:pt x="0" y="39"/>
                    </a:lnTo>
                    <a:close/>
                    <a:moveTo>
                      <a:pt x="7" y="7"/>
                    </a:moveTo>
                    <a:cubicBezTo>
                      <a:pt x="16" y="7"/>
                      <a:pt x="16" y="7"/>
                      <a:pt x="16" y="7"/>
                    </a:cubicBezTo>
                    <a:cubicBezTo>
                      <a:pt x="27" y="12"/>
                      <a:pt x="27" y="12"/>
                      <a:pt x="27" y="12"/>
                    </a:cubicBezTo>
                    <a:cubicBezTo>
                      <a:pt x="28" y="13"/>
                      <a:pt x="28" y="13"/>
                      <a:pt x="28" y="13"/>
                    </a:cubicBezTo>
                    <a:cubicBezTo>
                      <a:pt x="30" y="13"/>
                      <a:pt x="30" y="13"/>
                      <a:pt x="30" y="13"/>
                    </a:cubicBezTo>
                    <a:cubicBezTo>
                      <a:pt x="52" y="13"/>
                      <a:pt x="52" y="13"/>
                      <a:pt x="52" y="13"/>
                    </a:cubicBezTo>
                    <a:cubicBezTo>
                      <a:pt x="52" y="13"/>
                      <a:pt x="52" y="13"/>
                      <a:pt x="52" y="14"/>
                    </a:cubicBezTo>
                    <a:cubicBezTo>
                      <a:pt x="52" y="38"/>
                      <a:pt x="52" y="38"/>
                      <a:pt x="52" y="38"/>
                    </a:cubicBezTo>
                    <a:cubicBezTo>
                      <a:pt x="7" y="38"/>
                      <a:pt x="7" y="38"/>
                      <a:pt x="7" y="38"/>
                    </a:cubicBezTo>
                    <a:lnTo>
                      <a:pt x="7" y="7"/>
                    </a:lnTo>
                    <a:close/>
                  </a:path>
                </a:pathLst>
              </a:custGeom>
              <a:solidFill>
                <a:srgbClr val="CBE1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06" name="Freeform 138"/>
              <p:cNvSpPr>
                <a:spLocks/>
              </p:cNvSpPr>
              <p:nvPr/>
            </p:nvSpPr>
            <p:spPr bwMode="auto">
              <a:xfrm>
                <a:off x="6064251" y="1631951"/>
                <a:ext cx="142875" cy="98425"/>
              </a:xfrm>
              <a:custGeom>
                <a:avLst/>
                <a:gdLst>
                  <a:gd name="T0" fmla="*/ 45 w 45"/>
                  <a:gd name="T1" fmla="*/ 7 h 31"/>
                  <a:gd name="T2" fmla="*/ 44 w 45"/>
                  <a:gd name="T3" fmla="*/ 6 h 31"/>
                  <a:gd name="T4" fmla="*/ 22 w 45"/>
                  <a:gd name="T5" fmla="*/ 6 h 31"/>
                  <a:gd name="T6" fmla="*/ 21 w 45"/>
                  <a:gd name="T7" fmla="*/ 6 h 31"/>
                  <a:gd name="T8" fmla="*/ 19 w 45"/>
                  <a:gd name="T9" fmla="*/ 6 h 31"/>
                  <a:gd name="T10" fmla="*/ 9 w 45"/>
                  <a:gd name="T11" fmla="*/ 0 h 31"/>
                  <a:gd name="T12" fmla="*/ 0 w 45"/>
                  <a:gd name="T13" fmla="*/ 0 h 31"/>
                  <a:gd name="T14" fmla="*/ 0 w 45"/>
                  <a:gd name="T15" fmla="*/ 31 h 31"/>
                  <a:gd name="T16" fmla="*/ 45 w 45"/>
                  <a:gd name="T17" fmla="*/ 31 h 31"/>
                  <a:gd name="T18" fmla="*/ 45 w 45"/>
                  <a:gd name="T19"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31">
                    <a:moveTo>
                      <a:pt x="45" y="7"/>
                    </a:moveTo>
                    <a:cubicBezTo>
                      <a:pt x="45" y="7"/>
                      <a:pt x="45" y="7"/>
                      <a:pt x="44" y="6"/>
                    </a:cubicBezTo>
                    <a:cubicBezTo>
                      <a:pt x="22" y="6"/>
                      <a:pt x="22" y="6"/>
                      <a:pt x="22" y="6"/>
                    </a:cubicBezTo>
                    <a:cubicBezTo>
                      <a:pt x="21" y="6"/>
                      <a:pt x="21" y="6"/>
                      <a:pt x="21" y="6"/>
                    </a:cubicBezTo>
                    <a:cubicBezTo>
                      <a:pt x="19" y="6"/>
                      <a:pt x="19" y="6"/>
                      <a:pt x="19" y="6"/>
                    </a:cubicBezTo>
                    <a:cubicBezTo>
                      <a:pt x="9" y="0"/>
                      <a:pt x="9" y="0"/>
                      <a:pt x="9" y="0"/>
                    </a:cubicBezTo>
                    <a:cubicBezTo>
                      <a:pt x="0" y="0"/>
                      <a:pt x="0" y="0"/>
                      <a:pt x="0" y="0"/>
                    </a:cubicBezTo>
                    <a:cubicBezTo>
                      <a:pt x="0" y="31"/>
                      <a:pt x="0" y="31"/>
                      <a:pt x="0" y="31"/>
                    </a:cubicBezTo>
                    <a:cubicBezTo>
                      <a:pt x="45" y="31"/>
                      <a:pt x="45" y="31"/>
                      <a:pt x="45" y="31"/>
                    </a:cubicBezTo>
                    <a:lnTo>
                      <a:pt x="45" y="7"/>
                    </a:lnTo>
                    <a:close/>
                  </a:path>
                </a:pathLst>
              </a:custGeom>
              <a:solidFill>
                <a:srgbClr val="95C6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07" name="Freeform 139"/>
              <p:cNvSpPr>
                <a:spLocks noEditPoints="1"/>
              </p:cNvSpPr>
              <p:nvPr/>
            </p:nvSpPr>
            <p:spPr bwMode="auto">
              <a:xfrm>
                <a:off x="6042026" y="1612901"/>
                <a:ext cx="187325" cy="139700"/>
              </a:xfrm>
              <a:custGeom>
                <a:avLst/>
                <a:gdLst>
                  <a:gd name="T0" fmla="*/ 0 w 59"/>
                  <a:gd name="T1" fmla="*/ 26 h 44"/>
                  <a:gd name="T2" fmla="*/ 0 w 59"/>
                  <a:gd name="T3" fmla="*/ 28 h 44"/>
                  <a:gd name="T4" fmla="*/ 0 w 59"/>
                  <a:gd name="T5" fmla="*/ 39 h 44"/>
                  <a:gd name="T6" fmla="*/ 5 w 59"/>
                  <a:gd name="T7" fmla="*/ 44 h 44"/>
                  <a:gd name="T8" fmla="*/ 54 w 59"/>
                  <a:gd name="T9" fmla="*/ 44 h 44"/>
                  <a:gd name="T10" fmla="*/ 59 w 59"/>
                  <a:gd name="T11" fmla="*/ 39 h 44"/>
                  <a:gd name="T12" fmla="*/ 59 w 59"/>
                  <a:gd name="T13" fmla="*/ 12 h 44"/>
                  <a:gd name="T14" fmla="*/ 52 w 59"/>
                  <a:gd name="T15" fmla="*/ 6 h 44"/>
                  <a:gd name="T16" fmla="*/ 29 w 59"/>
                  <a:gd name="T17" fmla="*/ 6 h 44"/>
                  <a:gd name="T18" fmla="*/ 18 w 59"/>
                  <a:gd name="T19" fmla="*/ 0 h 44"/>
                  <a:gd name="T20" fmla="*/ 5 w 59"/>
                  <a:gd name="T21" fmla="*/ 0 h 44"/>
                  <a:gd name="T22" fmla="*/ 0 w 59"/>
                  <a:gd name="T23" fmla="*/ 5 h 44"/>
                  <a:gd name="T24" fmla="*/ 0 w 59"/>
                  <a:gd name="T25" fmla="*/ 18 h 44"/>
                  <a:gd name="T26" fmla="*/ 0 w 59"/>
                  <a:gd name="T27" fmla="*/ 20 h 44"/>
                  <a:gd name="T28" fmla="*/ 0 w 59"/>
                  <a:gd name="T29" fmla="*/ 26 h 44"/>
                  <a:gd name="T30" fmla="*/ 7 w 59"/>
                  <a:gd name="T31" fmla="*/ 6 h 44"/>
                  <a:gd name="T32" fmla="*/ 16 w 59"/>
                  <a:gd name="T33" fmla="*/ 6 h 44"/>
                  <a:gd name="T34" fmla="*/ 26 w 59"/>
                  <a:gd name="T35" fmla="*/ 12 h 44"/>
                  <a:gd name="T36" fmla="*/ 28 w 59"/>
                  <a:gd name="T37" fmla="*/ 12 h 44"/>
                  <a:gd name="T38" fmla="*/ 29 w 59"/>
                  <a:gd name="T39" fmla="*/ 12 h 44"/>
                  <a:gd name="T40" fmla="*/ 51 w 59"/>
                  <a:gd name="T41" fmla="*/ 12 h 44"/>
                  <a:gd name="T42" fmla="*/ 52 w 59"/>
                  <a:gd name="T43" fmla="*/ 13 h 44"/>
                  <a:gd name="T44" fmla="*/ 52 w 59"/>
                  <a:gd name="T45" fmla="*/ 37 h 44"/>
                  <a:gd name="T46" fmla="*/ 7 w 59"/>
                  <a:gd name="T47" fmla="*/ 37 h 44"/>
                  <a:gd name="T48" fmla="*/ 7 w 59"/>
                  <a:gd name="T49" fmla="*/ 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9" h="44">
                    <a:moveTo>
                      <a:pt x="0" y="26"/>
                    </a:moveTo>
                    <a:cubicBezTo>
                      <a:pt x="0" y="28"/>
                      <a:pt x="0" y="28"/>
                      <a:pt x="0" y="28"/>
                    </a:cubicBezTo>
                    <a:cubicBezTo>
                      <a:pt x="0" y="39"/>
                      <a:pt x="0" y="39"/>
                      <a:pt x="0" y="39"/>
                    </a:cubicBezTo>
                    <a:cubicBezTo>
                      <a:pt x="0" y="42"/>
                      <a:pt x="2" y="44"/>
                      <a:pt x="5" y="44"/>
                    </a:cubicBezTo>
                    <a:cubicBezTo>
                      <a:pt x="54" y="44"/>
                      <a:pt x="54" y="44"/>
                      <a:pt x="54" y="44"/>
                    </a:cubicBezTo>
                    <a:cubicBezTo>
                      <a:pt x="57" y="44"/>
                      <a:pt x="59" y="42"/>
                      <a:pt x="59" y="39"/>
                    </a:cubicBezTo>
                    <a:cubicBezTo>
                      <a:pt x="59" y="12"/>
                      <a:pt x="59" y="12"/>
                      <a:pt x="59" y="12"/>
                    </a:cubicBezTo>
                    <a:cubicBezTo>
                      <a:pt x="58" y="9"/>
                      <a:pt x="55" y="6"/>
                      <a:pt x="52" y="6"/>
                    </a:cubicBezTo>
                    <a:cubicBezTo>
                      <a:pt x="29" y="6"/>
                      <a:pt x="29" y="6"/>
                      <a:pt x="29" y="6"/>
                    </a:cubicBezTo>
                    <a:cubicBezTo>
                      <a:pt x="18" y="0"/>
                      <a:pt x="18" y="0"/>
                      <a:pt x="18" y="0"/>
                    </a:cubicBezTo>
                    <a:cubicBezTo>
                      <a:pt x="5" y="0"/>
                      <a:pt x="5" y="0"/>
                      <a:pt x="5" y="0"/>
                    </a:cubicBezTo>
                    <a:cubicBezTo>
                      <a:pt x="2" y="0"/>
                      <a:pt x="0" y="2"/>
                      <a:pt x="0" y="5"/>
                    </a:cubicBezTo>
                    <a:cubicBezTo>
                      <a:pt x="0" y="18"/>
                      <a:pt x="0" y="18"/>
                      <a:pt x="0" y="18"/>
                    </a:cubicBezTo>
                    <a:cubicBezTo>
                      <a:pt x="0" y="20"/>
                      <a:pt x="0" y="20"/>
                      <a:pt x="0" y="20"/>
                    </a:cubicBezTo>
                    <a:lnTo>
                      <a:pt x="0" y="26"/>
                    </a:lnTo>
                    <a:close/>
                    <a:moveTo>
                      <a:pt x="7" y="6"/>
                    </a:moveTo>
                    <a:cubicBezTo>
                      <a:pt x="16" y="6"/>
                      <a:pt x="16" y="6"/>
                      <a:pt x="16" y="6"/>
                    </a:cubicBezTo>
                    <a:cubicBezTo>
                      <a:pt x="26" y="12"/>
                      <a:pt x="26" y="12"/>
                      <a:pt x="26" y="12"/>
                    </a:cubicBezTo>
                    <a:cubicBezTo>
                      <a:pt x="28" y="12"/>
                      <a:pt x="28" y="12"/>
                      <a:pt x="28" y="12"/>
                    </a:cubicBezTo>
                    <a:cubicBezTo>
                      <a:pt x="29" y="12"/>
                      <a:pt x="29" y="12"/>
                      <a:pt x="29" y="12"/>
                    </a:cubicBezTo>
                    <a:cubicBezTo>
                      <a:pt x="51" y="12"/>
                      <a:pt x="51" y="12"/>
                      <a:pt x="51" y="12"/>
                    </a:cubicBezTo>
                    <a:cubicBezTo>
                      <a:pt x="52" y="13"/>
                      <a:pt x="52" y="13"/>
                      <a:pt x="52" y="13"/>
                    </a:cubicBezTo>
                    <a:cubicBezTo>
                      <a:pt x="52" y="37"/>
                      <a:pt x="52" y="37"/>
                      <a:pt x="52" y="37"/>
                    </a:cubicBezTo>
                    <a:cubicBezTo>
                      <a:pt x="7" y="37"/>
                      <a:pt x="7" y="37"/>
                      <a:pt x="7" y="37"/>
                    </a:cubicBezTo>
                    <a:lnTo>
                      <a:pt x="7" y="6"/>
                    </a:lnTo>
                    <a:close/>
                  </a:path>
                </a:pathLst>
              </a:custGeom>
              <a:solidFill>
                <a:srgbClr val="CBE1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grpSp>
        <p:sp>
          <p:nvSpPr>
            <p:cNvPr id="808" name="Rectangle 140"/>
            <p:cNvSpPr>
              <a:spLocks noChangeArrowheads="1"/>
            </p:cNvSpPr>
            <p:nvPr/>
          </p:nvSpPr>
          <p:spPr bwMode="auto">
            <a:xfrm>
              <a:off x="6387441" y="1840555"/>
              <a:ext cx="9393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200" b="1" i="0" u="none" strike="noStrike" cap="none" normalizeH="0" baseline="0" dirty="0">
                  <a:ln>
                    <a:noFill/>
                  </a:ln>
                  <a:solidFill>
                    <a:srgbClr val="000000"/>
                  </a:solidFill>
                  <a:effectLst/>
                  <a:latin typeface="Arial" panose="020B0604020202020204" pitchFamily="34" charset="0"/>
                </a:rPr>
                <a:t>Data </a:t>
              </a:r>
              <a:r>
                <a:rPr kumimoji="0" lang="de-DE" altLang="de-DE" sz="1200" b="1" i="0" u="none" strike="noStrike" cap="none" normalizeH="0" baseline="0" dirty="0" err="1">
                  <a:ln>
                    <a:noFill/>
                  </a:ln>
                  <a:solidFill>
                    <a:srgbClr val="000000"/>
                  </a:solidFill>
                  <a:effectLst/>
                  <a:latin typeface="Arial" panose="020B0604020202020204" pitchFamily="34" charset="0"/>
                </a:rPr>
                <a:t>Catalog</a:t>
              </a:r>
              <a:endParaRPr kumimoji="0" lang="de-DE" altLang="de-DE" sz="1200" b="0" i="0" u="none" strike="noStrike" cap="none" normalizeH="0" baseline="0" dirty="0">
                <a:ln>
                  <a:noFill/>
                </a:ln>
                <a:solidFill>
                  <a:schemeClr val="tx1"/>
                </a:solidFill>
                <a:effectLst/>
                <a:latin typeface="Arial" panose="020B0604020202020204" pitchFamily="34" charset="0"/>
              </a:endParaRPr>
            </a:p>
          </p:txBody>
        </p:sp>
        <p:sp>
          <p:nvSpPr>
            <p:cNvPr id="809" name="Rectangle 141"/>
            <p:cNvSpPr>
              <a:spLocks noChangeArrowheads="1"/>
            </p:cNvSpPr>
            <p:nvPr/>
          </p:nvSpPr>
          <p:spPr bwMode="auto">
            <a:xfrm>
              <a:off x="4849813" y="2480321"/>
              <a:ext cx="7598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200" b="1" i="0" u="none" strike="noStrike" cap="none" normalizeH="0" baseline="0" dirty="0">
                  <a:ln>
                    <a:noFill/>
                  </a:ln>
                  <a:solidFill>
                    <a:srgbClr val="000000"/>
                  </a:solidFill>
                  <a:effectLst/>
                  <a:latin typeface="Arial" panose="020B0604020202020204" pitchFamily="34" charset="0"/>
                </a:rPr>
                <a:t>Metadaten</a:t>
              </a:r>
              <a:endParaRPr kumimoji="0" lang="de-DE" altLang="de-DE" sz="1200" b="0" i="0" u="none" strike="noStrike" cap="none" normalizeH="0" baseline="0" dirty="0">
                <a:ln>
                  <a:noFill/>
                </a:ln>
                <a:solidFill>
                  <a:schemeClr val="tx1"/>
                </a:solidFill>
                <a:effectLst/>
                <a:latin typeface="Arial" panose="020B0604020202020204" pitchFamily="34" charset="0"/>
              </a:endParaRPr>
            </a:p>
          </p:txBody>
        </p:sp>
        <p:grpSp>
          <p:nvGrpSpPr>
            <p:cNvPr id="456" name="Gruppieren 455"/>
            <p:cNvGrpSpPr/>
            <p:nvPr/>
          </p:nvGrpSpPr>
          <p:grpSpPr>
            <a:xfrm>
              <a:off x="4827588" y="2570809"/>
              <a:ext cx="2536825" cy="1209675"/>
              <a:chOff x="4827588" y="2570809"/>
              <a:chExt cx="2536825" cy="1209675"/>
            </a:xfrm>
          </p:grpSpPr>
          <p:sp>
            <p:nvSpPr>
              <p:cNvPr id="810" name="Oval 142"/>
              <p:cNvSpPr>
                <a:spLocks noChangeArrowheads="1"/>
              </p:cNvSpPr>
              <p:nvPr/>
            </p:nvSpPr>
            <p:spPr bwMode="auto">
              <a:xfrm>
                <a:off x="5038726" y="2570809"/>
                <a:ext cx="2114550" cy="828675"/>
              </a:xfrm>
              <a:prstGeom prst="ellipse">
                <a:avLst/>
              </a:prstGeom>
              <a:solidFill>
                <a:srgbClr val="95C6C4"/>
              </a:solidFill>
              <a:ln w="6350" cap="flat">
                <a:solidFill>
                  <a:srgbClr val="005046"/>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811" name="Oval 143"/>
              <p:cNvSpPr>
                <a:spLocks noChangeArrowheads="1"/>
              </p:cNvSpPr>
              <p:nvPr/>
            </p:nvSpPr>
            <p:spPr bwMode="auto">
              <a:xfrm>
                <a:off x="5038726" y="3056584"/>
                <a:ext cx="2114550" cy="657225"/>
              </a:xfrm>
              <a:prstGeom prst="ellipse">
                <a:avLst/>
              </a:prstGeom>
              <a:solidFill>
                <a:srgbClr val="95C6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12" name="Freeform 144"/>
              <p:cNvSpPr>
                <a:spLocks noEditPoints="1"/>
              </p:cNvSpPr>
              <p:nvPr/>
            </p:nvSpPr>
            <p:spPr bwMode="auto">
              <a:xfrm>
                <a:off x="6042026" y="2989909"/>
                <a:ext cx="107950" cy="790575"/>
              </a:xfrm>
              <a:custGeom>
                <a:avLst/>
                <a:gdLst>
                  <a:gd name="T0" fmla="*/ 0 w 68"/>
                  <a:gd name="T1" fmla="*/ 0 h 498"/>
                  <a:gd name="T2" fmla="*/ 0 w 68"/>
                  <a:gd name="T3" fmla="*/ 498 h 498"/>
                  <a:gd name="T4" fmla="*/ 68 w 68"/>
                  <a:gd name="T5" fmla="*/ 0 h 498"/>
                  <a:gd name="T6" fmla="*/ 68 w 68"/>
                  <a:gd name="T7" fmla="*/ 498 h 498"/>
                </a:gdLst>
                <a:ahLst/>
                <a:cxnLst>
                  <a:cxn ang="0">
                    <a:pos x="T0" y="T1"/>
                  </a:cxn>
                  <a:cxn ang="0">
                    <a:pos x="T2" y="T3"/>
                  </a:cxn>
                  <a:cxn ang="0">
                    <a:pos x="T4" y="T5"/>
                  </a:cxn>
                  <a:cxn ang="0">
                    <a:pos x="T6" y="T7"/>
                  </a:cxn>
                </a:cxnLst>
                <a:rect l="0" t="0" r="r" b="b"/>
                <a:pathLst>
                  <a:path w="68" h="498">
                    <a:moveTo>
                      <a:pt x="0" y="0"/>
                    </a:moveTo>
                    <a:lnTo>
                      <a:pt x="0" y="498"/>
                    </a:lnTo>
                    <a:moveTo>
                      <a:pt x="68" y="0"/>
                    </a:moveTo>
                    <a:lnTo>
                      <a:pt x="68" y="498"/>
                    </a:lnTo>
                  </a:path>
                </a:pathLst>
              </a:custGeom>
              <a:noFill/>
              <a:ln w="12700" cap="flat">
                <a:solidFill>
                  <a:srgbClr val="107A6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CH"/>
              </a:p>
            </p:txBody>
          </p:sp>
          <p:sp>
            <p:nvSpPr>
              <p:cNvPr id="813" name="Freeform 145"/>
              <p:cNvSpPr>
                <a:spLocks noEditPoints="1"/>
              </p:cNvSpPr>
              <p:nvPr/>
            </p:nvSpPr>
            <p:spPr bwMode="auto">
              <a:xfrm>
                <a:off x="5414963" y="3034359"/>
                <a:ext cx="1360488" cy="701675"/>
              </a:xfrm>
              <a:custGeom>
                <a:avLst/>
                <a:gdLst>
                  <a:gd name="T0" fmla="*/ 0 w 857"/>
                  <a:gd name="T1" fmla="*/ 10 h 442"/>
                  <a:gd name="T2" fmla="*/ 797 w 857"/>
                  <a:gd name="T3" fmla="*/ 442 h 442"/>
                  <a:gd name="T4" fmla="*/ 59 w 857"/>
                  <a:gd name="T5" fmla="*/ 0 h 442"/>
                  <a:gd name="T6" fmla="*/ 857 w 857"/>
                  <a:gd name="T7" fmla="*/ 432 h 442"/>
                </a:gdLst>
                <a:ahLst/>
                <a:cxnLst>
                  <a:cxn ang="0">
                    <a:pos x="T0" y="T1"/>
                  </a:cxn>
                  <a:cxn ang="0">
                    <a:pos x="T2" y="T3"/>
                  </a:cxn>
                  <a:cxn ang="0">
                    <a:pos x="T4" y="T5"/>
                  </a:cxn>
                  <a:cxn ang="0">
                    <a:pos x="T6" y="T7"/>
                  </a:cxn>
                </a:cxnLst>
                <a:rect l="0" t="0" r="r" b="b"/>
                <a:pathLst>
                  <a:path w="857" h="442">
                    <a:moveTo>
                      <a:pt x="0" y="10"/>
                    </a:moveTo>
                    <a:lnTo>
                      <a:pt x="797" y="442"/>
                    </a:lnTo>
                    <a:moveTo>
                      <a:pt x="59" y="0"/>
                    </a:moveTo>
                    <a:lnTo>
                      <a:pt x="857" y="432"/>
                    </a:lnTo>
                  </a:path>
                </a:pathLst>
              </a:custGeom>
              <a:noFill/>
              <a:ln w="12700" cap="flat">
                <a:solidFill>
                  <a:srgbClr val="107A6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CH"/>
              </a:p>
            </p:txBody>
          </p:sp>
          <p:sp>
            <p:nvSpPr>
              <p:cNvPr id="814" name="Freeform 146"/>
              <p:cNvSpPr>
                <a:spLocks noEditPoints="1"/>
              </p:cNvSpPr>
              <p:nvPr/>
            </p:nvSpPr>
            <p:spPr bwMode="auto">
              <a:xfrm>
                <a:off x="4972051" y="3172471"/>
                <a:ext cx="2247900" cy="425450"/>
              </a:xfrm>
              <a:custGeom>
                <a:avLst/>
                <a:gdLst>
                  <a:gd name="T0" fmla="*/ 0 w 1416"/>
                  <a:gd name="T1" fmla="*/ 20 h 268"/>
                  <a:gd name="T2" fmla="*/ 1382 w 1416"/>
                  <a:gd name="T3" fmla="*/ 268 h 268"/>
                  <a:gd name="T4" fmla="*/ 34 w 1416"/>
                  <a:gd name="T5" fmla="*/ 0 h 268"/>
                  <a:gd name="T6" fmla="*/ 1416 w 1416"/>
                  <a:gd name="T7" fmla="*/ 250 h 268"/>
                </a:gdLst>
                <a:ahLst/>
                <a:cxnLst>
                  <a:cxn ang="0">
                    <a:pos x="T0" y="T1"/>
                  </a:cxn>
                  <a:cxn ang="0">
                    <a:pos x="T2" y="T3"/>
                  </a:cxn>
                  <a:cxn ang="0">
                    <a:pos x="T4" y="T5"/>
                  </a:cxn>
                  <a:cxn ang="0">
                    <a:pos x="T6" y="T7"/>
                  </a:cxn>
                </a:cxnLst>
                <a:rect l="0" t="0" r="r" b="b"/>
                <a:pathLst>
                  <a:path w="1416" h="268">
                    <a:moveTo>
                      <a:pt x="0" y="20"/>
                    </a:moveTo>
                    <a:lnTo>
                      <a:pt x="1382" y="268"/>
                    </a:lnTo>
                    <a:moveTo>
                      <a:pt x="34" y="0"/>
                    </a:moveTo>
                    <a:lnTo>
                      <a:pt x="1416" y="250"/>
                    </a:lnTo>
                  </a:path>
                </a:pathLst>
              </a:custGeom>
              <a:noFill/>
              <a:ln w="12700" cap="flat">
                <a:solidFill>
                  <a:srgbClr val="107A6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CH"/>
              </a:p>
            </p:txBody>
          </p:sp>
          <p:sp>
            <p:nvSpPr>
              <p:cNvPr id="815" name="Freeform 147"/>
              <p:cNvSpPr>
                <a:spLocks noEditPoints="1"/>
              </p:cNvSpPr>
              <p:nvPr/>
            </p:nvSpPr>
            <p:spPr bwMode="auto">
              <a:xfrm>
                <a:off x="4827588" y="3367734"/>
                <a:ext cx="2536825" cy="34925"/>
              </a:xfrm>
              <a:custGeom>
                <a:avLst/>
                <a:gdLst>
                  <a:gd name="T0" fmla="*/ 0 w 1598"/>
                  <a:gd name="T1" fmla="*/ 22 h 22"/>
                  <a:gd name="T2" fmla="*/ 1598 w 1598"/>
                  <a:gd name="T3" fmla="*/ 22 h 22"/>
                  <a:gd name="T4" fmla="*/ 0 w 1598"/>
                  <a:gd name="T5" fmla="*/ 0 h 22"/>
                  <a:gd name="T6" fmla="*/ 1598 w 1598"/>
                  <a:gd name="T7" fmla="*/ 0 h 22"/>
                </a:gdLst>
                <a:ahLst/>
                <a:cxnLst>
                  <a:cxn ang="0">
                    <a:pos x="T0" y="T1"/>
                  </a:cxn>
                  <a:cxn ang="0">
                    <a:pos x="T2" y="T3"/>
                  </a:cxn>
                  <a:cxn ang="0">
                    <a:pos x="T4" y="T5"/>
                  </a:cxn>
                  <a:cxn ang="0">
                    <a:pos x="T6" y="T7"/>
                  </a:cxn>
                </a:cxnLst>
                <a:rect l="0" t="0" r="r" b="b"/>
                <a:pathLst>
                  <a:path w="1598" h="22">
                    <a:moveTo>
                      <a:pt x="0" y="22"/>
                    </a:moveTo>
                    <a:lnTo>
                      <a:pt x="1598" y="22"/>
                    </a:lnTo>
                    <a:moveTo>
                      <a:pt x="0" y="0"/>
                    </a:moveTo>
                    <a:lnTo>
                      <a:pt x="1598" y="0"/>
                    </a:lnTo>
                  </a:path>
                </a:pathLst>
              </a:custGeom>
              <a:noFill/>
              <a:ln w="12700" cap="flat">
                <a:solidFill>
                  <a:srgbClr val="107A6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CH"/>
              </a:p>
            </p:txBody>
          </p:sp>
          <p:sp>
            <p:nvSpPr>
              <p:cNvPr id="816" name="Freeform 148"/>
              <p:cNvSpPr>
                <a:spLocks noEditPoints="1"/>
              </p:cNvSpPr>
              <p:nvPr/>
            </p:nvSpPr>
            <p:spPr bwMode="auto">
              <a:xfrm>
                <a:off x="4972051" y="3172471"/>
                <a:ext cx="2247900" cy="425450"/>
              </a:xfrm>
              <a:custGeom>
                <a:avLst/>
                <a:gdLst>
                  <a:gd name="T0" fmla="*/ 34 w 1416"/>
                  <a:gd name="T1" fmla="*/ 268 h 268"/>
                  <a:gd name="T2" fmla="*/ 1416 w 1416"/>
                  <a:gd name="T3" fmla="*/ 20 h 268"/>
                  <a:gd name="T4" fmla="*/ 0 w 1416"/>
                  <a:gd name="T5" fmla="*/ 250 h 268"/>
                  <a:gd name="T6" fmla="*/ 1382 w 1416"/>
                  <a:gd name="T7" fmla="*/ 0 h 268"/>
                </a:gdLst>
                <a:ahLst/>
                <a:cxnLst>
                  <a:cxn ang="0">
                    <a:pos x="T0" y="T1"/>
                  </a:cxn>
                  <a:cxn ang="0">
                    <a:pos x="T2" y="T3"/>
                  </a:cxn>
                  <a:cxn ang="0">
                    <a:pos x="T4" y="T5"/>
                  </a:cxn>
                  <a:cxn ang="0">
                    <a:pos x="T6" y="T7"/>
                  </a:cxn>
                </a:cxnLst>
                <a:rect l="0" t="0" r="r" b="b"/>
                <a:pathLst>
                  <a:path w="1416" h="268">
                    <a:moveTo>
                      <a:pt x="34" y="268"/>
                    </a:moveTo>
                    <a:lnTo>
                      <a:pt x="1416" y="20"/>
                    </a:lnTo>
                    <a:moveTo>
                      <a:pt x="0" y="250"/>
                    </a:moveTo>
                    <a:lnTo>
                      <a:pt x="1382" y="0"/>
                    </a:lnTo>
                  </a:path>
                </a:pathLst>
              </a:custGeom>
              <a:noFill/>
              <a:ln w="12700" cap="flat">
                <a:solidFill>
                  <a:srgbClr val="107A6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CH"/>
              </a:p>
            </p:txBody>
          </p:sp>
          <p:sp>
            <p:nvSpPr>
              <p:cNvPr id="817" name="Freeform 149"/>
              <p:cNvSpPr>
                <a:spLocks noEditPoints="1"/>
              </p:cNvSpPr>
              <p:nvPr/>
            </p:nvSpPr>
            <p:spPr bwMode="auto">
              <a:xfrm>
                <a:off x="5414963" y="3034359"/>
                <a:ext cx="1360488" cy="701675"/>
              </a:xfrm>
              <a:custGeom>
                <a:avLst/>
                <a:gdLst>
                  <a:gd name="T0" fmla="*/ 59 w 857"/>
                  <a:gd name="T1" fmla="*/ 442 h 442"/>
                  <a:gd name="T2" fmla="*/ 857 w 857"/>
                  <a:gd name="T3" fmla="*/ 10 h 442"/>
                  <a:gd name="T4" fmla="*/ 0 w 857"/>
                  <a:gd name="T5" fmla="*/ 432 h 442"/>
                  <a:gd name="T6" fmla="*/ 797 w 857"/>
                  <a:gd name="T7" fmla="*/ 0 h 442"/>
                </a:gdLst>
                <a:ahLst/>
                <a:cxnLst>
                  <a:cxn ang="0">
                    <a:pos x="T0" y="T1"/>
                  </a:cxn>
                  <a:cxn ang="0">
                    <a:pos x="T2" y="T3"/>
                  </a:cxn>
                  <a:cxn ang="0">
                    <a:pos x="T4" y="T5"/>
                  </a:cxn>
                  <a:cxn ang="0">
                    <a:pos x="T6" y="T7"/>
                  </a:cxn>
                </a:cxnLst>
                <a:rect l="0" t="0" r="r" b="b"/>
                <a:pathLst>
                  <a:path w="857" h="442">
                    <a:moveTo>
                      <a:pt x="59" y="442"/>
                    </a:moveTo>
                    <a:lnTo>
                      <a:pt x="857" y="10"/>
                    </a:lnTo>
                    <a:moveTo>
                      <a:pt x="0" y="432"/>
                    </a:moveTo>
                    <a:lnTo>
                      <a:pt x="797" y="0"/>
                    </a:lnTo>
                  </a:path>
                </a:pathLst>
              </a:custGeom>
              <a:noFill/>
              <a:ln w="12700" cap="flat">
                <a:solidFill>
                  <a:srgbClr val="107A6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CH"/>
              </a:p>
            </p:txBody>
          </p:sp>
          <p:sp>
            <p:nvSpPr>
              <p:cNvPr id="818" name="Oval 150"/>
              <p:cNvSpPr>
                <a:spLocks noChangeArrowheads="1"/>
              </p:cNvSpPr>
              <p:nvPr/>
            </p:nvSpPr>
            <p:spPr bwMode="auto">
              <a:xfrm>
                <a:off x="5249863" y="3121671"/>
                <a:ext cx="1689100" cy="527050"/>
              </a:xfrm>
              <a:prstGeom prst="ellipse">
                <a:avLst/>
              </a:prstGeom>
              <a:solidFill>
                <a:srgbClr val="3AA59B"/>
              </a:solidFill>
              <a:ln w="12700" cap="flat">
                <a:solidFill>
                  <a:srgbClr val="107A6D"/>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819" name="Freeform 151"/>
              <p:cNvSpPr>
                <a:spLocks/>
              </p:cNvSpPr>
              <p:nvPr/>
            </p:nvSpPr>
            <p:spPr bwMode="auto">
              <a:xfrm>
                <a:off x="5253038" y="2932759"/>
                <a:ext cx="69850" cy="134938"/>
              </a:xfrm>
              <a:custGeom>
                <a:avLst/>
                <a:gdLst>
                  <a:gd name="T0" fmla="*/ 0 w 22"/>
                  <a:gd name="T1" fmla="*/ 39 h 42"/>
                  <a:gd name="T2" fmla="*/ 3 w 22"/>
                  <a:gd name="T3" fmla="*/ 42 h 42"/>
                  <a:gd name="T4" fmla="*/ 19 w 22"/>
                  <a:gd name="T5" fmla="*/ 42 h 42"/>
                  <a:gd name="T6" fmla="*/ 22 w 22"/>
                  <a:gd name="T7" fmla="*/ 39 h 42"/>
                  <a:gd name="T8" fmla="*/ 22 w 22"/>
                  <a:gd name="T9" fmla="*/ 7 h 42"/>
                  <a:gd name="T10" fmla="*/ 20 w 22"/>
                  <a:gd name="T11" fmla="*/ 0 h 42"/>
                  <a:gd name="T12" fmla="*/ 0 w 22"/>
                  <a:gd name="T13" fmla="*/ 39 h 42"/>
                </a:gdLst>
                <a:ahLst/>
                <a:cxnLst>
                  <a:cxn ang="0">
                    <a:pos x="T0" y="T1"/>
                  </a:cxn>
                  <a:cxn ang="0">
                    <a:pos x="T2" y="T3"/>
                  </a:cxn>
                  <a:cxn ang="0">
                    <a:pos x="T4" y="T5"/>
                  </a:cxn>
                  <a:cxn ang="0">
                    <a:pos x="T6" y="T7"/>
                  </a:cxn>
                  <a:cxn ang="0">
                    <a:pos x="T8" y="T9"/>
                  </a:cxn>
                  <a:cxn ang="0">
                    <a:pos x="T10" y="T11"/>
                  </a:cxn>
                  <a:cxn ang="0">
                    <a:pos x="T12" y="T13"/>
                  </a:cxn>
                </a:cxnLst>
                <a:rect l="0" t="0" r="r" b="b"/>
                <a:pathLst>
                  <a:path w="22" h="42">
                    <a:moveTo>
                      <a:pt x="0" y="39"/>
                    </a:moveTo>
                    <a:cubicBezTo>
                      <a:pt x="0" y="41"/>
                      <a:pt x="2" y="42"/>
                      <a:pt x="3" y="42"/>
                    </a:cubicBezTo>
                    <a:cubicBezTo>
                      <a:pt x="19" y="42"/>
                      <a:pt x="19" y="42"/>
                      <a:pt x="19" y="42"/>
                    </a:cubicBezTo>
                    <a:cubicBezTo>
                      <a:pt x="21" y="42"/>
                      <a:pt x="22" y="41"/>
                      <a:pt x="22" y="39"/>
                    </a:cubicBezTo>
                    <a:cubicBezTo>
                      <a:pt x="22" y="7"/>
                      <a:pt x="22" y="7"/>
                      <a:pt x="22" y="7"/>
                    </a:cubicBezTo>
                    <a:cubicBezTo>
                      <a:pt x="22" y="4"/>
                      <a:pt x="21" y="2"/>
                      <a:pt x="20" y="0"/>
                    </a:cubicBezTo>
                    <a:lnTo>
                      <a:pt x="0"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20" name="Freeform 152"/>
              <p:cNvSpPr>
                <a:spLocks/>
              </p:cNvSpPr>
              <p:nvPr/>
            </p:nvSpPr>
            <p:spPr bwMode="auto">
              <a:xfrm>
                <a:off x="5253038" y="2920059"/>
                <a:ext cx="63500" cy="136525"/>
              </a:xfrm>
              <a:custGeom>
                <a:avLst/>
                <a:gdLst>
                  <a:gd name="T0" fmla="*/ 11 w 20"/>
                  <a:gd name="T1" fmla="*/ 0 h 43"/>
                  <a:gd name="T2" fmla="*/ 0 w 20"/>
                  <a:gd name="T3" fmla="*/ 11 h 43"/>
                  <a:gd name="T4" fmla="*/ 0 w 20"/>
                  <a:gd name="T5" fmla="*/ 43 h 43"/>
                  <a:gd name="T6" fmla="*/ 20 w 20"/>
                  <a:gd name="T7" fmla="*/ 4 h 43"/>
                  <a:gd name="T8" fmla="*/ 11 w 20"/>
                  <a:gd name="T9" fmla="*/ 0 h 43"/>
                </a:gdLst>
                <a:ahLst/>
                <a:cxnLst>
                  <a:cxn ang="0">
                    <a:pos x="T0" y="T1"/>
                  </a:cxn>
                  <a:cxn ang="0">
                    <a:pos x="T2" y="T3"/>
                  </a:cxn>
                  <a:cxn ang="0">
                    <a:pos x="T4" y="T5"/>
                  </a:cxn>
                  <a:cxn ang="0">
                    <a:pos x="T6" y="T7"/>
                  </a:cxn>
                  <a:cxn ang="0">
                    <a:pos x="T8" y="T9"/>
                  </a:cxn>
                </a:cxnLst>
                <a:rect l="0" t="0" r="r" b="b"/>
                <a:pathLst>
                  <a:path w="20" h="43">
                    <a:moveTo>
                      <a:pt x="11" y="0"/>
                    </a:moveTo>
                    <a:cubicBezTo>
                      <a:pt x="5" y="0"/>
                      <a:pt x="0" y="5"/>
                      <a:pt x="0" y="11"/>
                    </a:cubicBezTo>
                    <a:cubicBezTo>
                      <a:pt x="0" y="43"/>
                      <a:pt x="0" y="43"/>
                      <a:pt x="0" y="43"/>
                    </a:cubicBezTo>
                    <a:cubicBezTo>
                      <a:pt x="20" y="4"/>
                      <a:pt x="20" y="4"/>
                      <a:pt x="20" y="4"/>
                    </a:cubicBezTo>
                    <a:cubicBezTo>
                      <a:pt x="18" y="2"/>
                      <a:pt x="15" y="0"/>
                      <a:pt x="11" y="0"/>
                    </a:cubicBezTo>
                    <a:close/>
                  </a:path>
                </a:pathLst>
              </a:custGeom>
              <a:solidFill>
                <a:srgbClr val="95C6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21" name="Freeform 153"/>
              <p:cNvSpPr>
                <a:spLocks noEditPoints="1"/>
              </p:cNvSpPr>
              <p:nvPr/>
            </p:nvSpPr>
            <p:spPr bwMode="auto">
              <a:xfrm>
                <a:off x="5237163" y="2904184"/>
                <a:ext cx="101600" cy="179388"/>
              </a:xfrm>
              <a:custGeom>
                <a:avLst/>
                <a:gdLst>
                  <a:gd name="T0" fmla="*/ 16 w 32"/>
                  <a:gd name="T1" fmla="*/ 0 h 56"/>
                  <a:gd name="T2" fmla="*/ 0 w 32"/>
                  <a:gd name="T3" fmla="*/ 16 h 56"/>
                  <a:gd name="T4" fmla="*/ 0 w 32"/>
                  <a:gd name="T5" fmla="*/ 48 h 56"/>
                  <a:gd name="T6" fmla="*/ 8 w 32"/>
                  <a:gd name="T7" fmla="*/ 56 h 56"/>
                  <a:gd name="T8" fmla="*/ 24 w 32"/>
                  <a:gd name="T9" fmla="*/ 56 h 56"/>
                  <a:gd name="T10" fmla="*/ 32 w 32"/>
                  <a:gd name="T11" fmla="*/ 48 h 56"/>
                  <a:gd name="T12" fmla="*/ 32 w 32"/>
                  <a:gd name="T13" fmla="*/ 16 h 56"/>
                  <a:gd name="T14" fmla="*/ 16 w 32"/>
                  <a:gd name="T15" fmla="*/ 0 h 56"/>
                  <a:gd name="T16" fmla="*/ 27 w 32"/>
                  <a:gd name="T17" fmla="*/ 48 h 56"/>
                  <a:gd name="T18" fmla="*/ 24 w 32"/>
                  <a:gd name="T19" fmla="*/ 51 h 56"/>
                  <a:gd name="T20" fmla="*/ 8 w 32"/>
                  <a:gd name="T21" fmla="*/ 51 h 56"/>
                  <a:gd name="T22" fmla="*/ 5 w 32"/>
                  <a:gd name="T23" fmla="*/ 48 h 56"/>
                  <a:gd name="T24" fmla="*/ 5 w 32"/>
                  <a:gd name="T25" fmla="*/ 16 h 56"/>
                  <a:gd name="T26" fmla="*/ 16 w 32"/>
                  <a:gd name="T27" fmla="*/ 5 h 56"/>
                  <a:gd name="T28" fmla="*/ 25 w 32"/>
                  <a:gd name="T29" fmla="*/ 9 h 56"/>
                  <a:gd name="T30" fmla="*/ 27 w 32"/>
                  <a:gd name="T31" fmla="*/ 16 h 56"/>
                  <a:gd name="T32" fmla="*/ 27 w 32"/>
                  <a:gd name="T33"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56">
                    <a:moveTo>
                      <a:pt x="16" y="0"/>
                    </a:moveTo>
                    <a:cubicBezTo>
                      <a:pt x="7" y="0"/>
                      <a:pt x="0" y="7"/>
                      <a:pt x="0" y="16"/>
                    </a:cubicBezTo>
                    <a:cubicBezTo>
                      <a:pt x="0" y="48"/>
                      <a:pt x="0" y="48"/>
                      <a:pt x="0" y="48"/>
                    </a:cubicBezTo>
                    <a:cubicBezTo>
                      <a:pt x="0" y="52"/>
                      <a:pt x="4" y="56"/>
                      <a:pt x="8" y="56"/>
                    </a:cubicBezTo>
                    <a:cubicBezTo>
                      <a:pt x="24" y="56"/>
                      <a:pt x="24" y="56"/>
                      <a:pt x="24" y="56"/>
                    </a:cubicBezTo>
                    <a:cubicBezTo>
                      <a:pt x="29" y="56"/>
                      <a:pt x="32" y="52"/>
                      <a:pt x="32" y="48"/>
                    </a:cubicBezTo>
                    <a:cubicBezTo>
                      <a:pt x="32" y="16"/>
                      <a:pt x="32" y="16"/>
                      <a:pt x="32" y="16"/>
                    </a:cubicBezTo>
                    <a:cubicBezTo>
                      <a:pt x="32" y="7"/>
                      <a:pt x="25" y="0"/>
                      <a:pt x="16" y="0"/>
                    </a:cubicBezTo>
                    <a:close/>
                    <a:moveTo>
                      <a:pt x="27" y="48"/>
                    </a:moveTo>
                    <a:cubicBezTo>
                      <a:pt x="27" y="50"/>
                      <a:pt x="26" y="51"/>
                      <a:pt x="24" y="51"/>
                    </a:cubicBezTo>
                    <a:cubicBezTo>
                      <a:pt x="8" y="51"/>
                      <a:pt x="8" y="51"/>
                      <a:pt x="8" y="51"/>
                    </a:cubicBezTo>
                    <a:cubicBezTo>
                      <a:pt x="7" y="51"/>
                      <a:pt x="5" y="50"/>
                      <a:pt x="5" y="48"/>
                    </a:cubicBezTo>
                    <a:cubicBezTo>
                      <a:pt x="5" y="16"/>
                      <a:pt x="5" y="16"/>
                      <a:pt x="5" y="16"/>
                    </a:cubicBezTo>
                    <a:cubicBezTo>
                      <a:pt x="5" y="10"/>
                      <a:pt x="10" y="5"/>
                      <a:pt x="16" y="5"/>
                    </a:cubicBezTo>
                    <a:cubicBezTo>
                      <a:pt x="20" y="5"/>
                      <a:pt x="23" y="7"/>
                      <a:pt x="25" y="9"/>
                    </a:cubicBezTo>
                    <a:cubicBezTo>
                      <a:pt x="26" y="11"/>
                      <a:pt x="27" y="13"/>
                      <a:pt x="27" y="16"/>
                    </a:cubicBezTo>
                    <a:lnTo>
                      <a:pt x="27" y="48"/>
                    </a:lnTo>
                    <a:close/>
                  </a:path>
                </a:pathLst>
              </a:custGeom>
              <a:solidFill>
                <a:srgbClr val="3AA59B"/>
              </a:solidFill>
              <a:ln w="12700" cap="flat">
                <a:solidFill>
                  <a:srgbClr val="107A6D"/>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822" name="Freeform 154"/>
              <p:cNvSpPr>
                <a:spLocks/>
              </p:cNvSpPr>
              <p:nvPr/>
            </p:nvSpPr>
            <p:spPr bwMode="auto">
              <a:xfrm>
                <a:off x="5408613" y="2839096"/>
                <a:ext cx="77788" cy="150813"/>
              </a:xfrm>
              <a:custGeom>
                <a:avLst/>
                <a:gdLst>
                  <a:gd name="T0" fmla="*/ 0 w 24"/>
                  <a:gd name="T1" fmla="*/ 44 h 47"/>
                  <a:gd name="T2" fmla="*/ 3 w 24"/>
                  <a:gd name="T3" fmla="*/ 47 h 47"/>
                  <a:gd name="T4" fmla="*/ 21 w 24"/>
                  <a:gd name="T5" fmla="*/ 47 h 47"/>
                  <a:gd name="T6" fmla="*/ 24 w 24"/>
                  <a:gd name="T7" fmla="*/ 44 h 47"/>
                  <a:gd name="T8" fmla="*/ 24 w 24"/>
                  <a:gd name="T9" fmla="*/ 8 h 47"/>
                  <a:gd name="T10" fmla="*/ 22 w 24"/>
                  <a:gd name="T11" fmla="*/ 0 h 47"/>
                  <a:gd name="T12" fmla="*/ 0 w 24"/>
                  <a:gd name="T13" fmla="*/ 44 h 47"/>
                </a:gdLst>
                <a:ahLst/>
                <a:cxnLst>
                  <a:cxn ang="0">
                    <a:pos x="T0" y="T1"/>
                  </a:cxn>
                  <a:cxn ang="0">
                    <a:pos x="T2" y="T3"/>
                  </a:cxn>
                  <a:cxn ang="0">
                    <a:pos x="T4" y="T5"/>
                  </a:cxn>
                  <a:cxn ang="0">
                    <a:pos x="T6" y="T7"/>
                  </a:cxn>
                  <a:cxn ang="0">
                    <a:pos x="T8" y="T9"/>
                  </a:cxn>
                  <a:cxn ang="0">
                    <a:pos x="T10" y="T11"/>
                  </a:cxn>
                  <a:cxn ang="0">
                    <a:pos x="T12" y="T13"/>
                  </a:cxn>
                </a:cxnLst>
                <a:rect l="0" t="0" r="r" b="b"/>
                <a:pathLst>
                  <a:path w="24" h="47">
                    <a:moveTo>
                      <a:pt x="0" y="44"/>
                    </a:moveTo>
                    <a:cubicBezTo>
                      <a:pt x="0" y="46"/>
                      <a:pt x="1" y="47"/>
                      <a:pt x="3" y="47"/>
                    </a:cubicBezTo>
                    <a:cubicBezTo>
                      <a:pt x="21" y="47"/>
                      <a:pt x="21" y="47"/>
                      <a:pt x="21" y="47"/>
                    </a:cubicBezTo>
                    <a:cubicBezTo>
                      <a:pt x="23" y="47"/>
                      <a:pt x="24" y="46"/>
                      <a:pt x="24" y="44"/>
                    </a:cubicBezTo>
                    <a:cubicBezTo>
                      <a:pt x="24" y="8"/>
                      <a:pt x="24" y="8"/>
                      <a:pt x="24" y="8"/>
                    </a:cubicBezTo>
                    <a:cubicBezTo>
                      <a:pt x="24" y="5"/>
                      <a:pt x="24" y="2"/>
                      <a:pt x="22" y="0"/>
                    </a:cubicBezTo>
                    <a:lnTo>
                      <a:pt x="0"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23" name="Freeform 155"/>
              <p:cNvSpPr>
                <a:spLocks/>
              </p:cNvSpPr>
              <p:nvPr/>
            </p:nvSpPr>
            <p:spPr bwMode="auto">
              <a:xfrm>
                <a:off x="5408613" y="2823221"/>
                <a:ext cx="71438" cy="157163"/>
              </a:xfrm>
              <a:custGeom>
                <a:avLst/>
                <a:gdLst>
                  <a:gd name="T0" fmla="*/ 12 w 22"/>
                  <a:gd name="T1" fmla="*/ 0 h 49"/>
                  <a:gd name="T2" fmla="*/ 0 w 22"/>
                  <a:gd name="T3" fmla="*/ 13 h 49"/>
                  <a:gd name="T4" fmla="*/ 0 w 22"/>
                  <a:gd name="T5" fmla="*/ 49 h 49"/>
                  <a:gd name="T6" fmla="*/ 22 w 22"/>
                  <a:gd name="T7" fmla="*/ 5 h 49"/>
                  <a:gd name="T8" fmla="*/ 12 w 22"/>
                  <a:gd name="T9" fmla="*/ 0 h 49"/>
                </a:gdLst>
                <a:ahLst/>
                <a:cxnLst>
                  <a:cxn ang="0">
                    <a:pos x="T0" y="T1"/>
                  </a:cxn>
                  <a:cxn ang="0">
                    <a:pos x="T2" y="T3"/>
                  </a:cxn>
                  <a:cxn ang="0">
                    <a:pos x="T4" y="T5"/>
                  </a:cxn>
                  <a:cxn ang="0">
                    <a:pos x="T6" y="T7"/>
                  </a:cxn>
                  <a:cxn ang="0">
                    <a:pos x="T8" y="T9"/>
                  </a:cxn>
                </a:cxnLst>
                <a:rect l="0" t="0" r="r" b="b"/>
                <a:pathLst>
                  <a:path w="22" h="49">
                    <a:moveTo>
                      <a:pt x="12" y="0"/>
                    </a:moveTo>
                    <a:cubicBezTo>
                      <a:pt x="5" y="0"/>
                      <a:pt x="0" y="6"/>
                      <a:pt x="0" y="13"/>
                    </a:cubicBezTo>
                    <a:cubicBezTo>
                      <a:pt x="0" y="49"/>
                      <a:pt x="0" y="49"/>
                      <a:pt x="0" y="49"/>
                    </a:cubicBezTo>
                    <a:cubicBezTo>
                      <a:pt x="22" y="5"/>
                      <a:pt x="22" y="5"/>
                      <a:pt x="22" y="5"/>
                    </a:cubicBezTo>
                    <a:cubicBezTo>
                      <a:pt x="20" y="2"/>
                      <a:pt x="16" y="0"/>
                      <a:pt x="12" y="0"/>
                    </a:cubicBezTo>
                    <a:close/>
                  </a:path>
                </a:pathLst>
              </a:custGeom>
              <a:solidFill>
                <a:srgbClr val="95C6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24" name="Freeform 156"/>
              <p:cNvSpPr>
                <a:spLocks noEditPoints="1"/>
              </p:cNvSpPr>
              <p:nvPr/>
            </p:nvSpPr>
            <p:spPr bwMode="auto">
              <a:xfrm>
                <a:off x="5389563" y="2807346"/>
                <a:ext cx="115888" cy="201613"/>
              </a:xfrm>
              <a:custGeom>
                <a:avLst/>
                <a:gdLst>
                  <a:gd name="T0" fmla="*/ 18 w 36"/>
                  <a:gd name="T1" fmla="*/ 0 h 63"/>
                  <a:gd name="T2" fmla="*/ 0 w 36"/>
                  <a:gd name="T3" fmla="*/ 18 h 63"/>
                  <a:gd name="T4" fmla="*/ 0 w 36"/>
                  <a:gd name="T5" fmla="*/ 54 h 63"/>
                  <a:gd name="T6" fmla="*/ 9 w 36"/>
                  <a:gd name="T7" fmla="*/ 63 h 63"/>
                  <a:gd name="T8" fmla="*/ 27 w 36"/>
                  <a:gd name="T9" fmla="*/ 63 h 63"/>
                  <a:gd name="T10" fmla="*/ 36 w 36"/>
                  <a:gd name="T11" fmla="*/ 54 h 63"/>
                  <a:gd name="T12" fmla="*/ 36 w 36"/>
                  <a:gd name="T13" fmla="*/ 18 h 63"/>
                  <a:gd name="T14" fmla="*/ 18 w 36"/>
                  <a:gd name="T15" fmla="*/ 0 h 63"/>
                  <a:gd name="T16" fmla="*/ 30 w 36"/>
                  <a:gd name="T17" fmla="*/ 54 h 63"/>
                  <a:gd name="T18" fmla="*/ 27 w 36"/>
                  <a:gd name="T19" fmla="*/ 57 h 63"/>
                  <a:gd name="T20" fmla="*/ 9 w 36"/>
                  <a:gd name="T21" fmla="*/ 57 h 63"/>
                  <a:gd name="T22" fmla="*/ 6 w 36"/>
                  <a:gd name="T23" fmla="*/ 54 h 63"/>
                  <a:gd name="T24" fmla="*/ 6 w 36"/>
                  <a:gd name="T25" fmla="*/ 18 h 63"/>
                  <a:gd name="T26" fmla="*/ 18 w 36"/>
                  <a:gd name="T27" fmla="*/ 5 h 63"/>
                  <a:gd name="T28" fmla="*/ 28 w 36"/>
                  <a:gd name="T29" fmla="*/ 10 h 63"/>
                  <a:gd name="T30" fmla="*/ 30 w 36"/>
                  <a:gd name="T31" fmla="*/ 18 h 63"/>
                  <a:gd name="T32" fmla="*/ 30 w 36"/>
                  <a:gd name="T33" fmla="*/ 5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63">
                    <a:moveTo>
                      <a:pt x="18" y="0"/>
                    </a:moveTo>
                    <a:cubicBezTo>
                      <a:pt x="8" y="0"/>
                      <a:pt x="0" y="8"/>
                      <a:pt x="0" y="18"/>
                    </a:cubicBezTo>
                    <a:cubicBezTo>
                      <a:pt x="0" y="54"/>
                      <a:pt x="0" y="54"/>
                      <a:pt x="0" y="54"/>
                    </a:cubicBezTo>
                    <a:cubicBezTo>
                      <a:pt x="0" y="59"/>
                      <a:pt x="4" y="63"/>
                      <a:pt x="9" y="63"/>
                    </a:cubicBezTo>
                    <a:cubicBezTo>
                      <a:pt x="27" y="63"/>
                      <a:pt x="27" y="63"/>
                      <a:pt x="27" y="63"/>
                    </a:cubicBezTo>
                    <a:cubicBezTo>
                      <a:pt x="32" y="63"/>
                      <a:pt x="36" y="59"/>
                      <a:pt x="36" y="54"/>
                    </a:cubicBezTo>
                    <a:cubicBezTo>
                      <a:pt x="36" y="18"/>
                      <a:pt x="36" y="18"/>
                      <a:pt x="36" y="18"/>
                    </a:cubicBezTo>
                    <a:cubicBezTo>
                      <a:pt x="36" y="8"/>
                      <a:pt x="28" y="0"/>
                      <a:pt x="18" y="0"/>
                    </a:cubicBezTo>
                    <a:close/>
                    <a:moveTo>
                      <a:pt x="30" y="54"/>
                    </a:moveTo>
                    <a:cubicBezTo>
                      <a:pt x="30" y="56"/>
                      <a:pt x="29" y="57"/>
                      <a:pt x="27" y="57"/>
                    </a:cubicBezTo>
                    <a:cubicBezTo>
                      <a:pt x="9" y="57"/>
                      <a:pt x="9" y="57"/>
                      <a:pt x="9" y="57"/>
                    </a:cubicBezTo>
                    <a:cubicBezTo>
                      <a:pt x="7" y="57"/>
                      <a:pt x="6" y="56"/>
                      <a:pt x="6" y="54"/>
                    </a:cubicBezTo>
                    <a:cubicBezTo>
                      <a:pt x="6" y="18"/>
                      <a:pt x="6" y="18"/>
                      <a:pt x="6" y="18"/>
                    </a:cubicBezTo>
                    <a:cubicBezTo>
                      <a:pt x="6" y="11"/>
                      <a:pt x="11" y="5"/>
                      <a:pt x="18" y="5"/>
                    </a:cubicBezTo>
                    <a:cubicBezTo>
                      <a:pt x="22" y="5"/>
                      <a:pt x="26" y="7"/>
                      <a:pt x="28" y="10"/>
                    </a:cubicBezTo>
                    <a:cubicBezTo>
                      <a:pt x="30" y="12"/>
                      <a:pt x="30" y="15"/>
                      <a:pt x="30" y="18"/>
                    </a:cubicBezTo>
                    <a:lnTo>
                      <a:pt x="30" y="54"/>
                    </a:lnTo>
                    <a:close/>
                  </a:path>
                </a:pathLst>
              </a:custGeom>
              <a:solidFill>
                <a:srgbClr val="3AA59B"/>
              </a:solidFill>
              <a:ln w="12700" cap="flat">
                <a:solidFill>
                  <a:srgbClr val="107A6D"/>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825" name="Freeform 157"/>
              <p:cNvSpPr>
                <a:spLocks/>
              </p:cNvSpPr>
              <p:nvPr/>
            </p:nvSpPr>
            <p:spPr bwMode="auto">
              <a:xfrm>
                <a:off x="5597526" y="2781946"/>
                <a:ext cx="92075" cy="176213"/>
              </a:xfrm>
              <a:custGeom>
                <a:avLst/>
                <a:gdLst>
                  <a:gd name="T0" fmla="*/ 0 w 29"/>
                  <a:gd name="T1" fmla="*/ 51 h 55"/>
                  <a:gd name="T2" fmla="*/ 4 w 29"/>
                  <a:gd name="T3" fmla="*/ 55 h 55"/>
                  <a:gd name="T4" fmla="*/ 25 w 29"/>
                  <a:gd name="T5" fmla="*/ 55 h 55"/>
                  <a:gd name="T6" fmla="*/ 29 w 29"/>
                  <a:gd name="T7" fmla="*/ 51 h 55"/>
                  <a:gd name="T8" fmla="*/ 29 w 29"/>
                  <a:gd name="T9" fmla="*/ 8 h 55"/>
                  <a:gd name="T10" fmla="*/ 26 w 29"/>
                  <a:gd name="T11" fmla="*/ 0 h 55"/>
                  <a:gd name="T12" fmla="*/ 0 w 29"/>
                  <a:gd name="T13" fmla="*/ 51 h 55"/>
                </a:gdLst>
                <a:ahLst/>
                <a:cxnLst>
                  <a:cxn ang="0">
                    <a:pos x="T0" y="T1"/>
                  </a:cxn>
                  <a:cxn ang="0">
                    <a:pos x="T2" y="T3"/>
                  </a:cxn>
                  <a:cxn ang="0">
                    <a:pos x="T4" y="T5"/>
                  </a:cxn>
                  <a:cxn ang="0">
                    <a:pos x="T6" y="T7"/>
                  </a:cxn>
                  <a:cxn ang="0">
                    <a:pos x="T8" y="T9"/>
                  </a:cxn>
                  <a:cxn ang="0">
                    <a:pos x="T10" y="T11"/>
                  </a:cxn>
                  <a:cxn ang="0">
                    <a:pos x="T12" y="T13"/>
                  </a:cxn>
                </a:cxnLst>
                <a:rect l="0" t="0" r="r" b="b"/>
                <a:pathLst>
                  <a:path w="29" h="55">
                    <a:moveTo>
                      <a:pt x="0" y="51"/>
                    </a:moveTo>
                    <a:cubicBezTo>
                      <a:pt x="0" y="53"/>
                      <a:pt x="2" y="55"/>
                      <a:pt x="4" y="55"/>
                    </a:cubicBezTo>
                    <a:cubicBezTo>
                      <a:pt x="25" y="55"/>
                      <a:pt x="25" y="55"/>
                      <a:pt x="25" y="55"/>
                    </a:cubicBezTo>
                    <a:cubicBezTo>
                      <a:pt x="27" y="55"/>
                      <a:pt x="29" y="53"/>
                      <a:pt x="29" y="51"/>
                    </a:cubicBezTo>
                    <a:cubicBezTo>
                      <a:pt x="29" y="8"/>
                      <a:pt x="29" y="8"/>
                      <a:pt x="29" y="8"/>
                    </a:cubicBezTo>
                    <a:cubicBezTo>
                      <a:pt x="29" y="5"/>
                      <a:pt x="28" y="2"/>
                      <a:pt x="26" y="0"/>
                    </a:cubicBezTo>
                    <a:lnTo>
                      <a:pt x="0"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26" name="Freeform 158"/>
              <p:cNvSpPr>
                <a:spLocks/>
              </p:cNvSpPr>
              <p:nvPr/>
            </p:nvSpPr>
            <p:spPr bwMode="auto">
              <a:xfrm>
                <a:off x="5597526" y="2762896"/>
                <a:ext cx="82550" cy="182563"/>
              </a:xfrm>
              <a:custGeom>
                <a:avLst/>
                <a:gdLst>
                  <a:gd name="T0" fmla="*/ 15 w 26"/>
                  <a:gd name="T1" fmla="*/ 0 h 57"/>
                  <a:gd name="T2" fmla="*/ 0 w 26"/>
                  <a:gd name="T3" fmla="*/ 14 h 57"/>
                  <a:gd name="T4" fmla="*/ 0 w 26"/>
                  <a:gd name="T5" fmla="*/ 57 h 57"/>
                  <a:gd name="T6" fmla="*/ 26 w 26"/>
                  <a:gd name="T7" fmla="*/ 6 h 57"/>
                  <a:gd name="T8" fmla="*/ 15 w 26"/>
                  <a:gd name="T9" fmla="*/ 0 h 57"/>
                </a:gdLst>
                <a:ahLst/>
                <a:cxnLst>
                  <a:cxn ang="0">
                    <a:pos x="T0" y="T1"/>
                  </a:cxn>
                  <a:cxn ang="0">
                    <a:pos x="T2" y="T3"/>
                  </a:cxn>
                  <a:cxn ang="0">
                    <a:pos x="T4" y="T5"/>
                  </a:cxn>
                  <a:cxn ang="0">
                    <a:pos x="T6" y="T7"/>
                  </a:cxn>
                  <a:cxn ang="0">
                    <a:pos x="T8" y="T9"/>
                  </a:cxn>
                </a:cxnLst>
                <a:rect l="0" t="0" r="r" b="b"/>
                <a:pathLst>
                  <a:path w="26" h="57">
                    <a:moveTo>
                      <a:pt x="15" y="0"/>
                    </a:moveTo>
                    <a:cubicBezTo>
                      <a:pt x="7" y="0"/>
                      <a:pt x="0" y="6"/>
                      <a:pt x="0" y="14"/>
                    </a:cubicBezTo>
                    <a:cubicBezTo>
                      <a:pt x="0" y="57"/>
                      <a:pt x="0" y="57"/>
                      <a:pt x="0" y="57"/>
                    </a:cubicBezTo>
                    <a:cubicBezTo>
                      <a:pt x="26" y="6"/>
                      <a:pt x="26" y="6"/>
                      <a:pt x="26" y="6"/>
                    </a:cubicBezTo>
                    <a:cubicBezTo>
                      <a:pt x="24" y="2"/>
                      <a:pt x="19" y="0"/>
                      <a:pt x="15" y="0"/>
                    </a:cubicBezTo>
                    <a:close/>
                  </a:path>
                </a:pathLst>
              </a:custGeom>
              <a:solidFill>
                <a:srgbClr val="95C6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27" name="Freeform 159"/>
              <p:cNvSpPr>
                <a:spLocks noEditPoints="1"/>
              </p:cNvSpPr>
              <p:nvPr/>
            </p:nvSpPr>
            <p:spPr bwMode="auto">
              <a:xfrm>
                <a:off x="5575301" y="2740671"/>
                <a:ext cx="138113" cy="239713"/>
              </a:xfrm>
              <a:custGeom>
                <a:avLst/>
                <a:gdLst>
                  <a:gd name="T0" fmla="*/ 22 w 43"/>
                  <a:gd name="T1" fmla="*/ 0 h 75"/>
                  <a:gd name="T2" fmla="*/ 0 w 43"/>
                  <a:gd name="T3" fmla="*/ 21 h 75"/>
                  <a:gd name="T4" fmla="*/ 0 w 43"/>
                  <a:gd name="T5" fmla="*/ 64 h 75"/>
                  <a:gd name="T6" fmla="*/ 11 w 43"/>
                  <a:gd name="T7" fmla="*/ 75 h 75"/>
                  <a:gd name="T8" fmla="*/ 32 w 43"/>
                  <a:gd name="T9" fmla="*/ 75 h 75"/>
                  <a:gd name="T10" fmla="*/ 43 w 43"/>
                  <a:gd name="T11" fmla="*/ 64 h 75"/>
                  <a:gd name="T12" fmla="*/ 43 w 43"/>
                  <a:gd name="T13" fmla="*/ 21 h 75"/>
                  <a:gd name="T14" fmla="*/ 22 w 43"/>
                  <a:gd name="T15" fmla="*/ 0 h 75"/>
                  <a:gd name="T16" fmla="*/ 36 w 43"/>
                  <a:gd name="T17" fmla="*/ 64 h 75"/>
                  <a:gd name="T18" fmla="*/ 32 w 43"/>
                  <a:gd name="T19" fmla="*/ 68 h 75"/>
                  <a:gd name="T20" fmla="*/ 11 w 43"/>
                  <a:gd name="T21" fmla="*/ 68 h 75"/>
                  <a:gd name="T22" fmla="*/ 7 w 43"/>
                  <a:gd name="T23" fmla="*/ 64 h 75"/>
                  <a:gd name="T24" fmla="*/ 7 w 43"/>
                  <a:gd name="T25" fmla="*/ 21 h 75"/>
                  <a:gd name="T26" fmla="*/ 22 w 43"/>
                  <a:gd name="T27" fmla="*/ 7 h 75"/>
                  <a:gd name="T28" fmla="*/ 33 w 43"/>
                  <a:gd name="T29" fmla="*/ 13 h 75"/>
                  <a:gd name="T30" fmla="*/ 36 w 43"/>
                  <a:gd name="T31" fmla="*/ 21 h 75"/>
                  <a:gd name="T32" fmla="*/ 36 w 43"/>
                  <a:gd name="T33" fmla="*/ 6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75">
                    <a:moveTo>
                      <a:pt x="22" y="0"/>
                    </a:moveTo>
                    <a:cubicBezTo>
                      <a:pt x="10" y="0"/>
                      <a:pt x="0" y="10"/>
                      <a:pt x="0" y="21"/>
                    </a:cubicBezTo>
                    <a:cubicBezTo>
                      <a:pt x="0" y="64"/>
                      <a:pt x="0" y="64"/>
                      <a:pt x="0" y="64"/>
                    </a:cubicBezTo>
                    <a:cubicBezTo>
                      <a:pt x="0" y="70"/>
                      <a:pt x="5" y="75"/>
                      <a:pt x="11" y="75"/>
                    </a:cubicBezTo>
                    <a:cubicBezTo>
                      <a:pt x="32" y="75"/>
                      <a:pt x="32" y="75"/>
                      <a:pt x="32" y="75"/>
                    </a:cubicBezTo>
                    <a:cubicBezTo>
                      <a:pt x="38" y="75"/>
                      <a:pt x="43" y="70"/>
                      <a:pt x="43" y="64"/>
                    </a:cubicBezTo>
                    <a:cubicBezTo>
                      <a:pt x="43" y="21"/>
                      <a:pt x="43" y="21"/>
                      <a:pt x="43" y="21"/>
                    </a:cubicBezTo>
                    <a:cubicBezTo>
                      <a:pt x="43" y="10"/>
                      <a:pt x="33" y="0"/>
                      <a:pt x="22" y="0"/>
                    </a:cubicBezTo>
                    <a:close/>
                    <a:moveTo>
                      <a:pt x="36" y="64"/>
                    </a:moveTo>
                    <a:cubicBezTo>
                      <a:pt x="36" y="66"/>
                      <a:pt x="34" y="68"/>
                      <a:pt x="32" y="68"/>
                    </a:cubicBezTo>
                    <a:cubicBezTo>
                      <a:pt x="11" y="68"/>
                      <a:pt x="11" y="68"/>
                      <a:pt x="11" y="68"/>
                    </a:cubicBezTo>
                    <a:cubicBezTo>
                      <a:pt x="9" y="68"/>
                      <a:pt x="7" y="66"/>
                      <a:pt x="7" y="64"/>
                    </a:cubicBezTo>
                    <a:cubicBezTo>
                      <a:pt x="7" y="21"/>
                      <a:pt x="7" y="21"/>
                      <a:pt x="7" y="21"/>
                    </a:cubicBezTo>
                    <a:cubicBezTo>
                      <a:pt x="7" y="13"/>
                      <a:pt x="14" y="7"/>
                      <a:pt x="22" y="7"/>
                    </a:cubicBezTo>
                    <a:cubicBezTo>
                      <a:pt x="26" y="7"/>
                      <a:pt x="31" y="9"/>
                      <a:pt x="33" y="13"/>
                    </a:cubicBezTo>
                    <a:cubicBezTo>
                      <a:pt x="35" y="15"/>
                      <a:pt x="36" y="18"/>
                      <a:pt x="36" y="21"/>
                    </a:cubicBezTo>
                    <a:lnTo>
                      <a:pt x="36" y="64"/>
                    </a:lnTo>
                    <a:close/>
                  </a:path>
                </a:pathLst>
              </a:custGeom>
              <a:solidFill>
                <a:srgbClr val="3AA59B"/>
              </a:solidFill>
              <a:ln w="12700" cap="flat">
                <a:solidFill>
                  <a:srgbClr val="107A6D"/>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828" name="Freeform 160"/>
              <p:cNvSpPr>
                <a:spLocks/>
              </p:cNvSpPr>
              <p:nvPr/>
            </p:nvSpPr>
            <p:spPr bwMode="auto">
              <a:xfrm>
                <a:off x="5815013" y="2724796"/>
                <a:ext cx="104775" cy="201613"/>
              </a:xfrm>
              <a:custGeom>
                <a:avLst/>
                <a:gdLst>
                  <a:gd name="T0" fmla="*/ 0 w 33"/>
                  <a:gd name="T1" fmla="*/ 59 h 63"/>
                  <a:gd name="T2" fmla="*/ 5 w 33"/>
                  <a:gd name="T3" fmla="*/ 63 h 63"/>
                  <a:gd name="T4" fmla="*/ 28 w 33"/>
                  <a:gd name="T5" fmla="*/ 63 h 63"/>
                  <a:gd name="T6" fmla="*/ 33 w 33"/>
                  <a:gd name="T7" fmla="*/ 59 h 63"/>
                  <a:gd name="T8" fmla="*/ 33 w 33"/>
                  <a:gd name="T9" fmla="*/ 10 h 63"/>
                  <a:gd name="T10" fmla="*/ 30 w 33"/>
                  <a:gd name="T11" fmla="*/ 0 h 63"/>
                  <a:gd name="T12" fmla="*/ 0 w 33"/>
                  <a:gd name="T13" fmla="*/ 59 h 63"/>
                </a:gdLst>
                <a:ahLst/>
                <a:cxnLst>
                  <a:cxn ang="0">
                    <a:pos x="T0" y="T1"/>
                  </a:cxn>
                  <a:cxn ang="0">
                    <a:pos x="T2" y="T3"/>
                  </a:cxn>
                  <a:cxn ang="0">
                    <a:pos x="T4" y="T5"/>
                  </a:cxn>
                  <a:cxn ang="0">
                    <a:pos x="T6" y="T7"/>
                  </a:cxn>
                  <a:cxn ang="0">
                    <a:pos x="T8" y="T9"/>
                  </a:cxn>
                  <a:cxn ang="0">
                    <a:pos x="T10" y="T11"/>
                  </a:cxn>
                  <a:cxn ang="0">
                    <a:pos x="T12" y="T13"/>
                  </a:cxn>
                </a:cxnLst>
                <a:rect l="0" t="0" r="r" b="b"/>
                <a:pathLst>
                  <a:path w="33" h="63">
                    <a:moveTo>
                      <a:pt x="0" y="59"/>
                    </a:moveTo>
                    <a:cubicBezTo>
                      <a:pt x="0" y="61"/>
                      <a:pt x="2" y="63"/>
                      <a:pt x="5" y="63"/>
                    </a:cubicBezTo>
                    <a:cubicBezTo>
                      <a:pt x="28" y="63"/>
                      <a:pt x="28" y="63"/>
                      <a:pt x="28" y="63"/>
                    </a:cubicBezTo>
                    <a:cubicBezTo>
                      <a:pt x="31" y="63"/>
                      <a:pt x="33" y="61"/>
                      <a:pt x="33" y="59"/>
                    </a:cubicBezTo>
                    <a:cubicBezTo>
                      <a:pt x="33" y="10"/>
                      <a:pt x="33" y="10"/>
                      <a:pt x="33" y="10"/>
                    </a:cubicBezTo>
                    <a:cubicBezTo>
                      <a:pt x="33" y="7"/>
                      <a:pt x="32" y="3"/>
                      <a:pt x="30" y="0"/>
                    </a:cubicBezTo>
                    <a:lnTo>
                      <a:pt x="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29" name="Freeform 161"/>
              <p:cNvSpPr>
                <a:spLocks/>
              </p:cNvSpPr>
              <p:nvPr/>
            </p:nvSpPr>
            <p:spPr bwMode="auto">
              <a:xfrm>
                <a:off x="5815013" y="2705746"/>
                <a:ext cx="95250" cy="207963"/>
              </a:xfrm>
              <a:custGeom>
                <a:avLst/>
                <a:gdLst>
                  <a:gd name="T0" fmla="*/ 17 w 30"/>
                  <a:gd name="T1" fmla="*/ 0 h 65"/>
                  <a:gd name="T2" fmla="*/ 0 w 30"/>
                  <a:gd name="T3" fmla="*/ 16 h 65"/>
                  <a:gd name="T4" fmla="*/ 0 w 30"/>
                  <a:gd name="T5" fmla="*/ 65 h 65"/>
                  <a:gd name="T6" fmla="*/ 30 w 30"/>
                  <a:gd name="T7" fmla="*/ 6 h 65"/>
                  <a:gd name="T8" fmla="*/ 17 w 30"/>
                  <a:gd name="T9" fmla="*/ 0 h 65"/>
                </a:gdLst>
                <a:ahLst/>
                <a:cxnLst>
                  <a:cxn ang="0">
                    <a:pos x="T0" y="T1"/>
                  </a:cxn>
                  <a:cxn ang="0">
                    <a:pos x="T2" y="T3"/>
                  </a:cxn>
                  <a:cxn ang="0">
                    <a:pos x="T4" y="T5"/>
                  </a:cxn>
                  <a:cxn ang="0">
                    <a:pos x="T6" y="T7"/>
                  </a:cxn>
                  <a:cxn ang="0">
                    <a:pos x="T8" y="T9"/>
                  </a:cxn>
                </a:cxnLst>
                <a:rect l="0" t="0" r="r" b="b"/>
                <a:pathLst>
                  <a:path w="30" h="65">
                    <a:moveTo>
                      <a:pt x="17" y="0"/>
                    </a:moveTo>
                    <a:cubicBezTo>
                      <a:pt x="7" y="0"/>
                      <a:pt x="0" y="7"/>
                      <a:pt x="0" y="16"/>
                    </a:cubicBezTo>
                    <a:cubicBezTo>
                      <a:pt x="0" y="65"/>
                      <a:pt x="0" y="65"/>
                      <a:pt x="0" y="65"/>
                    </a:cubicBezTo>
                    <a:cubicBezTo>
                      <a:pt x="30" y="6"/>
                      <a:pt x="30" y="6"/>
                      <a:pt x="30" y="6"/>
                    </a:cubicBezTo>
                    <a:cubicBezTo>
                      <a:pt x="27" y="2"/>
                      <a:pt x="22" y="0"/>
                      <a:pt x="17" y="0"/>
                    </a:cubicBezTo>
                    <a:close/>
                  </a:path>
                </a:pathLst>
              </a:custGeom>
              <a:solidFill>
                <a:srgbClr val="95C6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30" name="Freeform 162"/>
              <p:cNvSpPr>
                <a:spLocks noEditPoints="1"/>
              </p:cNvSpPr>
              <p:nvPr/>
            </p:nvSpPr>
            <p:spPr bwMode="auto">
              <a:xfrm>
                <a:off x="5789613" y="2680346"/>
                <a:ext cx="155575" cy="271463"/>
              </a:xfrm>
              <a:custGeom>
                <a:avLst/>
                <a:gdLst>
                  <a:gd name="T0" fmla="*/ 25 w 49"/>
                  <a:gd name="T1" fmla="*/ 0 h 85"/>
                  <a:gd name="T2" fmla="*/ 0 w 49"/>
                  <a:gd name="T3" fmla="*/ 24 h 85"/>
                  <a:gd name="T4" fmla="*/ 0 w 49"/>
                  <a:gd name="T5" fmla="*/ 73 h 85"/>
                  <a:gd name="T6" fmla="*/ 13 w 49"/>
                  <a:gd name="T7" fmla="*/ 85 h 85"/>
                  <a:gd name="T8" fmla="*/ 36 w 49"/>
                  <a:gd name="T9" fmla="*/ 85 h 85"/>
                  <a:gd name="T10" fmla="*/ 49 w 49"/>
                  <a:gd name="T11" fmla="*/ 73 h 85"/>
                  <a:gd name="T12" fmla="*/ 49 w 49"/>
                  <a:gd name="T13" fmla="*/ 24 h 85"/>
                  <a:gd name="T14" fmla="*/ 25 w 49"/>
                  <a:gd name="T15" fmla="*/ 0 h 85"/>
                  <a:gd name="T16" fmla="*/ 41 w 49"/>
                  <a:gd name="T17" fmla="*/ 73 h 85"/>
                  <a:gd name="T18" fmla="*/ 36 w 49"/>
                  <a:gd name="T19" fmla="*/ 77 h 85"/>
                  <a:gd name="T20" fmla="*/ 13 w 49"/>
                  <a:gd name="T21" fmla="*/ 77 h 85"/>
                  <a:gd name="T22" fmla="*/ 8 w 49"/>
                  <a:gd name="T23" fmla="*/ 73 h 85"/>
                  <a:gd name="T24" fmla="*/ 8 w 49"/>
                  <a:gd name="T25" fmla="*/ 24 h 85"/>
                  <a:gd name="T26" fmla="*/ 25 w 49"/>
                  <a:gd name="T27" fmla="*/ 8 h 85"/>
                  <a:gd name="T28" fmla="*/ 38 w 49"/>
                  <a:gd name="T29" fmla="*/ 14 h 85"/>
                  <a:gd name="T30" fmla="*/ 41 w 49"/>
                  <a:gd name="T31" fmla="*/ 24 h 85"/>
                  <a:gd name="T32" fmla="*/ 41 w 49"/>
                  <a:gd name="T33" fmla="*/ 7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85">
                    <a:moveTo>
                      <a:pt x="25" y="0"/>
                    </a:moveTo>
                    <a:cubicBezTo>
                      <a:pt x="11" y="0"/>
                      <a:pt x="0" y="11"/>
                      <a:pt x="0" y="24"/>
                    </a:cubicBezTo>
                    <a:cubicBezTo>
                      <a:pt x="0" y="73"/>
                      <a:pt x="0" y="73"/>
                      <a:pt x="0" y="73"/>
                    </a:cubicBezTo>
                    <a:cubicBezTo>
                      <a:pt x="0" y="79"/>
                      <a:pt x="6" y="85"/>
                      <a:pt x="13" y="85"/>
                    </a:cubicBezTo>
                    <a:cubicBezTo>
                      <a:pt x="36" y="85"/>
                      <a:pt x="36" y="85"/>
                      <a:pt x="36" y="85"/>
                    </a:cubicBezTo>
                    <a:cubicBezTo>
                      <a:pt x="43" y="85"/>
                      <a:pt x="49" y="79"/>
                      <a:pt x="49" y="73"/>
                    </a:cubicBezTo>
                    <a:cubicBezTo>
                      <a:pt x="49" y="24"/>
                      <a:pt x="49" y="24"/>
                      <a:pt x="49" y="24"/>
                    </a:cubicBezTo>
                    <a:cubicBezTo>
                      <a:pt x="49" y="11"/>
                      <a:pt x="38" y="0"/>
                      <a:pt x="25" y="0"/>
                    </a:cubicBezTo>
                    <a:close/>
                    <a:moveTo>
                      <a:pt x="41" y="73"/>
                    </a:moveTo>
                    <a:cubicBezTo>
                      <a:pt x="41" y="75"/>
                      <a:pt x="39" y="77"/>
                      <a:pt x="36" y="77"/>
                    </a:cubicBezTo>
                    <a:cubicBezTo>
                      <a:pt x="13" y="77"/>
                      <a:pt x="13" y="77"/>
                      <a:pt x="13" y="77"/>
                    </a:cubicBezTo>
                    <a:cubicBezTo>
                      <a:pt x="10" y="77"/>
                      <a:pt x="8" y="75"/>
                      <a:pt x="8" y="73"/>
                    </a:cubicBezTo>
                    <a:cubicBezTo>
                      <a:pt x="8" y="24"/>
                      <a:pt x="8" y="24"/>
                      <a:pt x="8" y="24"/>
                    </a:cubicBezTo>
                    <a:cubicBezTo>
                      <a:pt x="8" y="15"/>
                      <a:pt x="15" y="8"/>
                      <a:pt x="25" y="8"/>
                    </a:cubicBezTo>
                    <a:cubicBezTo>
                      <a:pt x="30" y="8"/>
                      <a:pt x="35" y="10"/>
                      <a:pt x="38" y="14"/>
                    </a:cubicBezTo>
                    <a:cubicBezTo>
                      <a:pt x="40" y="17"/>
                      <a:pt x="41" y="21"/>
                      <a:pt x="41" y="24"/>
                    </a:cubicBezTo>
                    <a:lnTo>
                      <a:pt x="41" y="73"/>
                    </a:lnTo>
                    <a:close/>
                  </a:path>
                </a:pathLst>
              </a:custGeom>
              <a:solidFill>
                <a:srgbClr val="3AA59B"/>
              </a:solidFill>
              <a:ln w="12700" cap="flat">
                <a:solidFill>
                  <a:srgbClr val="107A6D"/>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831" name="Freeform 163"/>
              <p:cNvSpPr>
                <a:spLocks/>
              </p:cNvSpPr>
              <p:nvPr/>
            </p:nvSpPr>
            <p:spPr bwMode="auto">
              <a:xfrm>
                <a:off x="6035676" y="2689871"/>
                <a:ext cx="120650" cy="230188"/>
              </a:xfrm>
              <a:custGeom>
                <a:avLst/>
                <a:gdLst>
                  <a:gd name="T0" fmla="*/ 0 w 38"/>
                  <a:gd name="T1" fmla="*/ 67 h 72"/>
                  <a:gd name="T2" fmla="*/ 5 w 38"/>
                  <a:gd name="T3" fmla="*/ 72 h 72"/>
                  <a:gd name="T4" fmla="*/ 33 w 38"/>
                  <a:gd name="T5" fmla="*/ 72 h 72"/>
                  <a:gd name="T6" fmla="*/ 38 w 38"/>
                  <a:gd name="T7" fmla="*/ 67 h 72"/>
                  <a:gd name="T8" fmla="*/ 38 w 38"/>
                  <a:gd name="T9" fmla="*/ 11 h 72"/>
                  <a:gd name="T10" fmla="*/ 34 w 38"/>
                  <a:gd name="T11" fmla="*/ 0 h 72"/>
                  <a:gd name="T12" fmla="*/ 0 w 38"/>
                  <a:gd name="T13" fmla="*/ 67 h 72"/>
                </a:gdLst>
                <a:ahLst/>
                <a:cxnLst>
                  <a:cxn ang="0">
                    <a:pos x="T0" y="T1"/>
                  </a:cxn>
                  <a:cxn ang="0">
                    <a:pos x="T2" y="T3"/>
                  </a:cxn>
                  <a:cxn ang="0">
                    <a:pos x="T4" y="T5"/>
                  </a:cxn>
                  <a:cxn ang="0">
                    <a:pos x="T6" y="T7"/>
                  </a:cxn>
                  <a:cxn ang="0">
                    <a:pos x="T8" y="T9"/>
                  </a:cxn>
                  <a:cxn ang="0">
                    <a:pos x="T10" y="T11"/>
                  </a:cxn>
                  <a:cxn ang="0">
                    <a:pos x="T12" y="T13"/>
                  </a:cxn>
                </a:cxnLst>
                <a:rect l="0" t="0" r="r" b="b"/>
                <a:pathLst>
                  <a:path w="38" h="72">
                    <a:moveTo>
                      <a:pt x="0" y="67"/>
                    </a:moveTo>
                    <a:cubicBezTo>
                      <a:pt x="0" y="70"/>
                      <a:pt x="2" y="72"/>
                      <a:pt x="5" y="72"/>
                    </a:cubicBezTo>
                    <a:cubicBezTo>
                      <a:pt x="33" y="72"/>
                      <a:pt x="33" y="72"/>
                      <a:pt x="33" y="72"/>
                    </a:cubicBezTo>
                    <a:cubicBezTo>
                      <a:pt x="36" y="72"/>
                      <a:pt x="38" y="70"/>
                      <a:pt x="38" y="67"/>
                    </a:cubicBezTo>
                    <a:cubicBezTo>
                      <a:pt x="38" y="11"/>
                      <a:pt x="38" y="11"/>
                      <a:pt x="38" y="11"/>
                    </a:cubicBezTo>
                    <a:cubicBezTo>
                      <a:pt x="38" y="7"/>
                      <a:pt x="37" y="3"/>
                      <a:pt x="34" y="0"/>
                    </a:cubicBezTo>
                    <a:lnTo>
                      <a:pt x="0"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32" name="Freeform 164"/>
              <p:cNvSpPr>
                <a:spLocks/>
              </p:cNvSpPr>
              <p:nvPr/>
            </p:nvSpPr>
            <p:spPr bwMode="auto">
              <a:xfrm>
                <a:off x="6035676" y="2662884"/>
                <a:ext cx="107950" cy="241300"/>
              </a:xfrm>
              <a:custGeom>
                <a:avLst/>
                <a:gdLst>
                  <a:gd name="T0" fmla="*/ 19 w 34"/>
                  <a:gd name="T1" fmla="*/ 0 h 75"/>
                  <a:gd name="T2" fmla="*/ 0 w 34"/>
                  <a:gd name="T3" fmla="*/ 19 h 75"/>
                  <a:gd name="T4" fmla="*/ 0 w 34"/>
                  <a:gd name="T5" fmla="*/ 75 h 75"/>
                  <a:gd name="T6" fmla="*/ 34 w 34"/>
                  <a:gd name="T7" fmla="*/ 8 h 75"/>
                  <a:gd name="T8" fmla="*/ 19 w 34"/>
                  <a:gd name="T9" fmla="*/ 0 h 75"/>
                </a:gdLst>
                <a:ahLst/>
                <a:cxnLst>
                  <a:cxn ang="0">
                    <a:pos x="T0" y="T1"/>
                  </a:cxn>
                  <a:cxn ang="0">
                    <a:pos x="T2" y="T3"/>
                  </a:cxn>
                  <a:cxn ang="0">
                    <a:pos x="T4" y="T5"/>
                  </a:cxn>
                  <a:cxn ang="0">
                    <a:pos x="T6" y="T7"/>
                  </a:cxn>
                  <a:cxn ang="0">
                    <a:pos x="T8" y="T9"/>
                  </a:cxn>
                </a:cxnLst>
                <a:rect l="0" t="0" r="r" b="b"/>
                <a:pathLst>
                  <a:path w="34" h="75">
                    <a:moveTo>
                      <a:pt x="19" y="0"/>
                    </a:moveTo>
                    <a:cubicBezTo>
                      <a:pt x="8" y="0"/>
                      <a:pt x="0" y="9"/>
                      <a:pt x="0" y="19"/>
                    </a:cubicBezTo>
                    <a:cubicBezTo>
                      <a:pt x="0" y="75"/>
                      <a:pt x="0" y="75"/>
                      <a:pt x="0" y="75"/>
                    </a:cubicBezTo>
                    <a:cubicBezTo>
                      <a:pt x="34" y="8"/>
                      <a:pt x="34" y="8"/>
                      <a:pt x="34" y="8"/>
                    </a:cubicBezTo>
                    <a:cubicBezTo>
                      <a:pt x="31" y="3"/>
                      <a:pt x="25" y="0"/>
                      <a:pt x="19" y="0"/>
                    </a:cubicBezTo>
                    <a:close/>
                  </a:path>
                </a:pathLst>
              </a:custGeom>
              <a:solidFill>
                <a:srgbClr val="95C6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33" name="Freeform 165"/>
              <p:cNvSpPr>
                <a:spLocks noEditPoints="1"/>
              </p:cNvSpPr>
              <p:nvPr/>
            </p:nvSpPr>
            <p:spPr bwMode="auto">
              <a:xfrm>
                <a:off x="6007101" y="2634309"/>
                <a:ext cx="177800" cy="314325"/>
              </a:xfrm>
              <a:custGeom>
                <a:avLst/>
                <a:gdLst>
                  <a:gd name="T0" fmla="*/ 28 w 56"/>
                  <a:gd name="T1" fmla="*/ 0 h 98"/>
                  <a:gd name="T2" fmla="*/ 0 w 56"/>
                  <a:gd name="T3" fmla="*/ 28 h 98"/>
                  <a:gd name="T4" fmla="*/ 0 w 56"/>
                  <a:gd name="T5" fmla="*/ 84 h 98"/>
                  <a:gd name="T6" fmla="*/ 14 w 56"/>
                  <a:gd name="T7" fmla="*/ 98 h 98"/>
                  <a:gd name="T8" fmla="*/ 42 w 56"/>
                  <a:gd name="T9" fmla="*/ 98 h 98"/>
                  <a:gd name="T10" fmla="*/ 56 w 56"/>
                  <a:gd name="T11" fmla="*/ 84 h 98"/>
                  <a:gd name="T12" fmla="*/ 56 w 56"/>
                  <a:gd name="T13" fmla="*/ 28 h 98"/>
                  <a:gd name="T14" fmla="*/ 28 w 56"/>
                  <a:gd name="T15" fmla="*/ 0 h 98"/>
                  <a:gd name="T16" fmla="*/ 47 w 56"/>
                  <a:gd name="T17" fmla="*/ 84 h 98"/>
                  <a:gd name="T18" fmla="*/ 42 w 56"/>
                  <a:gd name="T19" fmla="*/ 89 h 98"/>
                  <a:gd name="T20" fmla="*/ 14 w 56"/>
                  <a:gd name="T21" fmla="*/ 89 h 98"/>
                  <a:gd name="T22" fmla="*/ 9 w 56"/>
                  <a:gd name="T23" fmla="*/ 84 h 98"/>
                  <a:gd name="T24" fmla="*/ 9 w 56"/>
                  <a:gd name="T25" fmla="*/ 28 h 98"/>
                  <a:gd name="T26" fmla="*/ 28 w 56"/>
                  <a:gd name="T27" fmla="*/ 9 h 98"/>
                  <a:gd name="T28" fmla="*/ 43 w 56"/>
                  <a:gd name="T29" fmla="*/ 17 h 98"/>
                  <a:gd name="T30" fmla="*/ 47 w 56"/>
                  <a:gd name="T31" fmla="*/ 28 h 98"/>
                  <a:gd name="T32" fmla="*/ 47 w 56"/>
                  <a:gd name="T33" fmla="*/ 8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98">
                    <a:moveTo>
                      <a:pt x="28" y="0"/>
                    </a:moveTo>
                    <a:cubicBezTo>
                      <a:pt x="13" y="0"/>
                      <a:pt x="0" y="13"/>
                      <a:pt x="0" y="28"/>
                    </a:cubicBezTo>
                    <a:cubicBezTo>
                      <a:pt x="0" y="84"/>
                      <a:pt x="0" y="84"/>
                      <a:pt x="0" y="84"/>
                    </a:cubicBezTo>
                    <a:cubicBezTo>
                      <a:pt x="0" y="91"/>
                      <a:pt x="6" y="98"/>
                      <a:pt x="14" y="98"/>
                    </a:cubicBezTo>
                    <a:cubicBezTo>
                      <a:pt x="42" y="98"/>
                      <a:pt x="42" y="98"/>
                      <a:pt x="42" y="98"/>
                    </a:cubicBezTo>
                    <a:cubicBezTo>
                      <a:pt x="49" y="98"/>
                      <a:pt x="56" y="91"/>
                      <a:pt x="56" y="84"/>
                    </a:cubicBezTo>
                    <a:cubicBezTo>
                      <a:pt x="56" y="28"/>
                      <a:pt x="56" y="28"/>
                      <a:pt x="56" y="28"/>
                    </a:cubicBezTo>
                    <a:cubicBezTo>
                      <a:pt x="56" y="13"/>
                      <a:pt x="43" y="0"/>
                      <a:pt x="28" y="0"/>
                    </a:cubicBezTo>
                    <a:close/>
                    <a:moveTo>
                      <a:pt x="47" y="84"/>
                    </a:moveTo>
                    <a:cubicBezTo>
                      <a:pt x="47" y="87"/>
                      <a:pt x="45" y="89"/>
                      <a:pt x="42" y="89"/>
                    </a:cubicBezTo>
                    <a:cubicBezTo>
                      <a:pt x="14" y="89"/>
                      <a:pt x="14" y="89"/>
                      <a:pt x="14" y="89"/>
                    </a:cubicBezTo>
                    <a:cubicBezTo>
                      <a:pt x="11" y="89"/>
                      <a:pt x="9" y="87"/>
                      <a:pt x="9" y="84"/>
                    </a:cubicBezTo>
                    <a:cubicBezTo>
                      <a:pt x="9" y="28"/>
                      <a:pt x="9" y="28"/>
                      <a:pt x="9" y="28"/>
                    </a:cubicBezTo>
                    <a:cubicBezTo>
                      <a:pt x="9" y="18"/>
                      <a:pt x="17" y="9"/>
                      <a:pt x="28" y="9"/>
                    </a:cubicBezTo>
                    <a:cubicBezTo>
                      <a:pt x="34" y="9"/>
                      <a:pt x="40" y="12"/>
                      <a:pt x="43" y="17"/>
                    </a:cubicBezTo>
                    <a:cubicBezTo>
                      <a:pt x="46" y="20"/>
                      <a:pt x="47" y="24"/>
                      <a:pt x="47" y="28"/>
                    </a:cubicBezTo>
                    <a:lnTo>
                      <a:pt x="47" y="84"/>
                    </a:lnTo>
                    <a:close/>
                  </a:path>
                </a:pathLst>
              </a:custGeom>
              <a:solidFill>
                <a:srgbClr val="3AA59B"/>
              </a:solidFill>
              <a:ln w="12700" cap="flat">
                <a:solidFill>
                  <a:srgbClr val="107A6D"/>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834" name="Freeform 166"/>
              <p:cNvSpPr>
                <a:spLocks/>
              </p:cNvSpPr>
              <p:nvPr/>
            </p:nvSpPr>
            <p:spPr bwMode="auto">
              <a:xfrm>
                <a:off x="6291263" y="2724796"/>
                <a:ext cx="104775" cy="201613"/>
              </a:xfrm>
              <a:custGeom>
                <a:avLst/>
                <a:gdLst>
                  <a:gd name="T0" fmla="*/ 0 w 33"/>
                  <a:gd name="T1" fmla="*/ 59 h 63"/>
                  <a:gd name="T2" fmla="*/ 4 w 33"/>
                  <a:gd name="T3" fmla="*/ 63 h 63"/>
                  <a:gd name="T4" fmla="*/ 28 w 33"/>
                  <a:gd name="T5" fmla="*/ 63 h 63"/>
                  <a:gd name="T6" fmla="*/ 33 w 33"/>
                  <a:gd name="T7" fmla="*/ 59 h 63"/>
                  <a:gd name="T8" fmla="*/ 33 w 33"/>
                  <a:gd name="T9" fmla="*/ 10 h 63"/>
                  <a:gd name="T10" fmla="*/ 29 w 33"/>
                  <a:gd name="T11" fmla="*/ 0 h 63"/>
                  <a:gd name="T12" fmla="*/ 0 w 33"/>
                  <a:gd name="T13" fmla="*/ 59 h 63"/>
                </a:gdLst>
                <a:ahLst/>
                <a:cxnLst>
                  <a:cxn ang="0">
                    <a:pos x="T0" y="T1"/>
                  </a:cxn>
                  <a:cxn ang="0">
                    <a:pos x="T2" y="T3"/>
                  </a:cxn>
                  <a:cxn ang="0">
                    <a:pos x="T4" y="T5"/>
                  </a:cxn>
                  <a:cxn ang="0">
                    <a:pos x="T6" y="T7"/>
                  </a:cxn>
                  <a:cxn ang="0">
                    <a:pos x="T8" y="T9"/>
                  </a:cxn>
                  <a:cxn ang="0">
                    <a:pos x="T10" y="T11"/>
                  </a:cxn>
                  <a:cxn ang="0">
                    <a:pos x="T12" y="T13"/>
                  </a:cxn>
                </a:cxnLst>
                <a:rect l="0" t="0" r="r" b="b"/>
                <a:pathLst>
                  <a:path w="33" h="63">
                    <a:moveTo>
                      <a:pt x="0" y="59"/>
                    </a:moveTo>
                    <a:cubicBezTo>
                      <a:pt x="0" y="61"/>
                      <a:pt x="2" y="63"/>
                      <a:pt x="4" y="63"/>
                    </a:cubicBezTo>
                    <a:cubicBezTo>
                      <a:pt x="28" y="63"/>
                      <a:pt x="28" y="63"/>
                      <a:pt x="28" y="63"/>
                    </a:cubicBezTo>
                    <a:cubicBezTo>
                      <a:pt x="31" y="63"/>
                      <a:pt x="33" y="61"/>
                      <a:pt x="33" y="59"/>
                    </a:cubicBezTo>
                    <a:cubicBezTo>
                      <a:pt x="33" y="10"/>
                      <a:pt x="33" y="10"/>
                      <a:pt x="33" y="10"/>
                    </a:cubicBezTo>
                    <a:cubicBezTo>
                      <a:pt x="33" y="7"/>
                      <a:pt x="31" y="3"/>
                      <a:pt x="29" y="0"/>
                    </a:cubicBezTo>
                    <a:lnTo>
                      <a:pt x="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35" name="Freeform 167"/>
              <p:cNvSpPr>
                <a:spLocks/>
              </p:cNvSpPr>
              <p:nvPr/>
            </p:nvSpPr>
            <p:spPr bwMode="auto">
              <a:xfrm>
                <a:off x="6291263" y="2705746"/>
                <a:ext cx="92075" cy="207963"/>
              </a:xfrm>
              <a:custGeom>
                <a:avLst/>
                <a:gdLst>
                  <a:gd name="T0" fmla="*/ 16 w 29"/>
                  <a:gd name="T1" fmla="*/ 0 h 65"/>
                  <a:gd name="T2" fmla="*/ 0 w 29"/>
                  <a:gd name="T3" fmla="*/ 16 h 65"/>
                  <a:gd name="T4" fmla="*/ 0 w 29"/>
                  <a:gd name="T5" fmla="*/ 65 h 65"/>
                  <a:gd name="T6" fmla="*/ 29 w 29"/>
                  <a:gd name="T7" fmla="*/ 6 h 65"/>
                  <a:gd name="T8" fmla="*/ 16 w 29"/>
                  <a:gd name="T9" fmla="*/ 0 h 65"/>
                </a:gdLst>
                <a:ahLst/>
                <a:cxnLst>
                  <a:cxn ang="0">
                    <a:pos x="T0" y="T1"/>
                  </a:cxn>
                  <a:cxn ang="0">
                    <a:pos x="T2" y="T3"/>
                  </a:cxn>
                  <a:cxn ang="0">
                    <a:pos x="T4" y="T5"/>
                  </a:cxn>
                  <a:cxn ang="0">
                    <a:pos x="T6" y="T7"/>
                  </a:cxn>
                  <a:cxn ang="0">
                    <a:pos x="T8" y="T9"/>
                  </a:cxn>
                </a:cxnLst>
                <a:rect l="0" t="0" r="r" b="b"/>
                <a:pathLst>
                  <a:path w="29" h="65">
                    <a:moveTo>
                      <a:pt x="16" y="0"/>
                    </a:moveTo>
                    <a:cubicBezTo>
                      <a:pt x="7" y="0"/>
                      <a:pt x="0" y="7"/>
                      <a:pt x="0" y="16"/>
                    </a:cubicBezTo>
                    <a:cubicBezTo>
                      <a:pt x="0" y="65"/>
                      <a:pt x="0" y="65"/>
                      <a:pt x="0" y="65"/>
                    </a:cubicBezTo>
                    <a:cubicBezTo>
                      <a:pt x="29" y="6"/>
                      <a:pt x="29" y="6"/>
                      <a:pt x="29" y="6"/>
                    </a:cubicBezTo>
                    <a:cubicBezTo>
                      <a:pt x="26" y="2"/>
                      <a:pt x="21" y="0"/>
                      <a:pt x="16" y="0"/>
                    </a:cubicBezTo>
                    <a:close/>
                  </a:path>
                </a:pathLst>
              </a:custGeom>
              <a:solidFill>
                <a:srgbClr val="95C6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36" name="Freeform 168"/>
              <p:cNvSpPr>
                <a:spLocks noEditPoints="1"/>
              </p:cNvSpPr>
              <p:nvPr/>
            </p:nvSpPr>
            <p:spPr bwMode="auto">
              <a:xfrm>
                <a:off x="6265863" y="2680346"/>
                <a:ext cx="152400" cy="271463"/>
              </a:xfrm>
              <a:custGeom>
                <a:avLst/>
                <a:gdLst>
                  <a:gd name="T0" fmla="*/ 24 w 48"/>
                  <a:gd name="T1" fmla="*/ 0 h 85"/>
                  <a:gd name="T2" fmla="*/ 0 w 48"/>
                  <a:gd name="T3" fmla="*/ 24 h 85"/>
                  <a:gd name="T4" fmla="*/ 0 w 48"/>
                  <a:gd name="T5" fmla="*/ 73 h 85"/>
                  <a:gd name="T6" fmla="*/ 12 w 48"/>
                  <a:gd name="T7" fmla="*/ 85 h 85"/>
                  <a:gd name="T8" fmla="*/ 36 w 48"/>
                  <a:gd name="T9" fmla="*/ 85 h 85"/>
                  <a:gd name="T10" fmla="*/ 48 w 48"/>
                  <a:gd name="T11" fmla="*/ 73 h 85"/>
                  <a:gd name="T12" fmla="*/ 48 w 48"/>
                  <a:gd name="T13" fmla="*/ 24 h 85"/>
                  <a:gd name="T14" fmla="*/ 24 w 48"/>
                  <a:gd name="T15" fmla="*/ 0 h 85"/>
                  <a:gd name="T16" fmla="*/ 41 w 48"/>
                  <a:gd name="T17" fmla="*/ 73 h 85"/>
                  <a:gd name="T18" fmla="*/ 36 w 48"/>
                  <a:gd name="T19" fmla="*/ 77 h 85"/>
                  <a:gd name="T20" fmla="*/ 12 w 48"/>
                  <a:gd name="T21" fmla="*/ 77 h 85"/>
                  <a:gd name="T22" fmla="*/ 8 w 48"/>
                  <a:gd name="T23" fmla="*/ 73 h 85"/>
                  <a:gd name="T24" fmla="*/ 8 w 48"/>
                  <a:gd name="T25" fmla="*/ 24 h 85"/>
                  <a:gd name="T26" fmla="*/ 24 w 48"/>
                  <a:gd name="T27" fmla="*/ 8 h 85"/>
                  <a:gd name="T28" fmla="*/ 37 w 48"/>
                  <a:gd name="T29" fmla="*/ 14 h 85"/>
                  <a:gd name="T30" fmla="*/ 41 w 48"/>
                  <a:gd name="T31" fmla="*/ 24 h 85"/>
                  <a:gd name="T32" fmla="*/ 41 w 48"/>
                  <a:gd name="T33" fmla="*/ 7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85">
                    <a:moveTo>
                      <a:pt x="24" y="0"/>
                    </a:moveTo>
                    <a:cubicBezTo>
                      <a:pt x="11" y="0"/>
                      <a:pt x="0" y="11"/>
                      <a:pt x="0" y="24"/>
                    </a:cubicBezTo>
                    <a:cubicBezTo>
                      <a:pt x="0" y="73"/>
                      <a:pt x="0" y="73"/>
                      <a:pt x="0" y="73"/>
                    </a:cubicBezTo>
                    <a:cubicBezTo>
                      <a:pt x="0" y="79"/>
                      <a:pt x="5" y="85"/>
                      <a:pt x="12" y="85"/>
                    </a:cubicBezTo>
                    <a:cubicBezTo>
                      <a:pt x="36" y="85"/>
                      <a:pt x="36" y="85"/>
                      <a:pt x="36" y="85"/>
                    </a:cubicBezTo>
                    <a:cubicBezTo>
                      <a:pt x="43" y="85"/>
                      <a:pt x="48" y="79"/>
                      <a:pt x="48" y="73"/>
                    </a:cubicBezTo>
                    <a:cubicBezTo>
                      <a:pt x="48" y="24"/>
                      <a:pt x="48" y="24"/>
                      <a:pt x="48" y="24"/>
                    </a:cubicBezTo>
                    <a:cubicBezTo>
                      <a:pt x="48" y="11"/>
                      <a:pt x="37" y="0"/>
                      <a:pt x="24" y="0"/>
                    </a:cubicBezTo>
                    <a:close/>
                    <a:moveTo>
                      <a:pt x="41" y="73"/>
                    </a:moveTo>
                    <a:cubicBezTo>
                      <a:pt x="41" y="75"/>
                      <a:pt x="39" y="77"/>
                      <a:pt x="36" y="77"/>
                    </a:cubicBezTo>
                    <a:cubicBezTo>
                      <a:pt x="12" y="77"/>
                      <a:pt x="12" y="77"/>
                      <a:pt x="12" y="77"/>
                    </a:cubicBezTo>
                    <a:cubicBezTo>
                      <a:pt x="10" y="77"/>
                      <a:pt x="8" y="75"/>
                      <a:pt x="8" y="73"/>
                    </a:cubicBezTo>
                    <a:cubicBezTo>
                      <a:pt x="8" y="24"/>
                      <a:pt x="8" y="24"/>
                      <a:pt x="8" y="24"/>
                    </a:cubicBezTo>
                    <a:cubicBezTo>
                      <a:pt x="8" y="15"/>
                      <a:pt x="15" y="8"/>
                      <a:pt x="24" y="8"/>
                    </a:cubicBezTo>
                    <a:cubicBezTo>
                      <a:pt x="29" y="8"/>
                      <a:pt x="34" y="10"/>
                      <a:pt x="37" y="14"/>
                    </a:cubicBezTo>
                    <a:cubicBezTo>
                      <a:pt x="39" y="17"/>
                      <a:pt x="41" y="21"/>
                      <a:pt x="41" y="24"/>
                    </a:cubicBezTo>
                    <a:lnTo>
                      <a:pt x="41" y="73"/>
                    </a:lnTo>
                    <a:close/>
                  </a:path>
                </a:pathLst>
              </a:custGeom>
              <a:solidFill>
                <a:srgbClr val="3AA59B"/>
              </a:solidFill>
              <a:ln w="12700" cap="flat">
                <a:solidFill>
                  <a:srgbClr val="107A6D"/>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837" name="Freeform 169"/>
              <p:cNvSpPr>
                <a:spLocks/>
              </p:cNvSpPr>
              <p:nvPr/>
            </p:nvSpPr>
            <p:spPr bwMode="auto">
              <a:xfrm>
                <a:off x="6491288" y="2781946"/>
                <a:ext cx="93663" cy="176213"/>
              </a:xfrm>
              <a:custGeom>
                <a:avLst/>
                <a:gdLst>
                  <a:gd name="T0" fmla="*/ 0 w 29"/>
                  <a:gd name="T1" fmla="*/ 51 h 55"/>
                  <a:gd name="T2" fmla="*/ 4 w 29"/>
                  <a:gd name="T3" fmla="*/ 55 h 55"/>
                  <a:gd name="T4" fmla="*/ 25 w 29"/>
                  <a:gd name="T5" fmla="*/ 55 h 55"/>
                  <a:gd name="T6" fmla="*/ 29 w 29"/>
                  <a:gd name="T7" fmla="*/ 51 h 55"/>
                  <a:gd name="T8" fmla="*/ 29 w 29"/>
                  <a:gd name="T9" fmla="*/ 8 h 55"/>
                  <a:gd name="T10" fmla="*/ 26 w 29"/>
                  <a:gd name="T11" fmla="*/ 0 h 55"/>
                  <a:gd name="T12" fmla="*/ 0 w 29"/>
                  <a:gd name="T13" fmla="*/ 51 h 55"/>
                </a:gdLst>
                <a:ahLst/>
                <a:cxnLst>
                  <a:cxn ang="0">
                    <a:pos x="T0" y="T1"/>
                  </a:cxn>
                  <a:cxn ang="0">
                    <a:pos x="T2" y="T3"/>
                  </a:cxn>
                  <a:cxn ang="0">
                    <a:pos x="T4" y="T5"/>
                  </a:cxn>
                  <a:cxn ang="0">
                    <a:pos x="T6" y="T7"/>
                  </a:cxn>
                  <a:cxn ang="0">
                    <a:pos x="T8" y="T9"/>
                  </a:cxn>
                  <a:cxn ang="0">
                    <a:pos x="T10" y="T11"/>
                  </a:cxn>
                  <a:cxn ang="0">
                    <a:pos x="T12" y="T13"/>
                  </a:cxn>
                </a:cxnLst>
                <a:rect l="0" t="0" r="r" b="b"/>
                <a:pathLst>
                  <a:path w="29" h="55">
                    <a:moveTo>
                      <a:pt x="0" y="51"/>
                    </a:moveTo>
                    <a:cubicBezTo>
                      <a:pt x="0" y="53"/>
                      <a:pt x="2" y="55"/>
                      <a:pt x="4" y="55"/>
                    </a:cubicBezTo>
                    <a:cubicBezTo>
                      <a:pt x="25" y="55"/>
                      <a:pt x="25" y="55"/>
                      <a:pt x="25" y="55"/>
                    </a:cubicBezTo>
                    <a:cubicBezTo>
                      <a:pt x="27" y="55"/>
                      <a:pt x="29" y="53"/>
                      <a:pt x="29" y="51"/>
                    </a:cubicBezTo>
                    <a:cubicBezTo>
                      <a:pt x="29" y="8"/>
                      <a:pt x="29" y="8"/>
                      <a:pt x="29" y="8"/>
                    </a:cubicBezTo>
                    <a:cubicBezTo>
                      <a:pt x="29" y="5"/>
                      <a:pt x="28" y="2"/>
                      <a:pt x="26" y="0"/>
                    </a:cubicBezTo>
                    <a:lnTo>
                      <a:pt x="0"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38" name="Freeform 170"/>
              <p:cNvSpPr>
                <a:spLocks/>
              </p:cNvSpPr>
              <p:nvPr/>
            </p:nvSpPr>
            <p:spPr bwMode="auto">
              <a:xfrm>
                <a:off x="6491288" y="2762896"/>
                <a:ext cx="84138" cy="182563"/>
              </a:xfrm>
              <a:custGeom>
                <a:avLst/>
                <a:gdLst>
                  <a:gd name="T0" fmla="*/ 15 w 26"/>
                  <a:gd name="T1" fmla="*/ 0 h 57"/>
                  <a:gd name="T2" fmla="*/ 0 w 26"/>
                  <a:gd name="T3" fmla="*/ 14 h 57"/>
                  <a:gd name="T4" fmla="*/ 0 w 26"/>
                  <a:gd name="T5" fmla="*/ 57 h 57"/>
                  <a:gd name="T6" fmla="*/ 26 w 26"/>
                  <a:gd name="T7" fmla="*/ 6 h 57"/>
                  <a:gd name="T8" fmla="*/ 15 w 26"/>
                  <a:gd name="T9" fmla="*/ 0 h 57"/>
                </a:gdLst>
                <a:ahLst/>
                <a:cxnLst>
                  <a:cxn ang="0">
                    <a:pos x="T0" y="T1"/>
                  </a:cxn>
                  <a:cxn ang="0">
                    <a:pos x="T2" y="T3"/>
                  </a:cxn>
                  <a:cxn ang="0">
                    <a:pos x="T4" y="T5"/>
                  </a:cxn>
                  <a:cxn ang="0">
                    <a:pos x="T6" y="T7"/>
                  </a:cxn>
                  <a:cxn ang="0">
                    <a:pos x="T8" y="T9"/>
                  </a:cxn>
                </a:cxnLst>
                <a:rect l="0" t="0" r="r" b="b"/>
                <a:pathLst>
                  <a:path w="26" h="57">
                    <a:moveTo>
                      <a:pt x="15" y="0"/>
                    </a:moveTo>
                    <a:cubicBezTo>
                      <a:pt x="7" y="0"/>
                      <a:pt x="0" y="6"/>
                      <a:pt x="0" y="14"/>
                    </a:cubicBezTo>
                    <a:cubicBezTo>
                      <a:pt x="0" y="57"/>
                      <a:pt x="0" y="57"/>
                      <a:pt x="0" y="57"/>
                    </a:cubicBezTo>
                    <a:cubicBezTo>
                      <a:pt x="26" y="6"/>
                      <a:pt x="26" y="6"/>
                      <a:pt x="26" y="6"/>
                    </a:cubicBezTo>
                    <a:cubicBezTo>
                      <a:pt x="24" y="2"/>
                      <a:pt x="19" y="0"/>
                      <a:pt x="15" y="0"/>
                    </a:cubicBezTo>
                    <a:close/>
                  </a:path>
                </a:pathLst>
              </a:custGeom>
              <a:solidFill>
                <a:srgbClr val="95C6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39" name="Freeform 171"/>
              <p:cNvSpPr>
                <a:spLocks noEditPoints="1"/>
              </p:cNvSpPr>
              <p:nvPr/>
            </p:nvSpPr>
            <p:spPr bwMode="auto">
              <a:xfrm>
                <a:off x="6469063" y="2740671"/>
                <a:ext cx="138113" cy="239713"/>
              </a:xfrm>
              <a:custGeom>
                <a:avLst/>
                <a:gdLst>
                  <a:gd name="T0" fmla="*/ 22 w 43"/>
                  <a:gd name="T1" fmla="*/ 0 h 75"/>
                  <a:gd name="T2" fmla="*/ 0 w 43"/>
                  <a:gd name="T3" fmla="*/ 21 h 75"/>
                  <a:gd name="T4" fmla="*/ 0 w 43"/>
                  <a:gd name="T5" fmla="*/ 64 h 75"/>
                  <a:gd name="T6" fmla="*/ 11 w 43"/>
                  <a:gd name="T7" fmla="*/ 75 h 75"/>
                  <a:gd name="T8" fmla="*/ 32 w 43"/>
                  <a:gd name="T9" fmla="*/ 75 h 75"/>
                  <a:gd name="T10" fmla="*/ 43 w 43"/>
                  <a:gd name="T11" fmla="*/ 64 h 75"/>
                  <a:gd name="T12" fmla="*/ 43 w 43"/>
                  <a:gd name="T13" fmla="*/ 21 h 75"/>
                  <a:gd name="T14" fmla="*/ 22 w 43"/>
                  <a:gd name="T15" fmla="*/ 0 h 75"/>
                  <a:gd name="T16" fmla="*/ 36 w 43"/>
                  <a:gd name="T17" fmla="*/ 64 h 75"/>
                  <a:gd name="T18" fmla="*/ 32 w 43"/>
                  <a:gd name="T19" fmla="*/ 68 h 75"/>
                  <a:gd name="T20" fmla="*/ 11 w 43"/>
                  <a:gd name="T21" fmla="*/ 68 h 75"/>
                  <a:gd name="T22" fmla="*/ 7 w 43"/>
                  <a:gd name="T23" fmla="*/ 64 h 75"/>
                  <a:gd name="T24" fmla="*/ 7 w 43"/>
                  <a:gd name="T25" fmla="*/ 21 h 75"/>
                  <a:gd name="T26" fmla="*/ 22 w 43"/>
                  <a:gd name="T27" fmla="*/ 7 h 75"/>
                  <a:gd name="T28" fmla="*/ 33 w 43"/>
                  <a:gd name="T29" fmla="*/ 13 h 75"/>
                  <a:gd name="T30" fmla="*/ 36 w 43"/>
                  <a:gd name="T31" fmla="*/ 21 h 75"/>
                  <a:gd name="T32" fmla="*/ 36 w 43"/>
                  <a:gd name="T33" fmla="*/ 6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75">
                    <a:moveTo>
                      <a:pt x="22" y="0"/>
                    </a:moveTo>
                    <a:cubicBezTo>
                      <a:pt x="10" y="0"/>
                      <a:pt x="0" y="10"/>
                      <a:pt x="0" y="21"/>
                    </a:cubicBezTo>
                    <a:cubicBezTo>
                      <a:pt x="0" y="64"/>
                      <a:pt x="0" y="64"/>
                      <a:pt x="0" y="64"/>
                    </a:cubicBezTo>
                    <a:cubicBezTo>
                      <a:pt x="0" y="70"/>
                      <a:pt x="5" y="75"/>
                      <a:pt x="11" y="75"/>
                    </a:cubicBezTo>
                    <a:cubicBezTo>
                      <a:pt x="32" y="75"/>
                      <a:pt x="32" y="75"/>
                      <a:pt x="32" y="75"/>
                    </a:cubicBezTo>
                    <a:cubicBezTo>
                      <a:pt x="38" y="75"/>
                      <a:pt x="43" y="70"/>
                      <a:pt x="43" y="64"/>
                    </a:cubicBezTo>
                    <a:cubicBezTo>
                      <a:pt x="43" y="21"/>
                      <a:pt x="43" y="21"/>
                      <a:pt x="43" y="21"/>
                    </a:cubicBezTo>
                    <a:cubicBezTo>
                      <a:pt x="43" y="10"/>
                      <a:pt x="33" y="0"/>
                      <a:pt x="22" y="0"/>
                    </a:cubicBezTo>
                    <a:close/>
                    <a:moveTo>
                      <a:pt x="36" y="64"/>
                    </a:moveTo>
                    <a:cubicBezTo>
                      <a:pt x="36" y="66"/>
                      <a:pt x="34" y="68"/>
                      <a:pt x="32" y="68"/>
                    </a:cubicBezTo>
                    <a:cubicBezTo>
                      <a:pt x="11" y="68"/>
                      <a:pt x="11" y="68"/>
                      <a:pt x="11" y="68"/>
                    </a:cubicBezTo>
                    <a:cubicBezTo>
                      <a:pt x="9" y="68"/>
                      <a:pt x="7" y="66"/>
                      <a:pt x="7" y="64"/>
                    </a:cubicBezTo>
                    <a:cubicBezTo>
                      <a:pt x="7" y="21"/>
                      <a:pt x="7" y="21"/>
                      <a:pt x="7" y="21"/>
                    </a:cubicBezTo>
                    <a:cubicBezTo>
                      <a:pt x="7" y="13"/>
                      <a:pt x="14" y="7"/>
                      <a:pt x="22" y="7"/>
                    </a:cubicBezTo>
                    <a:cubicBezTo>
                      <a:pt x="26" y="7"/>
                      <a:pt x="31" y="9"/>
                      <a:pt x="33" y="13"/>
                    </a:cubicBezTo>
                    <a:cubicBezTo>
                      <a:pt x="35" y="15"/>
                      <a:pt x="36" y="18"/>
                      <a:pt x="36" y="21"/>
                    </a:cubicBezTo>
                    <a:lnTo>
                      <a:pt x="36" y="64"/>
                    </a:lnTo>
                    <a:close/>
                  </a:path>
                </a:pathLst>
              </a:custGeom>
              <a:solidFill>
                <a:srgbClr val="3AA59B"/>
              </a:solidFill>
              <a:ln w="12700" cap="flat">
                <a:solidFill>
                  <a:srgbClr val="107A6D"/>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840" name="Freeform 172"/>
              <p:cNvSpPr>
                <a:spLocks/>
              </p:cNvSpPr>
              <p:nvPr/>
            </p:nvSpPr>
            <p:spPr bwMode="auto">
              <a:xfrm>
                <a:off x="6692901" y="2839096"/>
                <a:ext cx="76200" cy="150813"/>
              </a:xfrm>
              <a:custGeom>
                <a:avLst/>
                <a:gdLst>
                  <a:gd name="T0" fmla="*/ 0 w 24"/>
                  <a:gd name="T1" fmla="*/ 44 h 47"/>
                  <a:gd name="T2" fmla="*/ 3 w 24"/>
                  <a:gd name="T3" fmla="*/ 47 h 47"/>
                  <a:gd name="T4" fmla="*/ 21 w 24"/>
                  <a:gd name="T5" fmla="*/ 47 h 47"/>
                  <a:gd name="T6" fmla="*/ 24 w 24"/>
                  <a:gd name="T7" fmla="*/ 44 h 47"/>
                  <a:gd name="T8" fmla="*/ 24 w 24"/>
                  <a:gd name="T9" fmla="*/ 8 h 47"/>
                  <a:gd name="T10" fmla="*/ 22 w 24"/>
                  <a:gd name="T11" fmla="*/ 0 h 47"/>
                  <a:gd name="T12" fmla="*/ 0 w 24"/>
                  <a:gd name="T13" fmla="*/ 44 h 47"/>
                </a:gdLst>
                <a:ahLst/>
                <a:cxnLst>
                  <a:cxn ang="0">
                    <a:pos x="T0" y="T1"/>
                  </a:cxn>
                  <a:cxn ang="0">
                    <a:pos x="T2" y="T3"/>
                  </a:cxn>
                  <a:cxn ang="0">
                    <a:pos x="T4" y="T5"/>
                  </a:cxn>
                  <a:cxn ang="0">
                    <a:pos x="T6" y="T7"/>
                  </a:cxn>
                  <a:cxn ang="0">
                    <a:pos x="T8" y="T9"/>
                  </a:cxn>
                  <a:cxn ang="0">
                    <a:pos x="T10" y="T11"/>
                  </a:cxn>
                  <a:cxn ang="0">
                    <a:pos x="T12" y="T13"/>
                  </a:cxn>
                </a:cxnLst>
                <a:rect l="0" t="0" r="r" b="b"/>
                <a:pathLst>
                  <a:path w="24" h="47">
                    <a:moveTo>
                      <a:pt x="0" y="44"/>
                    </a:moveTo>
                    <a:cubicBezTo>
                      <a:pt x="0" y="46"/>
                      <a:pt x="1" y="47"/>
                      <a:pt x="3" y="47"/>
                    </a:cubicBezTo>
                    <a:cubicBezTo>
                      <a:pt x="21" y="47"/>
                      <a:pt x="21" y="47"/>
                      <a:pt x="21" y="47"/>
                    </a:cubicBezTo>
                    <a:cubicBezTo>
                      <a:pt x="23" y="47"/>
                      <a:pt x="24" y="46"/>
                      <a:pt x="24" y="44"/>
                    </a:cubicBezTo>
                    <a:cubicBezTo>
                      <a:pt x="24" y="8"/>
                      <a:pt x="24" y="8"/>
                      <a:pt x="24" y="8"/>
                    </a:cubicBezTo>
                    <a:cubicBezTo>
                      <a:pt x="24" y="5"/>
                      <a:pt x="23" y="2"/>
                      <a:pt x="22" y="0"/>
                    </a:cubicBezTo>
                    <a:lnTo>
                      <a:pt x="0"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41" name="Freeform 173"/>
              <p:cNvSpPr>
                <a:spLocks/>
              </p:cNvSpPr>
              <p:nvPr/>
            </p:nvSpPr>
            <p:spPr bwMode="auto">
              <a:xfrm>
                <a:off x="6692901" y="2823221"/>
                <a:ext cx="69850" cy="157163"/>
              </a:xfrm>
              <a:custGeom>
                <a:avLst/>
                <a:gdLst>
                  <a:gd name="T0" fmla="*/ 12 w 22"/>
                  <a:gd name="T1" fmla="*/ 0 h 49"/>
                  <a:gd name="T2" fmla="*/ 0 w 22"/>
                  <a:gd name="T3" fmla="*/ 13 h 49"/>
                  <a:gd name="T4" fmla="*/ 0 w 22"/>
                  <a:gd name="T5" fmla="*/ 49 h 49"/>
                  <a:gd name="T6" fmla="*/ 22 w 22"/>
                  <a:gd name="T7" fmla="*/ 5 h 49"/>
                  <a:gd name="T8" fmla="*/ 12 w 22"/>
                  <a:gd name="T9" fmla="*/ 0 h 49"/>
                </a:gdLst>
                <a:ahLst/>
                <a:cxnLst>
                  <a:cxn ang="0">
                    <a:pos x="T0" y="T1"/>
                  </a:cxn>
                  <a:cxn ang="0">
                    <a:pos x="T2" y="T3"/>
                  </a:cxn>
                  <a:cxn ang="0">
                    <a:pos x="T4" y="T5"/>
                  </a:cxn>
                  <a:cxn ang="0">
                    <a:pos x="T6" y="T7"/>
                  </a:cxn>
                  <a:cxn ang="0">
                    <a:pos x="T8" y="T9"/>
                  </a:cxn>
                </a:cxnLst>
                <a:rect l="0" t="0" r="r" b="b"/>
                <a:pathLst>
                  <a:path w="22" h="49">
                    <a:moveTo>
                      <a:pt x="12" y="0"/>
                    </a:moveTo>
                    <a:cubicBezTo>
                      <a:pt x="5" y="0"/>
                      <a:pt x="0" y="6"/>
                      <a:pt x="0" y="13"/>
                    </a:cubicBezTo>
                    <a:cubicBezTo>
                      <a:pt x="0" y="49"/>
                      <a:pt x="0" y="49"/>
                      <a:pt x="0" y="49"/>
                    </a:cubicBezTo>
                    <a:cubicBezTo>
                      <a:pt x="22" y="5"/>
                      <a:pt x="22" y="5"/>
                      <a:pt x="22" y="5"/>
                    </a:cubicBezTo>
                    <a:cubicBezTo>
                      <a:pt x="19" y="2"/>
                      <a:pt x="16" y="0"/>
                      <a:pt x="12" y="0"/>
                    </a:cubicBezTo>
                    <a:close/>
                  </a:path>
                </a:pathLst>
              </a:custGeom>
              <a:solidFill>
                <a:srgbClr val="95C6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42" name="Freeform 174"/>
              <p:cNvSpPr>
                <a:spLocks noEditPoints="1"/>
              </p:cNvSpPr>
              <p:nvPr/>
            </p:nvSpPr>
            <p:spPr bwMode="auto">
              <a:xfrm>
                <a:off x="6673851" y="2807346"/>
                <a:ext cx="114300" cy="201613"/>
              </a:xfrm>
              <a:custGeom>
                <a:avLst/>
                <a:gdLst>
                  <a:gd name="T0" fmla="*/ 18 w 36"/>
                  <a:gd name="T1" fmla="*/ 0 h 63"/>
                  <a:gd name="T2" fmla="*/ 0 w 36"/>
                  <a:gd name="T3" fmla="*/ 18 h 63"/>
                  <a:gd name="T4" fmla="*/ 0 w 36"/>
                  <a:gd name="T5" fmla="*/ 54 h 63"/>
                  <a:gd name="T6" fmla="*/ 9 w 36"/>
                  <a:gd name="T7" fmla="*/ 63 h 63"/>
                  <a:gd name="T8" fmla="*/ 27 w 36"/>
                  <a:gd name="T9" fmla="*/ 63 h 63"/>
                  <a:gd name="T10" fmla="*/ 36 w 36"/>
                  <a:gd name="T11" fmla="*/ 54 h 63"/>
                  <a:gd name="T12" fmla="*/ 36 w 36"/>
                  <a:gd name="T13" fmla="*/ 18 h 63"/>
                  <a:gd name="T14" fmla="*/ 18 w 36"/>
                  <a:gd name="T15" fmla="*/ 0 h 63"/>
                  <a:gd name="T16" fmla="*/ 30 w 36"/>
                  <a:gd name="T17" fmla="*/ 54 h 63"/>
                  <a:gd name="T18" fmla="*/ 27 w 36"/>
                  <a:gd name="T19" fmla="*/ 57 h 63"/>
                  <a:gd name="T20" fmla="*/ 9 w 36"/>
                  <a:gd name="T21" fmla="*/ 57 h 63"/>
                  <a:gd name="T22" fmla="*/ 6 w 36"/>
                  <a:gd name="T23" fmla="*/ 54 h 63"/>
                  <a:gd name="T24" fmla="*/ 6 w 36"/>
                  <a:gd name="T25" fmla="*/ 18 h 63"/>
                  <a:gd name="T26" fmla="*/ 18 w 36"/>
                  <a:gd name="T27" fmla="*/ 5 h 63"/>
                  <a:gd name="T28" fmla="*/ 28 w 36"/>
                  <a:gd name="T29" fmla="*/ 10 h 63"/>
                  <a:gd name="T30" fmla="*/ 30 w 36"/>
                  <a:gd name="T31" fmla="*/ 18 h 63"/>
                  <a:gd name="T32" fmla="*/ 30 w 36"/>
                  <a:gd name="T33" fmla="*/ 5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63">
                    <a:moveTo>
                      <a:pt x="18" y="0"/>
                    </a:moveTo>
                    <a:cubicBezTo>
                      <a:pt x="8" y="0"/>
                      <a:pt x="0" y="8"/>
                      <a:pt x="0" y="18"/>
                    </a:cubicBezTo>
                    <a:cubicBezTo>
                      <a:pt x="0" y="54"/>
                      <a:pt x="0" y="54"/>
                      <a:pt x="0" y="54"/>
                    </a:cubicBezTo>
                    <a:cubicBezTo>
                      <a:pt x="0" y="59"/>
                      <a:pt x="4" y="63"/>
                      <a:pt x="9" y="63"/>
                    </a:cubicBezTo>
                    <a:cubicBezTo>
                      <a:pt x="27" y="63"/>
                      <a:pt x="27" y="63"/>
                      <a:pt x="27" y="63"/>
                    </a:cubicBezTo>
                    <a:cubicBezTo>
                      <a:pt x="32" y="63"/>
                      <a:pt x="36" y="59"/>
                      <a:pt x="36" y="54"/>
                    </a:cubicBezTo>
                    <a:cubicBezTo>
                      <a:pt x="36" y="18"/>
                      <a:pt x="36" y="18"/>
                      <a:pt x="36" y="18"/>
                    </a:cubicBezTo>
                    <a:cubicBezTo>
                      <a:pt x="36" y="8"/>
                      <a:pt x="28" y="0"/>
                      <a:pt x="18" y="0"/>
                    </a:cubicBezTo>
                    <a:close/>
                    <a:moveTo>
                      <a:pt x="30" y="54"/>
                    </a:moveTo>
                    <a:cubicBezTo>
                      <a:pt x="30" y="56"/>
                      <a:pt x="29" y="57"/>
                      <a:pt x="27" y="57"/>
                    </a:cubicBezTo>
                    <a:cubicBezTo>
                      <a:pt x="9" y="57"/>
                      <a:pt x="9" y="57"/>
                      <a:pt x="9" y="57"/>
                    </a:cubicBezTo>
                    <a:cubicBezTo>
                      <a:pt x="7" y="57"/>
                      <a:pt x="6" y="56"/>
                      <a:pt x="6" y="54"/>
                    </a:cubicBezTo>
                    <a:cubicBezTo>
                      <a:pt x="6" y="18"/>
                      <a:pt x="6" y="18"/>
                      <a:pt x="6" y="18"/>
                    </a:cubicBezTo>
                    <a:cubicBezTo>
                      <a:pt x="6" y="11"/>
                      <a:pt x="11" y="5"/>
                      <a:pt x="18" y="5"/>
                    </a:cubicBezTo>
                    <a:cubicBezTo>
                      <a:pt x="22" y="5"/>
                      <a:pt x="25" y="7"/>
                      <a:pt x="28" y="10"/>
                    </a:cubicBezTo>
                    <a:cubicBezTo>
                      <a:pt x="29" y="12"/>
                      <a:pt x="30" y="15"/>
                      <a:pt x="30" y="18"/>
                    </a:cubicBezTo>
                    <a:lnTo>
                      <a:pt x="30" y="54"/>
                    </a:lnTo>
                    <a:close/>
                  </a:path>
                </a:pathLst>
              </a:custGeom>
              <a:solidFill>
                <a:srgbClr val="3AA59B"/>
              </a:solidFill>
              <a:ln w="12700" cap="flat">
                <a:solidFill>
                  <a:srgbClr val="107A6D"/>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843" name="Freeform 175"/>
              <p:cNvSpPr>
                <a:spLocks/>
              </p:cNvSpPr>
              <p:nvPr/>
            </p:nvSpPr>
            <p:spPr bwMode="auto">
              <a:xfrm>
                <a:off x="6875463" y="2932759"/>
                <a:ext cx="69850" cy="134938"/>
              </a:xfrm>
              <a:custGeom>
                <a:avLst/>
                <a:gdLst>
                  <a:gd name="T0" fmla="*/ 0 w 22"/>
                  <a:gd name="T1" fmla="*/ 39 h 42"/>
                  <a:gd name="T2" fmla="*/ 3 w 22"/>
                  <a:gd name="T3" fmla="*/ 42 h 42"/>
                  <a:gd name="T4" fmla="*/ 19 w 22"/>
                  <a:gd name="T5" fmla="*/ 42 h 42"/>
                  <a:gd name="T6" fmla="*/ 22 w 22"/>
                  <a:gd name="T7" fmla="*/ 39 h 42"/>
                  <a:gd name="T8" fmla="*/ 22 w 22"/>
                  <a:gd name="T9" fmla="*/ 7 h 42"/>
                  <a:gd name="T10" fmla="*/ 20 w 22"/>
                  <a:gd name="T11" fmla="*/ 0 h 42"/>
                  <a:gd name="T12" fmla="*/ 0 w 22"/>
                  <a:gd name="T13" fmla="*/ 39 h 42"/>
                </a:gdLst>
                <a:ahLst/>
                <a:cxnLst>
                  <a:cxn ang="0">
                    <a:pos x="T0" y="T1"/>
                  </a:cxn>
                  <a:cxn ang="0">
                    <a:pos x="T2" y="T3"/>
                  </a:cxn>
                  <a:cxn ang="0">
                    <a:pos x="T4" y="T5"/>
                  </a:cxn>
                  <a:cxn ang="0">
                    <a:pos x="T6" y="T7"/>
                  </a:cxn>
                  <a:cxn ang="0">
                    <a:pos x="T8" y="T9"/>
                  </a:cxn>
                  <a:cxn ang="0">
                    <a:pos x="T10" y="T11"/>
                  </a:cxn>
                  <a:cxn ang="0">
                    <a:pos x="T12" y="T13"/>
                  </a:cxn>
                </a:cxnLst>
                <a:rect l="0" t="0" r="r" b="b"/>
                <a:pathLst>
                  <a:path w="22" h="42">
                    <a:moveTo>
                      <a:pt x="0" y="39"/>
                    </a:moveTo>
                    <a:cubicBezTo>
                      <a:pt x="0" y="41"/>
                      <a:pt x="2" y="42"/>
                      <a:pt x="3" y="42"/>
                    </a:cubicBezTo>
                    <a:cubicBezTo>
                      <a:pt x="19" y="42"/>
                      <a:pt x="19" y="42"/>
                      <a:pt x="19" y="42"/>
                    </a:cubicBezTo>
                    <a:cubicBezTo>
                      <a:pt x="21" y="42"/>
                      <a:pt x="22" y="41"/>
                      <a:pt x="22" y="39"/>
                    </a:cubicBezTo>
                    <a:cubicBezTo>
                      <a:pt x="22" y="7"/>
                      <a:pt x="22" y="7"/>
                      <a:pt x="22" y="7"/>
                    </a:cubicBezTo>
                    <a:cubicBezTo>
                      <a:pt x="22" y="4"/>
                      <a:pt x="21" y="2"/>
                      <a:pt x="20" y="0"/>
                    </a:cubicBezTo>
                    <a:lnTo>
                      <a:pt x="0"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44" name="Freeform 176"/>
              <p:cNvSpPr>
                <a:spLocks/>
              </p:cNvSpPr>
              <p:nvPr/>
            </p:nvSpPr>
            <p:spPr bwMode="auto">
              <a:xfrm>
                <a:off x="6875463" y="2920059"/>
                <a:ext cx="63500" cy="136525"/>
              </a:xfrm>
              <a:custGeom>
                <a:avLst/>
                <a:gdLst>
                  <a:gd name="T0" fmla="*/ 11 w 20"/>
                  <a:gd name="T1" fmla="*/ 0 h 43"/>
                  <a:gd name="T2" fmla="*/ 0 w 20"/>
                  <a:gd name="T3" fmla="*/ 11 h 43"/>
                  <a:gd name="T4" fmla="*/ 0 w 20"/>
                  <a:gd name="T5" fmla="*/ 43 h 43"/>
                  <a:gd name="T6" fmla="*/ 20 w 20"/>
                  <a:gd name="T7" fmla="*/ 4 h 43"/>
                  <a:gd name="T8" fmla="*/ 11 w 20"/>
                  <a:gd name="T9" fmla="*/ 0 h 43"/>
                </a:gdLst>
                <a:ahLst/>
                <a:cxnLst>
                  <a:cxn ang="0">
                    <a:pos x="T0" y="T1"/>
                  </a:cxn>
                  <a:cxn ang="0">
                    <a:pos x="T2" y="T3"/>
                  </a:cxn>
                  <a:cxn ang="0">
                    <a:pos x="T4" y="T5"/>
                  </a:cxn>
                  <a:cxn ang="0">
                    <a:pos x="T6" y="T7"/>
                  </a:cxn>
                  <a:cxn ang="0">
                    <a:pos x="T8" y="T9"/>
                  </a:cxn>
                </a:cxnLst>
                <a:rect l="0" t="0" r="r" b="b"/>
                <a:pathLst>
                  <a:path w="20" h="43">
                    <a:moveTo>
                      <a:pt x="11" y="0"/>
                    </a:moveTo>
                    <a:cubicBezTo>
                      <a:pt x="5" y="0"/>
                      <a:pt x="0" y="5"/>
                      <a:pt x="0" y="11"/>
                    </a:cubicBezTo>
                    <a:cubicBezTo>
                      <a:pt x="0" y="43"/>
                      <a:pt x="0" y="43"/>
                      <a:pt x="0" y="43"/>
                    </a:cubicBezTo>
                    <a:cubicBezTo>
                      <a:pt x="20" y="4"/>
                      <a:pt x="20" y="4"/>
                      <a:pt x="20" y="4"/>
                    </a:cubicBezTo>
                    <a:cubicBezTo>
                      <a:pt x="18" y="2"/>
                      <a:pt x="15" y="0"/>
                      <a:pt x="11" y="0"/>
                    </a:cubicBezTo>
                    <a:close/>
                  </a:path>
                </a:pathLst>
              </a:custGeom>
              <a:solidFill>
                <a:srgbClr val="95C6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45" name="Freeform 177"/>
              <p:cNvSpPr>
                <a:spLocks noEditPoints="1"/>
              </p:cNvSpPr>
              <p:nvPr/>
            </p:nvSpPr>
            <p:spPr bwMode="auto">
              <a:xfrm>
                <a:off x="6859588" y="2904184"/>
                <a:ext cx="101600" cy="179388"/>
              </a:xfrm>
              <a:custGeom>
                <a:avLst/>
                <a:gdLst>
                  <a:gd name="T0" fmla="*/ 16 w 32"/>
                  <a:gd name="T1" fmla="*/ 0 h 56"/>
                  <a:gd name="T2" fmla="*/ 0 w 32"/>
                  <a:gd name="T3" fmla="*/ 16 h 56"/>
                  <a:gd name="T4" fmla="*/ 0 w 32"/>
                  <a:gd name="T5" fmla="*/ 48 h 56"/>
                  <a:gd name="T6" fmla="*/ 8 w 32"/>
                  <a:gd name="T7" fmla="*/ 56 h 56"/>
                  <a:gd name="T8" fmla="*/ 24 w 32"/>
                  <a:gd name="T9" fmla="*/ 56 h 56"/>
                  <a:gd name="T10" fmla="*/ 32 w 32"/>
                  <a:gd name="T11" fmla="*/ 48 h 56"/>
                  <a:gd name="T12" fmla="*/ 32 w 32"/>
                  <a:gd name="T13" fmla="*/ 16 h 56"/>
                  <a:gd name="T14" fmla="*/ 16 w 32"/>
                  <a:gd name="T15" fmla="*/ 0 h 56"/>
                  <a:gd name="T16" fmla="*/ 27 w 32"/>
                  <a:gd name="T17" fmla="*/ 48 h 56"/>
                  <a:gd name="T18" fmla="*/ 24 w 32"/>
                  <a:gd name="T19" fmla="*/ 51 h 56"/>
                  <a:gd name="T20" fmla="*/ 8 w 32"/>
                  <a:gd name="T21" fmla="*/ 51 h 56"/>
                  <a:gd name="T22" fmla="*/ 5 w 32"/>
                  <a:gd name="T23" fmla="*/ 48 h 56"/>
                  <a:gd name="T24" fmla="*/ 5 w 32"/>
                  <a:gd name="T25" fmla="*/ 16 h 56"/>
                  <a:gd name="T26" fmla="*/ 16 w 32"/>
                  <a:gd name="T27" fmla="*/ 5 h 56"/>
                  <a:gd name="T28" fmla="*/ 25 w 32"/>
                  <a:gd name="T29" fmla="*/ 9 h 56"/>
                  <a:gd name="T30" fmla="*/ 27 w 32"/>
                  <a:gd name="T31" fmla="*/ 16 h 56"/>
                  <a:gd name="T32" fmla="*/ 27 w 32"/>
                  <a:gd name="T33"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56">
                    <a:moveTo>
                      <a:pt x="16" y="0"/>
                    </a:moveTo>
                    <a:cubicBezTo>
                      <a:pt x="7" y="0"/>
                      <a:pt x="0" y="7"/>
                      <a:pt x="0" y="16"/>
                    </a:cubicBezTo>
                    <a:cubicBezTo>
                      <a:pt x="0" y="48"/>
                      <a:pt x="0" y="48"/>
                      <a:pt x="0" y="48"/>
                    </a:cubicBezTo>
                    <a:cubicBezTo>
                      <a:pt x="0" y="52"/>
                      <a:pt x="4" y="56"/>
                      <a:pt x="8" y="56"/>
                    </a:cubicBezTo>
                    <a:cubicBezTo>
                      <a:pt x="24" y="56"/>
                      <a:pt x="24" y="56"/>
                      <a:pt x="24" y="56"/>
                    </a:cubicBezTo>
                    <a:cubicBezTo>
                      <a:pt x="29" y="56"/>
                      <a:pt x="32" y="52"/>
                      <a:pt x="32" y="48"/>
                    </a:cubicBezTo>
                    <a:cubicBezTo>
                      <a:pt x="32" y="16"/>
                      <a:pt x="32" y="16"/>
                      <a:pt x="32" y="16"/>
                    </a:cubicBezTo>
                    <a:cubicBezTo>
                      <a:pt x="32" y="7"/>
                      <a:pt x="25" y="0"/>
                      <a:pt x="16" y="0"/>
                    </a:cubicBezTo>
                    <a:close/>
                    <a:moveTo>
                      <a:pt x="27" y="48"/>
                    </a:moveTo>
                    <a:cubicBezTo>
                      <a:pt x="27" y="50"/>
                      <a:pt x="26" y="51"/>
                      <a:pt x="24" y="51"/>
                    </a:cubicBezTo>
                    <a:cubicBezTo>
                      <a:pt x="8" y="51"/>
                      <a:pt x="8" y="51"/>
                      <a:pt x="8" y="51"/>
                    </a:cubicBezTo>
                    <a:cubicBezTo>
                      <a:pt x="7" y="51"/>
                      <a:pt x="5" y="50"/>
                      <a:pt x="5" y="48"/>
                    </a:cubicBezTo>
                    <a:cubicBezTo>
                      <a:pt x="5" y="16"/>
                      <a:pt x="5" y="16"/>
                      <a:pt x="5" y="16"/>
                    </a:cubicBezTo>
                    <a:cubicBezTo>
                      <a:pt x="5" y="10"/>
                      <a:pt x="10" y="5"/>
                      <a:pt x="16" y="5"/>
                    </a:cubicBezTo>
                    <a:cubicBezTo>
                      <a:pt x="20" y="5"/>
                      <a:pt x="23" y="7"/>
                      <a:pt x="25" y="9"/>
                    </a:cubicBezTo>
                    <a:cubicBezTo>
                      <a:pt x="26" y="11"/>
                      <a:pt x="27" y="13"/>
                      <a:pt x="27" y="16"/>
                    </a:cubicBezTo>
                    <a:lnTo>
                      <a:pt x="27" y="48"/>
                    </a:lnTo>
                    <a:close/>
                  </a:path>
                </a:pathLst>
              </a:custGeom>
              <a:solidFill>
                <a:srgbClr val="3AA59B"/>
              </a:solidFill>
              <a:ln w="12700" cap="flat">
                <a:solidFill>
                  <a:srgbClr val="107A6D"/>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grpSp>
        <p:grpSp>
          <p:nvGrpSpPr>
            <p:cNvPr id="894" name="Gruppieren 893"/>
            <p:cNvGrpSpPr/>
            <p:nvPr/>
          </p:nvGrpSpPr>
          <p:grpSpPr>
            <a:xfrm>
              <a:off x="5634445" y="2891484"/>
              <a:ext cx="217488" cy="720000"/>
              <a:chOff x="5878513" y="2784476"/>
              <a:chExt cx="217488" cy="722313"/>
            </a:xfrm>
          </p:grpSpPr>
          <p:sp>
            <p:nvSpPr>
              <p:cNvPr id="846" name="Freeform 178"/>
              <p:cNvSpPr>
                <a:spLocks/>
              </p:cNvSpPr>
              <p:nvPr/>
            </p:nvSpPr>
            <p:spPr bwMode="auto">
              <a:xfrm>
                <a:off x="5907088" y="2889251"/>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solidFill>
                <a:srgbClr val="854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47" name="Freeform 179"/>
              <p:cNvSpPr>
                <a:spLocks/>
              </p:cNvSpPr>
              <p:nvPr/>
            </p:nvSpPr>
            <p:spPr bwMode="auto">
              <a:xfrm>
                <a:off x="5910263" y="2876551"/>
                <a:ext cx="3175" cy="3175"/>
              </a:xfrm>
              <a:custGeom>
                <a:avLst/>
                <a:gdLst>
                  <a:gd name="T0" fmla="*/ 1 w 1"/>
                  <a:gd name="T1" fmla="*/ 0 h 1"/>
                  <a:gd name="T2" fmla="*/ 1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1"/>
                      <a:pt x="1" y="1"/>
                      <a:pt x="0" y="1"/>
                    </a:cubicBezTo>
                    <a:cubicBezTo>
                      <a:pt x="1" y="1"/>
                      <a:pt x="1" y="1"/>
                      <a:pt x="1" y="0"/>
                    </a:cubicBezTo>
                    <a:cubicBezTo>
                      <a:pt x="1" y="0"/>
                      <a:pt x="1" y="0"/>
                      <a:pt x="1" y="0"/>
                    </a:cubicBezTo>
                    <a:close/>
                  </a:path>
                </a:pathLst>
              </a:custGeom>
              <a:solidFill>
                <a:srgbClr val="AD6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48" name="Freeform 180"/>
              <p:cNvSpPr>
                <a:spLocks/>
              </p:cNvSpPr>
              <p:nvPr/>
            </p:nvSpPr>
            <p:spPr bwMode="auto">
              <a:xfrm>
                <a:off x="5919788" y="28670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AD6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49" name="Freeform 181"/>
              <p:cNvSpPr>
                <a:spLocks/>
              </p:cNvSpPr>
              <p:nvPr/>
            </p:nvSpPr>
            <p:spPr bwMode="auto">
              <a:xfrm>
                <a:off x="5907088" y="288925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AD6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50" name="Freeform 182"/>
              <p:cNvSpPr>
                <a:spLocks/>
              </p:cNvSpPr>
              <p:nvPr/>
            </p:nvSpPr>
            <p:spPr bwMode="auto">
              <a:xfrm>
                <a:off x="6057901" y="3040063"/>
                <a:ext cx="38100" cy="211138"/>
              </a:xfrm>
              <a:custGeom>
                <a:avLst/>
                <a:gdLst>
                  <a:gd name="T0" fmla="*/ 12 w 12"/>
                  <a:gd name="T1" fmla="*/ 0 h 66"/>
                  <a:gd name="T2" fmla="*/ 0 w 12"/>
                  <a:gd name="T3" fmla="*/ 0 h 66"/>
                  <a:gd name="T4" fmla="*/ 0 w 12"/>
                  <a:gd name="T5" fmla="*/ 32 h 66"/>
                  <a:gd name="T6" fmla="*/ 0 w 12"/>
                  <a:gd name="T7" fmla="*/ 59 h 66"/>
                  <a:gd name="T8" fmla="*/ 0 w 12"/>
                  <a:gd name="T9" fmla="*/ 65 h 66"/>
                  <a:gd name="T10" fmla="*/ 0 w 12"/>
                  <a:gd name="T11" fmla="*/ 65 h 66"/>
                  <a:gd name="T12" fmla="*/ 5 w 12"/>
                  <a:gd name="T13" fmla="*/ 66 h 66"/>
                  <a:gd name="T14" fmla="*/ 12 w 12"/>
                  <a:gd name="T15" fmla="*/ 60 h 66"/>
                  <a:gd name="T16" fmla="*/ 12 w 12"/>
                  <a:gd name="T17" fmla="*/ 54 h 66"/>
                  <a:gd name="T18" fmla="*/ 12 w 12"/>
                  <a:gd name="T19"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6">
                    <a:moveTo>
                      <a:pt x="12" y="0"/>
                    </a:moveTo>
                    <a:cubicBezTo>
                      <a:pt x="0" y="0"/>
                      <a:pt x="0" y="0"/>
                      <a:pt x="0" y="0"/>
                    </a:cubicBezTo>
                    <a:cubicBezTo>
                      <a:pt x="0" y="32"/>
                      <a:pt x="0" y="32"/>
                      <a:pt x="0" y="32"/>
                    </a:cubicBezTo>
                    <a:cubicBezTo>
                      <a:pt x="0" y="59"/>
                      <a:pt x="0" y="59"/>
                      <a:pt x="0" y="59"/>
                    </a:cubicBezTo>
                    <a:cubicBezTo>
                      <a:pt x="0" y="65"/>
                      <a:pt x="0" y="65"/>
                      <a:pt x="0" y="65"/>
                    </a:cubicBezTo>
                    <a:cubicBezTo>
                      <a:pt x="0" y="65"/>
                      <a:pt x="0" y="65"/>
                      <a:pt x="0" y="65"/>
                    </a:cubicBezTo>
                    <a:cubicBezTo>
                      <a:pt x="1" y="66"/>
                      <a:pt x="3" y="66"/>
                      <a:pt x="5" y="66"/>
                    </a:cubicBezTo>
                    <a:cubicBezTo>
                      <a:pt x="9" y="66"/>
                      <a:pt x="12" y="63"/>
                      <a:pt x="12" y="60"/>
                    </a:cubicBezTo>
                    <a:cubicBezTo>
                      <a:pt x="12" y="54"/>
                      <a:pt x="12" y="54"/>
                      <a:pt x="12" y="54"/>
                    </a:cubicBezTo>
                    <a:cubicBezTo>
                      <a:pt x="12" y="0"/>
                      <a:pt x="12" y="0"/>
                      <a:pt x="12" y="0"/>
                    </a:cubicBezTo>
                    <a:close/>
                  </a:path>
                </a:pathLst>
              </a:custGeom>
              <a:solidFill>
                <a:srgbClr val="CBE1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51" name="Freeform 183"/>
              <p:cNvSpPr>
                <a:spLocks/>
              </p:cNvSpPr>
              <p:nvPr/>
            </p:nvSpPr>
            <p:spPr bwMode="auto">
              <a:xfrm>
                <a:off x="5932488" y="3314701"/>
                <a:ext cx="46038" cy="192088"/>
              </a:xfrm>
              <a:custGeom>
                <a:avLst/>
                <a:gdLst>
                  <a:gd name="T0" fmla="*/ 0 w 14"/>
                  <a:gd name="T1" fmla="*/ 53 h 60"/>
                  <a:gd name="T2" fmla="*/ 0 w 14"/>
                  <a:gd name="T3" fmla="*/ 54 h 60"/>
                  <a:gd name="T4" fmla="*/ 0 w 14"/>
                  <a:gd name="T5" fmla="*/ 54 h 60"/>
                  <a:gd name="T6" fmla="*/ 7 w 14"/>
                  <a:gd name="T7" fmla="*/ 60 h 60"/>
                  <a:gd name="T8" fmla="*/ 14 w 14"/>
                  <a:gd name="T9" fmla="*/ 53 h 60"/>
                  <a:gd name="T10" fmla="*/ 14 w 14"/>
                  <a:gd name="T11" fmla="*/ 0 h 60"/>
                  <a:gd name="T12" fmla="*/ 0 w 14"/>
                  <a:gd name="T13" fmla="*/ 0 h 60"/>
                  <a:gd name="T14" fmla="*/ 0 w 14"/>
                  <a:gd name="T15" fmla="*/ 53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0">
                    <a:moveTo>
                      <a:pt x="0" y="53"/>
                    </a:moveTo>
                    <a:cubicBezTo>
                      <a:pt x="0" y="54"/>
                      <a:pt x="0" y="54"/>
                      <a:pt x="0" y="54"/>
                    </a:cubicBezTo>
                    <a:cubicBezTo>
                      <a:pt x="0" y="54"/>
                      <a:pt x="0" y="54"/>
                      <a:pt x="0" y="54"/>
                    </a:cubicBezTo>
                    <a:cubicBezTo>
                      <a:pt x="0" y="58"/>
                      <a:pt x="3" y="60"/>
                      <a:pt x="7" y="60"/>
                    </a:cubicBezTo>
                    <a:cubicBezTo>
                      <a:pt x="11" y="60"/>
                      <a:pt x="14" y="57"/>
                      <a:pt x="14" y="53"/>
                    </a:cubicBezTo>
                    <a:cubicBezTo>
                      <a:pt x="14" y="0"/>
                      <a:pt x="14" y="0"/>
                      <a:pt x="14" y="0"/>
                    </a:cubicBezTo>
                    <a:cubicBezTo>
                      <a:pt x="0" y="0"/>
                      <a:pt x="0" y="0"/>
                      <a:pt x="0" y="0"/>
                    </a:cubicBezTo>
                    <a:lnTo>
                      <a:pt x="0" y="53"/>
                    </a:lnTo>
                    <a:close/>
                  </a:path>
                </a:pathLst>
              </a:custGeom>
              <a:solidFill>
                <a:srgbClr val="107A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52" name="Freeform 184"/>
              <p:cNvSpPr>
                <a:spLocks noEditPoints="1"/>
              </p:cNvSpPr>
              <p:nvPr/>
            </p:nvSpPr>
            <p:spPr bwMode="auto">
              <a:xfrm>
                <a:off x="5878513" y="2967038"/>
                <a:ext cx="217488" cy="347663"/>
              </a:xfrm>
              <a:custGeom>
                <a:avLst/>
                <a:gdLst>
                  <a:gd name="T0" fmla="*/ 68 w 68"/>
                  <a:gd name="T1" fmla="*/ 23 h 109"/>
                  <a:gd name="T2" fmla="*/ 56 w 68"/>
                  <a:gd name="T3" fmla="*/ 1 h 109"/>
                  <a:gd name="T4" fmla="*/ 54 w 68"/>
                  <a:gd name="T5" fmla="*/ 0 h 109"/>
                  <a:gd name="T6" fmla="*/ 46 w 68"/>
                  <a:gd name="T7" fmla="*/ 5 h 109"/>
                  <a:gd name="T8" fmla="*/ 46 w 68"/>
                  <a:gd name="T9" fmla="*/ 6 h 109"/>
                  <a:gd name="T10" fmla="*/ 54 w 68"/>
                  <a:gd name="T11" fmla="*/ 11 h 109"/>
                  <a:gd name="T12" fmla="*/ 55 w 68"/>
                  <a:gd name="T13" fmla="*/ 13 h 109"/>
                  <a:gd name="T14" fmla="*/ 54 w 68"/>
                  <a:gd name="T15" fmla="*/ 14 h 109"/>
                  <a:gd name="T16" fmla="*/ 46 w 68"/>
                  <a:gd name="T17" fmla="*/ 14 h 109"/>
                  <a:gd name="T18" fmla="*/ 42 w 68"/>
                  <a:gd name="T19" fmla="*/ 22 h 109"/>
                  <a:gd name="T20" fmla="*/ 41 w 68"/>
                  <a:gd name="T21" fmla="*/ 24 h 109"/>
                  <a:gd name="T22" fmla="*/ 34 w 68"/>
                  <a:gd name="T23" fmla="*/ 12 h 109"/>
                  <a:gd name="T24" fmla="*/ 27 w 68"/>
                  <a:gd name="T25" fmla="*/ 24 h 109"/>
                  <a:gd name="T26" fmla="*/ 26 w 68"/>
                  <a:gd name="T27" fmla="*/ 22 h 109"/>
                  <a:gd name="T28" fmla="*/ 21 w 68"/>
                  <a:gd name="T29" fmla="*/ 14 h 109"/>
                  <a:gd name="T30" fmla="*/ 13 w 68"/>
                  <a:gd name="T31" fmla="*/ 13 h 109"/>
                  <a:gd name="T32" fmla="*/ 17 w 68"/>
                  <a:gd name="T33" fmla="*/ 9 h 109"/>
                  <a:gd name="T34" fmla="*/ 14 w 68"/>
                  <a:gd name="T35" fmla="*/ 0 h 109"/>
                  <a:gd name="T36" fmla="*/ 0 w 68"/>
                  <a:gd name="T37" fmla="*/ 23 h 109"/>
                  <a:gd name="T38" fmla="*/ 0 w 68"/>
                  <a:gd name="T39" fmla="*/ 23 h 109"/>
                  <a:gd name="T40" fmla="*/ 12 w 68"/>
                  <a:gd name="T41" fmla="*/ 23 h 109"/>
                  <a:gd name="T42" fmla="*/ 12 w 68"/>
                  <a:gd name="T43" fmla="*/ 28 h 109"/>
                  <a:gd name="T44" fmla="*/ 12 w 68"/>
                  <a:gd name="T45" fmla="*/ 68 h 109"/>
                  <a:gd name="T46" fmla="*/ 50 w 68"/>
                  <a:gd name="T47" fmla="*/ 68 h 109"/>
                  <a:gd name="T48" fmla="*/ 56 w 68"/>
                  <a:gd name="T49" fmla="*/ 68 h 109"/>
                  <a:gd name="T50" fmla="*/ 54 w 68"/>
                  <a:gd name="T51" fmla="*/ 73 h 109"/>
                  <a:gd name="T52" fmla="*/ 46 w 68"/>
                  <a:gd name="T53" fmla="*/ 73 h 109"/>
                  <a:gd name="T54" fmla="*/ 12 w 68"/>
                  <a:gd name="T55" fmla="*/ 82 h 109"/>
                  <a:gd name="T56" fmla="*/ 12 w 68"/>
                  <a:gd name="T57" fmla="*/ 86 h 109"/>
                  <a:gd name="T58" fmla="*/ 12 w 68"/>
                  <a:gd name="T59" fmla="*/ 88 h 109"/>
                  <a:gd name="T60" fmla="*/ 12 w 68"/>
                  <a:gd name="T61" fmla="*/ 109 h 109"/>
                  <a:gd name="T62" fmla="*/ 31 w 68"/>
                  <a:gd name="T63" fmla="*/ 109 h 109"/>
                  <a:gd name="T64" fmla="*/ 51 w 68"/>
                  <a:gd name="T65" fmla="*/ 109 h 109"/>
                  <a:gd name="T66" fmla="*/ 56 w 68"/>
                  <a:gd name="T67" fmla="*/ 82 h 109"/>
                  <a:gd name="T68" fmla="*/ 56 w 68"/>
                  <a:gd name="T69" fmla="*/ 55 h 109"/>
                  <a:gd name="T70" fmla="*/ 34 w 68"/>
                  <a:gd name="T71" fmla="*/ 56 h 109"/>
                  <a:gd name="T72" fmla="*/ 34 w 68"/>
                  <a:gd name="T73" fmla="*/ 52 h 109"/>
                  <a:gd name="T74" fmla="*/ 34 w 68"/>
                  <a:gd name="T75" fmla="*/ 56 h 109"/>
                  <a:gd name="T76" fmla="*/ 32 w 68"/>
                  <a:gd name="T77" fmla="*/ 44 h 109"/>
                  <a:gd name="T78" fmla="*/ 36 w 68"/>
                  <a:gd name="T79" fmla="*/ 44 h 109"/>
                  <a:gd name="T80" fmla="*/ 34 w 68"/>
                  <a:gd name="T81" fmla="*/ 37 h 109"/>
                  <a:gd name="T82" fmla="*/ 34 w 68"/>
                  <a:gd name="T83" fmla="*/ 33 h 109"/>
                  <a:gd name="T84" fmla="*/ 34 w 68"/>
                  <a:gd name="T85" fmla="*/ 3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 h="109">
                    <a:moveTo>
                      <a:pt x="56" y="23"/>
                    </a:moveTo>
                    <a:cubicBezTo>
                      <a:pt x="68" y="23"/>
                      <a:pt x="68" y="23"/>
                      <a:pt x="68" y="23"/>
                    </a:cubicBezTo>
                    <a:cubicBezTo>
                      <a:pt x="68" y="19"/>
                      <a:pt x="67" y="15"/>
                      <a:pt x="65" y="12"/>
                    </a:cubicBezTo>
                    <a:cubicBezTo>
                      <a:pt x="63" y="7"/>
                      <a:pt x="60" y="4"/>
                      <a:pt x="56" y="1"/>
                    </a:cubicBezTo>
                    <a:cubicBezTo>
                      <a:pt x="55" y="1"/>
                      <a:pt x="54" y="0"/>
                      <a:pt x="54" y="0"/>
                    </a:cubicBezTo>
                    <a:cubicBezTo>
                      <a:pt x="54" y="0"/>
                      <a:pt x="54" y="0"/>
                      <a:pt x="54" y="0"/>
                    </a:cubicBezTo>
                    <a:cubicBezTo>
                      <a:pt x="53" y="1"/>
                      <a:pt x="51" y="2"/>
                      <a:pt x="50" y="3"/>
                    </a:cubicBezTo>
                    <a:cubicBezTo>
                      <a:pt x="49" y="4"/>
                      <a:pt x="48" y="4"/>
                      <a:pt x="46" y="5"/>
                    </a:cubicBezTo>
                    <a:cubicBezTo>
                      <a:pt x="46" y="5"/>
                      <a:pt x="46" y="5"/>
                      <a:pt x="45" y="5"/>
                    </a:cubicBezTo>
                    <a:cubicBezTo>
                      <a:pt x="46" y="6"/>
                      <a:pt x="46" y="6"/>
                      <a:pt x="46" y="6"/>
                    </a:cubicBezTo>
                    <a:cubicBezTo>
                      <a:pt x="50" y="9"/>
                      <a:pt x="50" y="9"/>
                      <a:pt x="50" y="9"/>
                    </a:cubicBezTo>
                    <a:cubicBezTo>
                      <a:pt x="54" y="11"/>
                      <a:pt x="54" y="11"/>
                      <a:pt x="54" y="11"/>
                    </a:cubicBezTo>
                    <a:cubicBezTo>
                      <a:pt x="54" y="12"/>
                      <a:pt x="54" y="12"/>
                      <a:pt x="54" y="12"/>
                    </a:cubicBezTo>
                    <a:cubicBezTo>
                      <a:pt x="55" y="12"/>
                      <a:pt x="55" y="12"/>
                      <a:pt x="55" y="13"/>
                    </a:cubicBezTo>
                    <a:cubicBezTo>
                      <a:pt x="55" y="13"/>
                      <a:pt x="54" y="14"/>
                      <a:pt x="54" y="14"/>
                    </a:cubicBezTo>
                    <a:cubicBezTo>
                      <a:pt x="54" y="14"/>
                      <a:pt x="54" y="14"/>
                      <a:pt x="54" y="14"/>
                    </a:cubicBezTo>
                    <a:cubicBezTo>
                      <a:pt x="50" y="14"/>
                      <a:pt x="50" y="14"/>
                      <a:pt x="50" y="14"/>
                    </a:cubicBezTo>
                    <a:cubicBezTo>
                      <a:pt x="46" y="14"/>
                      <a:pt x="46" y="14"/>
                      <a:pt x="46" y="14"/>
                    </a:cubicBezTo>
                    <a:cubicBezTo>
                      <a:pt x="42" y="14"/>
                      <a:pt x="42" y="14"/>
                      <a:pt x="42" y="14"/>
                    </a:cubicBezTo>
                    <a:cubicBezTo>
                      <a:pt x="42" y="22"/>
                      <a:pt x="42" y="22"/>
                      <a:pt x="42" y="22"/>
                    </a:cubicBezTo>
                    <a:cubicBezTo>
                      <a:pt x="42" y="23"/>
                      <a:pt x="42" y="23"/>
                      <a:pt x="41" y="24"/>
                    </a:cubicBezTo>
                    <a:cubicBezTo>
                      <a:pt x="41" y="24"/>
                      <a:pt x="41" y="24"/>
                      <a:pt x="41" y="24"/>
                    </a:cubicBezTo>
                    <a:cubicBezTo>
                      <a:pt x="40" y="24"/>
                      <a:pt x="40" y="23"/>
                      <a:pt x="40" y="23"/>
                    </a:cubicBezTo>
                    <a:cubicBezTo>
                      <a:pt x="34" y="12"/>
                      <a:pt x="34" y="12"/>
                      <a:pt x="34" y="12"/>
                    </a:cubicBezTo>
                    <a:cubicBezTo>
                      <a:pt x="28" y="23"/>
                      <a:pt x="28" y="23"/>
                      <a:pt x="28" y="23"/>
                    </a:cubicBezTo>
                    <a:cubicBezTo>
                      <a:pt x="28" y="23"/>
                      <a:pt x="27" y="24"/>
                      <a:pt x="27" y="24"/>
                    </a:cubicBezTo>
                    <a:cubicBezTo>
                      <a:pt x="27" y="24"/>
                      <a:pt x="27" y="24"/>
                      <a:pt x="27" y="24"/>
                    </a:cubicBezTo>
                    <a:cubicBezTo>
                      <a:pt x="26" y="23"/>
                      <a:pt x="26" y="23"/>
                      <a:pt x="26" y="22"/>
                    </a:cubicBezTo>
                    <a:cubicBezTo>
                      <a:pt x="26" y="14"/>
                      <a:pt x="26" y="14"/>
                      <a:pt x="26" y="14"/>
                    </a:cubicBezTo>
                    <a:cubicBezTo>
                      <a:pt x="21" y="14"/>
                      <a:pt x="21" y="14"/>
                      <a:pt x="21" y="14"/>
                    </a:cubicBezTo>
                    <a:cubicBezTo>
                      <a:pt x="14" y="14"/>
                      <a:pt x="14" y="14"/>
                      <a:pt x="14" y="14"/>
                    </a:cubicBezTo>
                    <a:cubicBezTo>
                      <a:pt x="14" y="14"/>
                      <a:pt x="13" y="13"/>
                      <a:pt x="13" y="13"/>
                    </a:cubicBezTo>
                    <a:cubicBezTo>
                      <a:pt x="13" y="12"/>
                      <a:pt x="13" y="12"/>
                      <a:pt x="13" y="12"/>
                    </a:cubicBezTo>
                    <a:cubicBezTo>
                      <a:pt x="17" y="9"/>
                      <a:pt x="17" y="9"/>
                      <a:pt x="17" y="9"/>
                    </a:cubicBezTo>
                    <a:cubicBezTo>
                      <a:pt x="22" y="5"/>
                      <a:pt x="22" y="5"/>
                      <a:pt x="22" y="5"/>
                    </a:cubicBezTo>
                    <a:cubicBezTo>
                      <a:pt x="19" y="4"/>
                      <a:pt x="17" y="2"/>
                      <a:pt x="14" y="0"/>
                    </a:cubicBezTo>
                    <a:cubicBezTo>
                      <a:pt x="9" y="3"/>
                      <a:pt x="5" y="6"/>
                      <a:pt x="3" y="12"/>
                    </a:cubicBezTo>
                    <a:cubicBezTo>
                      <a:pt x="1" y="15"/>
                      <a:pt x="0" y="19"/>
                      <a:pt x="0" y="23"/>
                    </a:cubicBezTo>
                    <a:cubicBezTo>
                      <a:pt x="0" y="23"/>
                      <a:pt x="0" y="23"/>
                      <a:pt x="0" y="23"/>
                    </a:cubicBezTo>
                    <a:cubicBezTo>
                      <a:pt x="0" y="23"/>
                      <a:pt x="0" y="23"/>
                      <a:pt x="0" y="23"/>
                    </a:cubicBezTo>
                    <a:cubicBezTo>
                      <a:pt x="12" y="23"/>
                      <a:pt x="12" y="23"/>
                      <a:pt x="12" y="23"/>
                    </a:cubicBezTo>
                    <a:cubicBezTo>
                      <a:pt x="12" y="23"/>
                      <a:pt x="12" y="23"/>
                      <a:pt x="12" y="23"/>
                    </a:cubicBezTo>
                    <a:cubicBezTo>
                      <a:pt x="12" y="23"/>
                      <a:pt x="12" y="23"/>
                      <a:pt x="12" y="23"/>
                    </a:cubicBezTo>
                    <a:cubicBezTo>
                      <a:pt x="12" y="28"/>
                      <a:pt x="12" y="28"/>
                      <a:pt x="12" y="28"/>
                    </a:cubicBezTo>
                    <a:cubicBezTo>
                      <a:pt x="12" y="55"/>
                      <a:pt x="12" y="55"/>
                      <a:pt x="12" y="55"/>
                    </a:cubicBezTo>
                    <a:cubicBezTo>
                      <a:pt x="12" y="68"/>
                      <a:pt x="12" y="68"/>
                      <a:pt x="12" y="68"/>
                    </a:cubicBezTo>
                    <a:cubicBezTo>
                      <a:pt x="46" y="68"/>
                      <a:pt x="46" y="68"/>
                      <a:pt x="46" y="68"/>
                    </a:cubicBezTo>
                    <a:cubicBezTo>
                      <a:pt x="50" y="68"/>
                      <a:pt x="50" y="68"/>
                      <a:pt x="50" y="68"/>
                    </a:cubicBezTo>
                    <a:cubicBezTo>
                      <a:pt x="54" y="68"/>
                      <a:pt x="54" y="68"/>
                      <a:pt x="54" y="68"/>
                    </a:cubicBezTo>
                    <a:cubicBezTo>
                      <a:pt x="56" y="68"/>
                      <a:pt x="56" y="68"/>
                      <a:pt x="56" y="68"/>
                    </a:cubicBezTo>
                    <a:cubicBezTo>
                      <a:pt x="56" y="73"/>
                      <a:pt x="56" y="73"/>
                      <a:pt x="56" y="73"/>
                    </a:cubicBezTo>
                    <a:cubicBezTo>
                      <a:pt x="54" y="73"/>
                      <a:pt x="54" y="73"/>
                      <a:pt x="54" y="73"/>
                    </a:cubicBezTo>
                    <a:cubicBezTo>
                      <a:pt x="50" y="73"/>
                      <a:pt x="50" y="73"/>
                      <a:pt x="50" y="73"/>
                    </a:cubicBezTo>
                    <a:cubicBezTo>
                      <a:pt x="46" y="73"/>
                      <a:pt x="46" y="73"/>
                      <a:pt x="46" y="73"/>
                    </a:cubicBezTo>
                    <a:cubicBezTo>
                      <a:pt x="12" y="73"/>
                      <a:pt x="12" y="73"/>
                      <a:pt x="12" y="73"/>
                    </a:cubicBezTo>
                    <a:cubicBezTo>
                      <a:pt x="12" y="82"/>
                      <a:pt x="12" y="82"/>
                      <a:pt x="12" y="82"/>
                    </a:cubicBezTo>
                    <a:cubicBezTo>
                      <a:pt x="12" y="82"/>
                      <a:pt x="12" y="82"/>
                      <a:pt x="12" y="82"/>
                    </a:cubicBezTo>
                    <a:cubicBezTo>
                      <a:pt x="12" y="86"/>
                      <a:pt x="12" y="86"/>
                      <a:pt x="12" y="86"/>
                    </a:cubicBezTo>
                    <a:cubicBezTo>
                      <a:pt x="12" y="87"/>
                      <a:pt x="12" y="87"/>
                      <a:pt x="12" y="87"/>
                    </a:cubicBezTo>
                    <a:cubicBezTo>
                      <a:pt x="12" y="87"/>
                      <a:pt x="12" y="87"/>
                      <a:pt x="12" y="88"/>
                    </a:cubicBezTo>
                    <a:cubicBezTo>
                      <a:pt x="12" y="90"/>
                      <a:pt x="12" y="90"/>
                      <a:pt x="12" y="90"/>
                    </a:cubicBezTo>
                    <a:cubicBezTo>
                      <a:pt x="12" y="109"/>
                      <a:pt x="12" y="109"/>
                      <a:pt x="12" y="109"/>
                    </a:cubicBezTo>
                    <a:cubicBezTo>
                      <a:pt x="17" y="109"/>
                      <a:pt x="17" y="109"/>
                      <a:pt x="17" y="109"/>
                    </a:cubicBezTo>
                    <a:cubicBezTo>
                      <a:pt x="31" y="109"/>
                      <a:pt x="31" y="109"/>
                      <a:pt x="31" y="109"/>
                    </a:cubicBezTo>
                    <a:cubicBezTo>
                      <a:pt x="36" y="109"/>
                      <a:pt x="36" y="109"/>
                      <a:pt x="36" y="109"/>
                    </a:cubicBezTo>
                    <a:cubicBezTo>
                      <a:pt x="51" y="109"/>
                      <a:pt x="51" y="109"/>
                      <a:pt x="51" y="109"/>
                    </a:cubicBezTo>
                    <a:cubicBezTo>
                      <a:pt x="56" y="109"/>
                      <a:pt x="56" y="109"/>
                      <a:pt x="56" y="109"/>
                    </a:cubicBezTo>
                    <a:cubicBezTo>
                      <a:pt x="56" y="82"/>
                      <a:pt x="56" y="82"/>
                      <a:pt x="56" y="82"/>
                    </a:cubicBezTo>
                    <a:cubicBezTo>
                      <a:pt x="56" y="82"/>
                      <a:pt x="56" y="82"/>
                      <a:pt x="56" y="82"/>
                    </a:cubicBezTo>
                    <a:cubicBezTo>
                      <a:pt x="56" y="55"/>
                      <a:pt x="56" y="55"/>
                      <a:pt x="56" y="55"/>
                    </a:cubicBezTo>
                    <a:lnTo>
                      <a:pt x="56" y="23"/>
                    </a:lnTo>
                    <a:close/>
                    <a:moveTo>
                      <a:pt x="34" y="56"/>
                    </a:moveTo>
                    <a:cubicBezTo>
                      <a:pt x="33" y="56"/>
                      <a:pt x="32" y="55"/>
                      <a:pt x="32" y="54"/>
                    </a:cubicBezTo>
                    <a:cubicBezTo>
                      <a:pt x="32" y="53"/>
                      <a:pt x="33" y="52"/>
                      <a:pt x="34" y="52"/>
                    </a:cubicBezTo>
                    <a:cubicBezTo>
                      <a:pt x="35" y="52"/>
                      <a:pt x="36" y="53"/>
                      <a:pt x="36" y="54"/>
                    </a:cubicBezTo>
                    <a:cubicBezTo>
                      <a:pt x="36" y="55"/>
                      <a:pt x="35" y="56"/>
                      <a:pt x="34" y="56"/>
                    </a:cubicBezTo>
                    <a:close/>
                    <a:moveTo>
                      <a:pt x="34" y="46"/>
                    </a:moveTo>
                    <a:cubicBezTo>
                      <a:pt x="33" y="46"/>
                      <a:pt x="32" y="45"/>
                      <a:pt x="32" y="44"/>
                    </a:cubicBezTo>
                    <a:cubicBezTo>
                      <a:pt x="32" y="43"/>
                      <a:pt x="33" y="43"/>
                      <a:pt x="34" y="43"/>
                    </a:cubicBezTo>
                    <a:cubicBezTo>
                      <a:pt x="35" y="43"/>
                      <a:pt x="36" y="43"/>
                      <a:pt x="36" y="44"/>
                    </a:cubicBezTo>
                    <a:cubicBezTo>
                      <a:pt x="36" y="45"/>
                      <a:pt x="35" y="46"/>
                      <a:pt x="34" y="46"/>
                    </a:cubicBezTo>
                    <a:close/>
                    <a:moveTo>
                      <a:pt x="34" y="37"/>
                    </a:moveTo>
                    <a:cubicBezTo>
                      <a:pt x="33" y="37"/>
                      <a:pt x="32" y="36"/>
                      <a:pt x="32" y="35"/>
                    </a:cubicBezTo>
                    <a:cubicBezTo>
                      <a:pt x="32" y="34"/>
                      <a:pt x="33" y="33"/>
                      <a:pt x="34" y="33"/>
                    </a:cubicBezTo>
                    <a:cubicBezTo>
                      <a:pt x="35" y="33"/>
                      <a:pt x="36" y="34"/>
                      <a:pt x="36" y="35"/>
                    </a:cubicBezTo>
                    <a:cubicBezTo>
                      <a:pt x="36" y="36"/>
                      <a:pt x="35" y="37"/>
                      <a:pt x="34" y="37"/>
                    </a:cubicBezTo>
                    <a:close/>
                  </a:path>
                </a:pathLst>
              </a:custGeom>
              <a:solidFill>
                <a:srgbClr val="95C6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53" name="Freeform 185"/>
              <p:cNvSpPr>
                <a:spLocks/>
              </p:cNvSpPr>
              <p:nvPr/>
            </p:nvSpPr>
            <p:spPr bwMode="auto">
              <a:xfrm>
                <a:off x="5994401" y="3314701"/>
                <a:ext cx="47625" cy="192088"/>
              </a:xfrm>
              <a:custGeom>
                <a:avLst/>
                <a:gdLst>
                  <a:gd name="T0" fmla="*/ 0 w 15"/>
                  <a:gd name="T1" fmla="*/ 53 h 60"/>
                  <a:gd name="T2" fmla="*/ 1 w 15"/>
                  <a:gd name="T3" fmla="*/ 54 h 60"/>
                  <a:gd name="T4" fmla="*/ 1 w 15"/>
                  <a:gd name="T5" fmla="*/ 54 h 60"/>
                  <a:gd name="T6" fmla="*/ 8 w 15"/>
                  <a:gd name="T7" fmla="*/ 60 h 60"/>
                  <a:gd name="T8" fmla="*/ 15 w 15"/>
                  <a:gd name="T9" fmla="*/ 53 h 60"/>
                  <a:gd name="T10" fmla="*/ 15 w 15"/>
                  <a:gd name="T11" fmla="*/ 0 h 60"/>
                  <a:gd name="T12" fmla="*/ 0 w 15"/>
                  <a:gd name="T13" fmla="*/ 0 h 60"/>
                  <a:gd name="T14" fmla="*/ 0 w 15"/>
                  <a:gd name="T15" fmla="*/ 53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60">
                    <a:moveTo>
                      <a:pt x="0" y="53"/>
                    </a:moveTo>
                    <a:cubicBezTo>
                      <a:pt x="1" y="54"/>
                      <a:pt x="1" y="54"/>
                      <a:pt x="1" y="54"/>
                    </a:cubicBezTo>
                    <a:cubicBezTo>
                      <a:pt x="1" y="54"/>
                      <a:pt x="1" y="54"/>
                      <a:pt x="1" y="54"/>
                    </a:cubicBezTo>
                    <a:cubicBezTo>
                      <a:pt x="1" y="58"/>
                      <a:pt x="4" y="60"/>
                      <a:pt x="8" y="60"/>
                    </a:cubicBezTo>
                    <a:cubicBezTo>
                      <a:pt x="12" y="60"/>
                      <a:pt x="15" y="57"/>
                      <a:pt x="15" y="53"/>
                    </a:cubicBezTo>
                    <a:cubicBezTo>
                      <a:pt x="15" y="0"/>
                      <a:pt x="15" y="0"/>
                      <a:pt x="15" y="0"/>
                    </a:cubicBezTo>
                    <a:cubicBezTo>
                      <a:pt x="0" y="0"/>
                      <a:pt x="0" y="0"/>
                      <a:pt x="0" y="0"/>
                    </a:cubicBezTo>
                    <a:lnTo>
                      <a:pt x="0" y="53"/>
                    </a:lnTo>
                    <a:close/>
                  </a:path>
                </a:pathLst>
              </a:custGeom>
              <a:solidFill>
                <a:srgbClr val="107A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54" name="Freeform 186"/>
              <p:cNvSpPr>
                <a:spLocks/>
              </p:cNvSpPr>
              <p:nvPr/>
            </p:nvSpPr>
            <p:spPr bwMode="auto">
              <a:xfrm>
                <a:off x="5916613" y="3040063"/>
                <a:ext cx="141288" cy="160338"/>
              </a:xfrm>
              <a:custGeom>
                <a:avLst/>
                <a:gdLst>
                  <a:gd name="T0" fmla="*/ 77 w 89"/>
                  <a:gd name="T1" fmla="*/ 101 h 101"/>
                  <a:gd name="T2" fmla="*/ 85 w 89"/>
                  <a:gd name="T3" fmla="*/ 101 h 101"/>
                  <a:gd name="T4" fmla="*/ 89 w 89"/>
                  <a:gd name="T5" fmla="*/ 101 h 101"/>
                  <a:gd name="T6" fmla="*/ 89 w 89"/>
                  <a:gd name="T7" fmla="*/ 91 h 101"/>
                  <a:gd name="T8" fmla="*/ 85 w 89"/>
                  <a:gd name="T9" fmla="*/ 91 h 101"/>
                  <a:gd name="T10" fmla="*/ 77 w 89"/>
                  <a:gd name="T11" fmla="*/ 91 h 101"/>
                  <a:gd name="T12" fmla="*/ 69 w 89"/>
                  <a:gd name="T13" fmla="*/ 91 h 101"/>
                  <a:gd name="T14" fmla="*/ 0 w 89"/>
                  <a:gd name="T15" fmla="*/ 91 h 101"/>
                  <a:gd name="T16" fmla="*/ 0 w 89"/>
                  <a:gd name="T17" fmla="*/ 64 h 101"/>
                  <a:gd name="T18" fmla="*/ 0 w 89"/>
                  <a:gd name="T19" fmla="*/ 10 h 101"/>
                  <a:gd name="T20" fmla="*/ 0 w 89"/>
                  <a:gd name="T21" fmla="*/ 0 h 101"/>
                  <a:gd name="T22" fmla="*/ 0 w 89"/>
                  <a:gd name="T23" fmla="*/ 0 h 101"/>
                  <a:gd name="T24" fmla="*/ 0 w 89"/>
                  <a:gd name="T25" fmla="*/ 71 h 101"/>
                  <a:gd name="T26" fmla="*/ 0 w 89"/>
                  <a:gd name="T27" fmla="*/ 95 h 101"/>
                  <a:gd name="T28" fmla="*/ 0 w 89"/>
                  <a:gd name="T29" fmla="*/ 101 h 101"/>
                  <a:gd name="T30" fmla="*/ 69 w 89"/>
                  <a:gd name="T31" fmla="*/ 101 h 101"/>
                  <a:gd name="T32" fmla="*/ 77 w 89"/>
                  <a:gd name="T33"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101">
                    <a:moveTo>
                      <a:pt x="77" y="101"/>
                    </a:moveTo>
                    <a:lnTo>
                      <a:pt x="85" y="101"/>
                    </a:lnTo>
                    <a:lnTo>
                      <a:pt x="89" y="101"/>
                    </a:lnTo>
                    <a:lnTo>
                      <a:pt x="89" y="91"/>
                    </a:lnTo>
                    <a:lnTo>
                      <a:pt x="85" y="91"/>
                    </a:lnTo>
                    <a:lnTo>
                      <a:pt x="77" y="91"/>
                    </a:lnTo>
                    <a:lnTo>
                      <a:pt x="69" y="91"/>
                    </a:lnTo>
                    <a:lnTo>
                      <a:pt x="0" y="91"/>
                    </a:lnTo>
                    <a:lnTo>
                      <a:pt x="0" y="64"/>
                    </a:lnTo>
                    <a:lnTo>
                      <a:pt x="0" y="10"/>
                    </a:lnTo>
                    <a:lnTo>
                      <a:pt x="0" y="0"/>
                    </a:lnTo>
                    <a:lnTo>
                      <a:pt x="0" y="0"/>
                    </a:lnTo>
                    <a:lnTo>
                      <a:pt x="0" y="71"/>
                    </a:lnTo>
                    <a:lnTo>
                      <a:pt x="0" y="95"/>
                    </a:lnTo>
                    <a:lnTo>
                      <a:pt x="0" y="101"/>
                    </a:lnTo>
                    <a:lnTo>
                      <a:pt x="69" y="101"/>
                    </a:lnTo>
                    <a:lnTo>
                      <a:pt x="77" y="101"/>
                    </a:lnTo>
                    <a:close/>
                  </a:path>
                </a:pathLst>
              </a:custGeom>
              <a:solidFill>
                <a:srgbClr val="107A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55" name="Oval 187"/>
              <p:cNvSpPr>
                <a:spLocks noChangeArrowheads="1"/>
              </p:cNvSpPr>
              <p:nvPr/>
            </p:nvSpPr>
            <p:spPr bwMode="auto">
              <a:xfrm>
                <a:off x="5981701" y="3071813"/>
                <a:ext cx="12700" cy="127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56" name="Oval 188"/>
              <p:cNvSpPr>
                <a:spLocks noChangeArrowheads="1"/>
              </p:cNvSpPr>
              <p:nvPr/>
            </p:nvSpPr>
            <p:spPr bwMode="auto">
              <a:xfrm>
                <a:off x="5981701" y="3103563"/>
                <a:ext cx="12700" cy="95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57" name="Oval 189"/>
              <p:cNvSpPr>
                <a:spLocks noChangeArrowheads="1"/>
              </p:cNvSpPr>
              <p:nvPr/>
            </p:nvSpPr>
            <p:spPr bwMode="auto">
              <a:xfrm>
                <a:off x="5981701" y="3132138"/>
                <a:ext cx="12700" cy="127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58" name="Freeform 190"/>
              <p:cNvSpPr>
                <a:spLocks/>
              </p:cNvSpPr>
              <p:nvPr/>
            </p:nvSpPr>
            <p:spPr bwMode="auto">
              <a:xfrm>
                <a:off x="5897563" y="2832101"/>
                <a:ext cx="179388" cy="147638"/>
              </a:xfrm>
              <a:custGeom>
                <a:avLst/>
                <a:gdLst>
                  <a:gd name="T0" fmla="*/ 2 w 56"/>
                  <a:gd name="T1" fmla="*/ 22 h 46"/>
                  <a:gd name="T2" fmla="*/ 1 w 56"/>
                  <a:gd name="T3" fmla="*/ 26 h 46"/>
                  <a:gd name="T4" fmla="*/ 0 w 56"/>
                  <a:gd name="T5" fmla="*/ 29 h 46"/>
                  <a:gd name="T6" fmla="*/ 8 w 56"/>
                  <a:gd name="T7" fmla="*/ 31 h 46"/>
                  <a:gd name="T8" fmla="*/ 9 w 56"/>
                  <a:gd name="T9" fmla="*/ 35 h 46"/>
                  <a:gd name="T10" fmla="*/ 11 w 56"/>
                  <a:gd name="T11" fmla="*/ 37 h 46"/>
                  <a:gd name="T12" fmla="*/ 12 w 56"/>
                  <a:gd name="T13" fmla="*/ 38 h 46"/>
                  <a:gd name="T14" fmla="*/ 14 w 56"/>
                  <a:gd name="T15" fmla="*/ 41 h 46"/>
                  <a:gd name="T16" fmla="*/ 16 w 56"/>
                  <a:gd name="T17" fmla="*/ 42 h 46"/>
                  <a:gd name="T18" fmla="*/ 17 w 56"/>
                  <a:gd name="T19" fmla="*/ 43 h 46"/>
                  <a:gd name="T20" fmla="*/ 20 w 56"/>
                  <a:gd name="T21" fmla="*/ 44 h 46"/>
                  <a:gd name="T22" fmla="*/ 22 w 56"/>
                  <a:gd name="T23" fmla="*/ 45 h 46"/>
                  <a:gd name="T24" fmla="*/ 24 w 56"/>
                  <a:gd name="T25" fmla="*/ 45 h 46"/>
                  <a:gd name="T26" fmla="*/ 26 w 56"/>
                  <a:gd name="T27" fmla="*/ 46 h 46"/>
                  <a:gd name="T28" fmla="*/ 28 w 56"/>
                  <a:gd name="T29" fmla="*/ 46 h 46"/>
                  <a:gd name="T30" fmla="*/ 30 w 56"/>
                  <a:gd name="T31" fmla="*/ 46 h 46"/>
                  <a:gd name="T32" fmla="*/ 32 w 56"/>
                  <a:gd name="T33" fmla="*/ 45 h 46"/>
                  <a:gd name="T34" fmla="*/ 34 w 56"/>
                  <a:gd name="T35" fmla="*/ 45 h 46"/>
                  <a:gd name="T36" fmla="*/ 36 w 56"/>
                  <a:gd name="T37" fmla="*/ 44 h 46"/>
                  <a:gd name="T38" fmla="*/ 39 w 56"/>
                  <a:gd name="T39" fmla="*/ 43 h 46"/>
                  <a:gd name="T40" fmla="*/ 40 w 56"/>
                  <a:gd name="T41" fmla="*/ 42 h 46"/>
                  <a:gd name="T42" fmla="*/ 41 w 56"/>
                  <a:gd name="T43" fmla="*/ 41 h 46"/>
                  <a:gd name="T44" fmla="*/ 44 w 56"/>
                  <a:gd name="T45" fmla="*/ 38 h 46"/>
                  <a:gd name="T46" fmla="*/ 44 w 56"/>
                  <a:gd name="T47" fmla="*/ 38 h 46"/>
                  <a:gd name="T48" fmla="*/ 45 w 56"/>
                  <a:gd name="T49" fmla="*/ 37 h 46"/>
                  <a:gd name="T50" fmla="*/ 48 w 56"/>
                  <a:gd name="T51" fmla="*/ 33 h 46"/>
                  <a:gd name="T52" fmla="*/ 56 w 56"/>
                  <a:gd name="T53" fmla="*/ 31 h 46"/>
                  <a:gd name="T54" fmla="*/ 56 w 56"/>
                  <a:gd name="T55" fmla="*/ 28 h 46"/>
                  <a:gd name="T56" fmla="*/ 55 w 56"/>
                  <a:gd name="T57" fmla="*/ 25 h 46"/>
                  <a:gd name="T58" fmla="*/ 54 w 56"/>
                  <a:gd name="T59" fmla="*/ 22 h 46"/>
                  <a:gd name="T60" fmla="*/ 53 w 56"/>
                  <a:gd name="T61" fmla="*/ 19 h 46"/>
                  <a:gd name="T62" fmla="*/ 51 w 56"/>
                  <a:gd name="T63" fmla="*/ 15 h 46"/>
                  <a:gd name="T64" fmla="*/ 50 w 56"/>
                  <a:gd name="T65" fmla="*/ 12 h 46"/>
                  <a:gd name="T66" fmla="*/ 48 w 56"/>
                  <a:gd name="T67" fmla="*/ 10 h 46"/>
                  <a:gd name="T68" fmla="*/ 46 w 56"/>
                  <a:gd name="T69" fmla="*/ 7 h 46"/>
                  <a:gd name="T70" fmla="*/ 44 w 56"/>
                  <a:gd name="T71" fmla="*/ 5 h 46"/>
                  <a:gd name="T72" fmla="*/ 41 w 56"/>
                  <a:gd name="T73" fmla="*/ 3 h 46"/>
                  <a:gd name="T74" fmla="*/ 39 w 56"/>
                  <a:gd name="T75" fmla="*/ 1 h 46"/>
                  <a:gd name="T76" fmla="*/ 37 w 56"/>
                  <a:gd name="T77" fmla="*/ 0 h 46"/>
                  <a:gd name="T78" fmla="*/ 34 w 56"/>
                  <a:gd name="T79" fmla="*/ 0 h 46"/>
                  <a:gd name="T80" fmla="*/ 31 w 56"/>
                  <a:gd name="T81" fmla="*/ 0 h 46"/>
                  <a:gd name="T82" fmla="*/ 28 w 56"/>
                  <a:gd name="T83" fmla="*/ 3 h 46"/>
                  <a:gd name="T84" fmla="*/ 25 w 56"/>
                  <a:gd name="T85" fmla="*/ 0 h 46"/>
                  <a:gd name="T86" fmla="*/ 21 w 56"/>
                  <a:gd name="T87" fmla="*/ 0 h 46"/>
                  <a:gd name="T88" fmla="*/ 19 w 56"/>
                  <a:gd name="T89" fmla="*/ 0 h 46"/>
                  <a:gd name="T90" fmla="*/ 17 w 56"/>
                  <a:gd name="T91" fmla="*/ 1 h 46"/>
                  <a:gd name="T92" fmla="*/ 14 w 56"/>
                  <a:gd name="T93" fmla="*/ 3 h 46"/>
                  <a:gd name="T94" fmla="*/ 11 w 56"/>
                  <a:gd name="T95" fmla="*/ 6 h 46"/>
                  <a:gd name="T96" fmla="*/ 9 w 56"/>
                  <a:gd name="T97" fmla="*/ 8 h 46"/>
                  <a:gd name="T98" fmla="*/ 7 w 56"/>
                  <a:gd name="T99" fmla="*/ 11 h 46"/>
                  <a:gd name="T100" fmla="*/ 6 w 56"/>
                  <a:gd name="T101" fmla="*/ 13 h 46"/>
                  <a:gd name="T102" fmla="*/ 4 w 56"/>
                  <a:gd name="T103" fmla="*/ 15 h 46"/>
                  <a:gd name="T104" fmla="*/ 3 w 56"/>
                  <a:gd name="T105" fmla="*/ 1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 h="46">
                    <a:moveTo>
                      <a:pt x="2" y="20"/>
                    </a:moveTo>
                    <a:cubicBezTo>
                      <a:pt x="2" y="20"/>
                      <a:pt x="2" y="21"/>
                      <a:pt x="2" y="21"/>
                    </a:cubicBezTo>
                    <a:cubicBezTo>
                      <a:pt x="2" y="21"/>
                      <a:pt x="2" y="21"/>
                      <a:pt x="2" y="22"/>
                    </a:cubicBezTo>
                    <a:cubicBezTo>
                      <a:pt x="2" y="22"/>
                      <a:pt x="2" y="22"/>
                      <a:pt x="2" y="22"/>
                    </a:cubicBezTo>
                    <a:cubicBezTo>
                      <a:pt x="1" y="23"/>
                      <a:pt x="1" y="23"/>
                      <a:pt x="1" y="24"/>
                    </a:cubicBezTo>
                    <a:cubicBezTo>
                      <a:pt x="1" y="24"/>
                      <a:pt x="1" y="24"/>
                      <a:pt x="1" y="24"/>
                    </a:cubicBezTo>
                    <a:cubicBezTo>
                      <a:pt x="1" y="24"/>
                      <a:pt x="1" y="25"/>
                      <a:pt x="1" y="25"/>
                    </a:cubicBezTo>
                    <a:cubicBezTo>
                      <a:pt x="1" y="25"/>
                      <a:pt x="1" y="25"/>
                      <a:pt x="1" y="26"/>
                    </a:cubicBezTo>
                    <a:cubicBezTo>
                      <a:pt x="1" y="26"/>
                      <a:pt x="1" y="26"/>
                      <a:pt x="0" y="27"/>
                    </a:cubicBezTo>
                    <a:cubicBezTo>
                      <a:pt x="0" y="27"/>
                      <a:pt x="0" y="27"/>
                      <a:pt x="0" y="27"/>
                    </a:cubicBezTo>
                    <a:cubicBezTo>
                      <a:pt x="0" y="27"/>
                      <a:pt x="0" y="28"/>
                      <a:pt x="0" y="28"/>
                    </a:cubicBezTo>
                    <a:cubicBezTo>
                      <a:pt x="0" y="28"/>
                      <a:pt x="0" y="28"/>
                      <a:pt x="0" y="29"/>
                    </a:cubicBezTo>
                    <a:cubicBezTo>
                      <a:pt x="0" y="29"/>
                      <a:pt x="0" y="29"/>
                      <a:pt x="0" y="30"/>
                    </a:cubicBezTo>
                    <a:cubicBezTo>
                      <a:pt x="0" y="30"/>
                      <a:pt x="0" y="30"/>
                      <a:pt x="0" y="30"/>
                    </a:cubicBezTo>
                    <a:cubicBezTo>
                      <a:pt x="0" y="30"/>
                      <a:pt x="0" y="31"/>
                      <a:pt x="0" y="31"/>
                    </a:cubicBezTo>
                    <a:cubicBezTo>
                      <a:pt x="8" y="31"/>
                      <a:pt x="8" y="31"/>
                      <a:pt x="8" y="31"/>
                    </a:cubicBezTo>
                    <a:cubicBezTo>
                      <a:pt x="8" y="31"/>
                      <a:pt x="8" y="31"/>
                      <a:pt x="8" y="31"/>
                    </a:cubicBezTo>
                    <a:cubicBezTo>
                      <a:pt x="8" y="32"/>
                      <a:pt x="8" y="32"/>
                      <a:pt x="8" y="32"/>
                    </a:cubicBezTo>
                    <a:cubicBezTo>
                      <a:pt x="8" y="33"/>
                      <a:pt x="8" y="33"/>
                      <a:pt x="9" y="34"/>
                    </a:cubicBezTo>
                    <a:cubicBezTo>
                      <a:pt x="9" y="34"/>
                      <a:pt x="9" y="35"/>
                      <a:pt x="9" y="35"/>
                    </a:cubicBezTo>
                    <a:cubicBezTo>
                      <a:pt x="10" y="35"/>
                      <a:pt x="10" y="36"/>
                      <a:pt x="10" y="36"/>
                    </a:cubicBezTo>
                    <a:cubicBezTo>
                      <a:pt x="10" y="37"/>
                      <a:pt x="10" y="37"/>
                      <a:pt x="11" y="37"/>
                    </a:cubicBezTo>
                    <a:cubicBezTo>
                      <a:pt x="11" y="37"/>
                      <a:pt x="11" y="37"/>
                      <a:pt x="11" y="37"/>
                    </a:cubicBezTo>
                    <a:cubicBezTo>
                      <a:pt x="11" y="37"/>
                      <a:pt x="11" y="37"/>
                      <a:pt x="11" y="37"/>
                    </a:cubicBezTo>
                    <a:cubicBezTo>
                      <a:pt x="11" y="37"/>
                      <a:pt x="11" y="37"/>
                      <a:pt x="11" y="37"/>
                    </a:cubicBezTo>
                    <a:cubicBezTo>
                      <a:pt x="11" y="38"/>
                      <a:pt x="11" y="38"/>
                      <a:pt x="12" y="38"/>
                    </a:cubicBezTo>
                    <a:cubicBezTo>
                      <a:pt x="12" y="38"/>
                      <a:pt x="12" y="38"/>
                      <a:pt x="12" y="38"/>
                    </a:cubicBezTo>
                    <a:cubicBezTo>
                      <a:pt x="12" y="38"/>
                      <a:pt x="12" y="38"/>
                      <a:pt x="12" y="38"/>
                    </a:cubicBezTo>
                    <a:cubicBezTo>
                      <a:pt x="12" y="38"/>
                      <a:pt x="12" y="38"/>
                      <a:pt x="12" y="38"/>
                    </a:cubicBezTo>
                    <a:cubicBezTo>
                      <a:pt x="12" y="38"/>
                      <a:pt x="12" y="38"/>
                      <a:pt x="12" y="38"/>
                    </a:cubicBezTo>
                    <a:cubicBezTo>
                      <a:pt x="12" y="39"/>
                      <a:pt x="12" y="39"/>
                      <a:pt x="12" y="39"/>
                    </a:cubicBezTo>
                    <a:cubicBezTo>
                      <a:pt x="13" y="40"/>
                      <a:pt x="14" y="40"/>
                      <a:pt x="14" y="41"/>
                    </a:cubicBezTo>
                    <a:cubicBezTo>
                      <a:pt x="15" y="41"/>
                      <a:pt x="15" y="41"/>
                      <a:pt x="15" y="41"/>
                    </a:cubicBezTo>
                    <a:cubicBezTo>
                      <a:pt x="15" y="41"/>
                      <a:pt x="15" y="41"/>
                      <a:pt x="15" y="41"/>
                    </a:cubicBezTo>
                    <a:cubicBezTo>
                      <a:pt x="15" y="41"/>
                      <a:pt x="15" y="42"/>
                      <a:pt x="15" y="42"/>
                    </a:cubicBezTo>
                    <a:cubicBezTo>
                      <a:pt x="15" y="42"/>
                      <a:pt x="16" y="42"/>
                      <a:pt x="16" y="42"/>
                    </a:cubicBezTo>
                    <a:cubicBezTo>
                      <a:pt x="16" y="42"/>
                      <a:pt x="16" y="42"/>
                      <a:pt x="16" y="42"/>
                    </a:cubicBezTo>
                    <a:cubicBezTo>
                      <a:pt x="16" y="42"/>
                      <a:pt x="16" y="42"/>
                      <a:pt x="16" y="42"/>
                    </a:cubicBezTo>
                    <a:cubicBezTo>
                      <a:pt x="17" y="42"/>
                      <a:pt x="17" y="43"/>
                      <a:pt x="17" y="43"/>
                    </a:cubicBezTo>
                    <a:cubicBezTo>
                      <a:pt x="17" y="43"/>
                      <a:pt x="17" y="43"/>
                      <a:pt x="17" y="43"/>
                    </a:cubicBezTo>
                    <a:cubicBezTo>
                      <a:pt x="17" y="43"/>
                      <a:pt x="18" y="43"/>
                      <a:pt x="18" y="43"/>
                    </a:cubicBezTo>
                    <a:cubicBezTo>
                      <a:pt x="18" y="43"/>
                      <a:pt x="19" y="44"/>
                      <a:pt x="19" y="44"/>
                    </a:cubicBezTo>
                    <a:cubicBezTo>
                      <a:pt x="19" y="44"/>
                      <a:pt x="19" y="44"/>
                      <a:pt x="19" y="44"/>
                    </a:cubicBezTo>
                    <a:cubicBezTo>
                      <a:pt x="19" y="44"/>
                      <a:pt x="19" y="44"/>
                      <a:pt x="20" y="44"/>
                    </a:cubicBezTo>
                    <a:cubicBezTo>
                      <a:pt x="20" y="44"/>
                      <a:pt x="20" y="44"/>
                      <a:pt x="20" y="44"/>
                    </a:cubicBezTo>
                    <a:cubicBezTo>
                      <a:pt x="20" y="44"/>
                      <a:pt x="21" y="44"/>
                      <a:pt x="21" y="45"/>
                    </a:cubicBezTo>
                    <a:cubicBezTo>
                      <a:pt x="21" y="45"/>
                      <a:pt x="21" y="45"/>
                      <a:pt x="21" y="45"/>
                    </a:cubicBezTo>
                    <a:cubicBezTo>
                      <a:pt x="22" y="45"/>
                      <a:pt x="22" y="45"/>
                      <a:pt x="22" y="45"/>
                    </a:cubicBezTo>
                    <a:cubicBezTo>
                      <a:pt x="22" y="45"/>
                      <a:pt x="22" y="45"/>
                      <a:pt x="22" y="45"/>
                    </a:cubicBezTo>
                    <a:cubicBezTo>
                      <a:pt x="22" y="45"/>
                      <a:pt x="23" y="45"/>
                      <a:pt x="23" y="45"/>
                    </a:cubicBezTo>
                    <a:cubicBezTo>
                      <a:pt x="23" y="45"/>
                      <a:pt x="23" y="45"/>
                      <a:pt x="23" y="45"/>
                    </a:cubicBezTo>
                    <a:cubicBezTo>
                      <a:pt x="23" y="45"/>
                      <a:pt x="24" y="45"/>
                      <a:pt x="24" y="45"/>
                    </a:cubicBezTo>
                    <a:cubicBezTo>
                      <a:pt x="24" y="45"/>
                      <a:pt x="24" y="45"/>
                      <a:pt x="24" y="45"/>
                    </a:cubicBezTo>
                    <a:cubicBezTo>
                      <a:pt x="24" y="45"/>
                      <a:pt x="25" y="45"/>
                      <a:pt x="25" y="46"/>
                    </a:cubicBezTo>
                    <a:cubicBezTo>
                      <a:pt x="25" y="46"/>
                      <a:pt x="25" y="46"/>
                      <a:pt x="25" y="46"/>
                    </a:cubicBezTo>
                    <a:cubicBezTo>
                      <a:pt x="25" y="46"/>
                      <a:pt x="26" y="46"/>
                      <a:pt x="26" y="46"/>
                    </a:cubicBezTo>
                    <a:cubicBezTo>
                      <a:pt x="26" y="46"/>
                      <a:pt x="26" y="46"/>
                      <a:pt x="26" y="46"/>
                    </a:cubicBezTo>
                    <a:cubicBezTo>
                      <a:pt x="26" y="46"/>
                      <a:pt x="26" y="46"/>
                      <a:pt x="26" y="46"/>
                    </a:cubicBezTo>
                    <a:cubicBezTo>
                      <a:pt x="26" y="46"/>
                      <a:pt x="27" y="46"/>
                      <a:pt x="27" y="46"/>
                    </a:cubicBezTo>
                    <a:cubicBezTo>
                      <a:pt x="27" y="46"/>
                      <a:pt x="28" y="46"/>
                      <a:pt x="28" y="46"/>
                    </a:cubicBezTo>
                    <a:cubicBezTo>
                      <a:pt x="28" y="46"/>
                      <a:pt x="28" y="46"/>
                      <a:pt x="29" y="46"/>
                    </a:cubicBezTo>
                    <a:cubicBezTo>
                      <a:pt x="29" y="46"/>
                      <a:pt x="30" y="46"/>
                      <a:pt x="30" y="46"/>
                    </a:cubicBezTo>
                    <a:cubicBezTo>
                      <a:pt x="30" y="46"/>
                      <a:pt x="30" y="46"/>
                      <a:pt x="30" y="46"/>
                    </a:cubicBezTo>
                    <a:cubicBezTo>
                      <a:pt x="30" y="46"/>
                      <a:pt x="30" y="46"/>
                      <a:pt x="30" y="46"/>
                    </a:cubicBezTo>
                    <a:cubicBezTo>
                      <a:pt x="30" y="46"/>
                      <a:pt x="30" y="46"/>
                      <a:pt x="31" y="46"/>
                    </a:cubicBezTo>
                    <a:cubicBezTo>
                      <a:pt x="31" y="46"/>
                      <a:pt x="31" y="46"/>
                      <a:pt x="31" y="46"/>
                    </a:cubicBezTo>
                    <a:cubicBezTo>
                      <a:pt x="31" y="45"/>
                      <a:pt x="31" y="45"/>
                      <a:pt x="32" y="45"/>
                    </a:cubicBezTo>
                    <a:cubicBezTo>
                      <a:pt x="32" y="45"/>
                      <a:pt x="32" y="45"/>
                      <a:pt x="32" y="45"/>
                    </a:cubicBezTo>
                    <a:cubicBezTo>
                      <a:pt x="32" y="45"/>
                      <a:pt x="32" y="45"/>
                      <a:pt x="33" y="45"/>
                    </a:cubicBezTo>
                    <a:cubicBezTo>
                      <a:pt x="33" y="45"/>
                      <a:pt x="33" y="45"/>
                      <a:pt x="33" y="45"/>
                    </a:cubicBezTo>
                    <a:cubicBezTo>
                      <a:pt x="33" y="45"/>
                      <a:pt x="33" y="45"/>
                      <a:pt x="34" y="45"/>
                    </a:cubicBezTo>
                    <a:cubicBezTo>
                      <a:pt x="34" y="45"/>
                      <a:pt x="34" y="45"/>
                      <a:pt x="34" y="45"/>
                    </a:cubicBezTo>
                    <a:cubicBezTo>
                      <a:pt x="34" y="45"/>
                      <a:pt x="34" y="45"/>
                      <a:pt x="34" y="45"/>
                    </a:cubicBezTo>
                    <a:cubicBezTo>
                      <a:pt x="34" y="45"/>
                      <a:pt x="34" y="45"/>
                      <a:pt x="35" y="45"/>
                    </a:cubicBezTo>
                    <a:cubicBezTo>
                      <a:pt x="35" y="44"/>
                      <a:pt x="36" y="44"/>
                      <a:pt x="36" y="44"/>
                    </a:cubicBezTo>
                    <a:cubicBezTo>
                      <a:pt x="36" y="44"/>
                      <a:pt x="36" y="44"/>
                      <a:pt x="36" y="44"/>
                    </a:cubicBezTo>
                    <a:cubicBezTo>
                      <a:pt x="36" y="44"/>
                      <a:pt x="37" y="44"/>
                      <a:pt x="37" y="44"/>
                    </a:cubicBezTo>
                    <a:cubicBezTo>
                      <a:pt x="37" y="44"/>
                      <a:pt x="37" y="44"/>
                      <a:pt x="37" y="44"/>
                    </a:cubicBezTo>
                    <a:cubicBezTo>
                      <a:pt x="37" y="44"/>
                      <a:pt x="38" y="43"/>
                      <a:pt x="38" y="43"/>
                    </a:cubicBezTo>
                    <a:cubicBezTo>
                      <a:pt x="38" y="43"/>
                      <a:pt x="38" y="43"/>
                      <a:pt x="39" y="43"/>
                    </a:cubicBezTo>
                    <a:cubicBezTo>
                      <a:pt x="39" y="43"/>
                      <a:pt x="39" y="43"/>
                      <a:pt x="39" y="43"/>
                    </a:cubicBezTo>
                    <a:cubicBezTo>
                      <a:pt x="39" y="43"/>
                      <a:pt x="39" y="42"/>
                      <a:pt x="39" y="42"/>
                    </a:cubicBezTo>
                    <a:cubicBezTo>
                      <a:pt x="40" y="42"/>
                      <a:pt x="40" y="42"/>
                      <a:pt x="40" y="42"/>
                    </a:cubicBezTo>
                    <a:cubicBezTo>
                      <a:pt x="40" y="42"/>
                      <a:pt x="40" y="42"/>
                      <a:pt x="40" y="42"/>
                    </a:cubicBezTo>
                    <a:cubicBezTo>
                      <a:pt x="40" y="42"/>
                      <a:pt x="40" y="42"/>
                      <a:pt x="40" y="42"/>
                    </a:cubicBezTo>
                    <a:cubicBezTo>
                      <a:pt x="40" y="42"/>
                      <a:pt x="40" y="42"/>
                      <a:pt x="40" y="42"/>
                    </a:cubicBezTo>
                    <a:cubicBezTo>
                      <a:pt x="41" y="42"/>
                      <a:pt x="41" y="41"/>
                      <a:pt x="41" y="41"/>
                    </a:cubicBezTo>
                    <a:cubicBezTo>
                      <a:pt x="41" y="41"/>
                      <a:pt x="41" y="41"/>
                      <a:pt x="41" y="41"/>
                    </a:cubicBezTo>
                    <a:cubicBezTo>
                      <a:pt x="41" y="41"/>
                      <a:pt x="41" y="41"/>
                      <a:pt x="41" y="41"/>
                    </a:cubicBezTo>
                    <a:cubicBezTo>
                      <a:pt x="42" y="40"/>
                      <a:pt x="43" y="40"/>
                      <a:pt x="44" y="39"/>
                    </a:cubicBezTo>
                    <a:cubicBezTo>
                      <a:pt x="44" y="39"/>
                      <a:pt x="44" y="39"/>
                      <a:pt x="44" y="39"/>
                    </a:cubicBezTo>
                    <a:cubicBezTo>
                      <a:pt x="44" y="38"/>
                      <a:pt x="44" y="38"/>
                      <a:pt x="44" y="38"/>
                    </a:cubicBezTo>
                    <a:cubicBezTo>
                      <a:pt x="44" y="38"/>
                      <a:pt x="44" y="38"/>
                      <a:pt x="44" y="38"/>
                    </a:cubicBezTo>
                    <a:cubicBezTo>
                      <a:pt x="44" y="38"/>
                      <a:pt x="44" y="38"/>
                      <a:pt x="44" y="38"/>
                    </a:cubicBezTo>
                    <a:cubicBezTo>
                      <a:pt x="44" y="38"/>
                      <a:pt x="44" y="38"/>
                      <a:pt x="44" y="38"/>
                    </a:cubicBezTo>
                    <a:cubicBezTo>
                      <a:pt x="44" y="38"/>
                      <a:pt x="44" y="38"/>
                      <a:pt x="44" y="38"/>
                    </a:cubicBezTo>
                    <a:cubicBezTo>
                      <a:pt x="45" y="38"/>
                      <a:pt x="45" y="38"/>
                      <a:pt x="45" y="37"/>
                    </a:cubicBezTo>
                    <a:cubicBezTo>
                      <a:pt x="45" y="37"/>
                      <a:pt x="45" y="37"/>
                      <a:pt x="45" y="37"/>
                    </a:cubicBezTo>
                    <a:cubicBezTo>
                      <a:pt x="45" y="37"/>
                      <a:pt x="45" y="37"/>
                      <a:pt x="45" y="37"/>
                    </a:cubicBezTo>
                    <a:cubicBezTo>
                      <a:pt x="45" y="37"/>
                      <a:pt x="45" y="37"/>
                      <a:pt x="45" y="37"/>
                    </a:cubicBezTo>
                    <a:cubicBezTo>
                      <a:pt x="45" y="37"/>
                      <a:pt x="45" y="37"/>
                      <a:pt x="46" y="36"/>
                    </a:cubicBezTo>
                    <a:cubicBezTo>
                      <a:pt x="46" y="36"/>
                      <a:pt x="46" y="35"/>
                      <a:pt x="47" y="35"/>
                    </a:cubicBezTo>
                    <a:cubicBezTo>
                      <a:pt x="47" y="35"/>
                      <a:pt x="47" y="34"/>
                      <a:pt x="47" y="34"/>
                    </a:cubicBezTo>
                    <a:cubicBezTo>
                      <a:pt x="47" y="33"/>
                      <a:pt x="48" y="33"/>
                      <a:pt x="48" y="33"/>
                    </a:cubicBezTo>
                    <a:cubicBezTo>
                      <a:pt x="48" y="32"/>
                      <a:pt x="48" y="32"/>
                      <a:pt x="48" y="32"/>
                    </a:cubicBezTo>
                    <a:cubicBezTo>
                      <a:pt x="48" y="32"/>
                      <a:pt x="48" y="32"/>
                      <a:pt x="48" y="31"/>
                    </a:cubicBezTo>
                    <a:cubicBezTo>
                      <a:pt x="48" y="31"/>
                      <a:pt x="48" y="31"/>
                      <a:pt x="48" y="31"/>
                    </a:cubicBezTo>
                    <a:cubicBezTo>
                      <a:pt x="56" y="31"/>
                      <a:pt x="56" y="31"/>
                      <a:pt x="56" y="31"/>
                    </a:cubicBezTo>
                    <a:cubicBezTo>
                      <a:pt x="56" y="31"/>
                      <a:pt x="56" y="30"/>
                      <a:pt x="56" y="30"/>
                    </a:cubicBezTo>
                    <a:cubicBezTo>
                      <a:pt x="56" y="30"/>
                      <a:pt x="56" y="30"/>
                      <a:pt x="56" y="30"/>
                    </a:cubicBezTo>
                    <a:cubicBezTo>
                      <a:pt x="56" y="29"/>
                      <a:pt x="56" y="29"/>
                      <a:pt x="56" y="29"/>
                    </a:cubicBezTo>
                    <a:cubicBezTo>
                      <a:pt x="56" y="28"/>
                      <a:pt x="56" y="28"/>
                      <a:pt x="56" y="28"/>
                    </a:cubicBezTo>
                    <a:cubicBezTo>
                      <a:pt x="56" y="28"/>
                      <a:pt x="55" y="27"/>
                      <a:pt x="55" y="27"/>
                    </a:cubicBezTo>
                    <a:cubicBezTo>
                      <a:pt x="55" y="27"/>
                      <a:pt x="55" y="27"/>
                      <a:pt x="55" y="27"/>
                    </a:cubicBezTo>
                    <a:cubicBezTo>
                      <a:pt x="55" y="26"/>
                      <a:pt x="55" y="26"/>
                      <a:pt x="55" y="26"/>
                    </a:cubicBezTo>
                    <a:cubicBezTo>
                      <a:pt x="55" y="25"/>
                      <a:pt x="55" y="25"/>
                      <a:pt x="55" y="25"/>
                    </a:cubicBezTo>
                    <a:cubicBezTo>
                      <a:pt x="55" y="25"/>
                      <a:pt x="55" y="24"/>
                      <a:pt x="55" y="24"/>
                    </a:cubicBezTo>
                    <a:cubicBezTo>
                      <a:pt x="55" y="24"/>
                      <a:pt x="55" y="24"/>
                      <a:pt x="55" y="23"/>
                    </a:cubicBezTo>
                    <a:cubicBezTo>
                      <a:pt x="54" y="23"/>
                      <a:pt x="54" y="23"/>
                      <a:pt x="54" y="22"/>
                    </a:cubicBezTo>
                    <a:cubicBezTo>
                      <a:pt x="54" y="22"/>
                      <a:pt x="54" y="22"/>
                      <a:pt x="54" y="22"/>
                    </a:cubicBezTo>
                    <a:cubicBezTo>
                      <a:pt x="54" y="21"/>
                      <a:pt x="54" y="21"/>
                      <a:pt x="54" y="21"/>
                    </a:cubicBezTo>
                    <a:cubicBezTo>
                      <a:pt x="54" y="21"/>
                      <a:pt x="54" y="20"/>
                      <a:pt x="54" y="20"/>
                    </a:cubicBezTo>
                    <a:cubicBezTo>
                      <a:pt x="53" y="20"/>
                      <a:pt x="53" y="20"/>
                      <a:pt x="53" y="19"/>
                    </a:cubicBezTo>
                    <a:cubicBezTo>
                      <a:pt x="53" y="19"/>
                      <a:pt x="53" y="19"/>
                      <a:pt x="53" y="19"/>
                    </a:cubicBezTo>
                    <a:cubicBezTo>
                      <a:pt x="53" y="18"/>
                      <a:pt x="53" y="18"/>
                      <a:pt x="52" y="18"/>
                    </a:cubicBezTo>
                    <a:cubicBezTo>
                      <a:pt x="52" y="17"/>
                      <a:pt x="52" y="17"/>
                      <a:pt x="52" y="17"/>
                    </a:cubicBezTo>
                    <a:cubicBezTo>
                      <a:pt x="52" y="17"/>
                      <a:pt x="52" y="16"/>
                      <a:pt x="52" y="16"/>
                    </a:cubicBezTo>
                    <a:cubicBezTo>
                      <a:pt x="52" y="16"/>
                      <a:pt x="51" y="16"/>
                      <a:pt x="51" y="15"/>
                    </a:cubicBezTo>
                    <a:cubicBezTo>
                      <a:pt x="51" y="15"/>
                      <a:pt x="51" y="15"/>
                      <a:pt x="51" y="14"/>
                    </a:cubicBezTo>
                    <a:cubicBezTo>
                      <a:pt x="51" y="14"/>
                      <a:pt x="51" y="14"/>
                      <a:pt x="51" y="14"/>
                    </a:cubicBezTo>
                    <a:cubicBezTo>
                      <a:pt x="50" y="14"/>
                      <a:pt x="50" y="13"/>
                      <a:pt x="50" y="13"/>
                    </a:cubicBezTo>
                    <a:cubicBezTo>
                      <a:pt x="50" y="13"/>
                      <a:pt x="50" y="13"/>
                      <a:pt x="50" y="12"/>
                    </a:cubicBezTo>
                    <a:cubicBezTo>
                      <a:pt x="50" y="12"/>
                      <a:pt x="49" y="12"/>
                      <a:pt x="49" y="12"/>
                    </a:cubicBezTo>
                    <a:cubicBezTo>
                      <a:pt x="49" y="11"/>
                      <a:pt x="49" y="11"/>
                      <a:pt x="49" y="11"/>
                    </a:cubicBezTo>
                    <a:cubicBezTo>
                      <a:pt x="49" y="11"/>
                      <a:pt x="48" y="10"/>
                      <a:pt x="48" y="10"/>
                    </a:cubicBezTo>
                    <a:cubicBezTo>
                      <a:pt x="48" y="10"/>
                      <a:pt x="48" y="10"/>
                      <a:pt x="48" y="10"/>
                    </a:cubicBezTo>
                    <a:cubicBezTo>
                      <a:pt x="48" y="9"/>
                      <a:pt x="47" y="9"/>
                      <a:pt x="47" y="8"/>
                    </a:cubicBezTo>
                    <a:cubicBezTo>
                      <a:pt x="47" y="8"/>
                      <a:pt x="47" y="8"/>
                      <a:pt x="47" y="8"/>
                    </a:cubicBezTo>
                    <a:cubicBezTo>
                      <a:pt x="47" y="8"/>
                      <a:pt x="46" y="8"/>
                      <a:pt x="46" y="7"/>
                    </a:cubicBezTo>
                    <a:cubicBezTo>
                      <a:pt x="46" y="7"/>
                      <a:pt x="46" y="7"/>
                      <a:pt x="46" y="7"/>
                    </a:cubicBezTo>
                    <a:cubicBezTo>
                      <a:pt x="46" y="7"/>
                      <a:pt x="45" y="6"/>
                      <a:pt x="45" y="6"/>
                    </a:cubicBezTo>
                    <a:cubicBezTo>
                      <a:pt x="45" y="6"/>
                      <a:pt x="45" y="6"/>
                      <a:pt x="45" y="6"/>
                    </a:cubicBezTo>
                    <a:cubicBezTo>
                      <a:pt x="45" y="5"/>
                      <a:pt x="44" y="5"/>
                      <a:pt x="44" y="5"/>
                    </a:cubicBezTo>
                    <a:cubicBezTo>
                      <a:pt x="44" y="5"/>
                      <a:pt x="44" y="5"/>
                      <a:pt x="44" y="5"/>
                    </a:cubicBezTo>
                    <a:cubicBezTo>
                      <a:pt x="43" y="4"/>
                      <a:pt x="43" y="4"/>
                      <a:pt x="43" y="4"/>
                    </a:cubicBezTo>
                    <a:cubicBezTo>
                      <a:pt x="43" y="4"/>
                      <a:pt x="43" y="4"/>
                      <a:pt x="43" y="4"/>
                    </a:cubicBezTo>
                    <a:cubicBezTo>
                      <a:pt x="42" y="3"/>
                      <a:pt x="42" y="3"/>
                      <a:pt x="42" y="3"/>
                    </a:cubicBezTo>
                    <a:cubicBezTo>
                      <a:pt x="42" y="3"/>
                      <a:pt x="41" y="3"/>
                      <a:pt x="41" y="3"/>
                    </a:cubicBezTo>
                    <a:cubicBezTo>
                      <a:pt x="41" y="2"/>
                      <a:pt x="41" y="2"/>
                      <a:pt x="41" y="2"/>
                    </a:cubicBezTo>
                    <a:cubicBezTo>
                      <a:pt x="41" y="2"/>
                      <a:pt x="40" y="2"/>
                      <a:pt x="40" y="2"/>
                    </a:cubicBezTo>
                    <a:cubicBezTo>
                      <a:pt x="40" y="2"/>
                      <a:pt x="40" y="2"/>
                      <a:pt x="40" y="1"/>
                    </a:cubicBezTo>
                    <a:cubicBezTo>
                      <a:pt x="39" y="1"/>
                      <a:pt x="39" y="1"/>
                      <a:pt x="39" y="1"/>
                    </a:cubicBezTo>
                    <a:cubicBezTo>
                      <a:pt x="39" y="1"/>
                      <a:pt x="39" y="1"/>
                      <a:pt x="38" y="1"/>
                    </a:cubicBezTo>
                    <a:cubicBezTo>
                      <a:pt x="38" y="1"/>
                      <a:pt x="38" y="1"/>
                      <a:pt x="38" y="1"/>
                    </a:cubicBezTo>
                    <a:cubicBezTo>
                      <a:pt x="38" y="0"/>
                      <a:pt x="37" y="0"/>
                      <a:pt x="37" y="0"/>
                    </a:cubicBezTo>
                    <a:cubicBezTo>
                      <a:pt x="37" y="0"/>
                      <a:pt x="37" y="0"/>
                      <a:pt x="37" y="0"/>
                    </a:cubicBezTo>
                    <a:cubicBezTo>
                      <a:pt x="36" y="0"/>
                      <a:pt x="36" y="0"/>
                      <a:pt x="36" y="0"/>
                    </a:cubicBezTo>
                    <a:cubicBezTo>
                      <a:pt x="36" y="0"/>
                      <a:pt x="36" y="0"/>
                      <a:pt x="36" y="0"/>
                    </a:cubicBezTo>
                    <a:cubicBezTo>
                      <a:pt x="35" y="0"/>
                      <a:pt x="35" y="0"/>
                      <a:pt x="35" y="0"/>
                    </a:cubicBezTo>
                    <a:cubicBezTo>
                      <a:pt x="35" y="0"/>
                      <a:pt x="35" y="0"/>
                      <a:pt x="34" y="0"/>
                    </a:cubicBezTo>
                    <a:cubicBezTo>
                      <a:pt x="34" y="0"/>
                      <a:pt x="34" y="0"/>
                      <a:pt x="34" y="0"/>
                    </a:cubicBezTo>
                    <a:cubicBezTo>
                      <a:pt x="34" y="0"/>
                      <a:pt x="33" y="0"/>
                      <a:pt x="33" y="0"/>
                    </a:cubicBezTo>
                    <a:cubicBezTo>
                      <a:pt x="33" y="0"/>
                      <a:pt x="33" y="0"/>
                      <a:pt x="32" y="0"/>
                    </a:cubicBezTo>
                    <a:cubicBezTo>
                      <a:pt x="32" y="0"/>
                      <a:pt x="31" y="0"/>
                      <a:pt x="31" y="0"/>
                    </a:cubicBezTo>
                    <a:cubicBezTo>
                      <a:pt x="31" y="0"/>
                      <a:pt x="31" y="0"/>
                      <a:pt x="31" y="1"/>
                    </a:cubicBezTo>
                    <a:cubicBezTo>
                      <a:pt x="30" y="1"/>
                      <a:pt x="30" y="1"/>
                      <a:pt x="30" y="1"/>
                    </a:cubicBezTo>
                    <a:cubicBezTo>
                      <a:pt x="29" y="1"/>
                      <a:pt x="29" y="1"/>
                      <a:pt x="29" y="1"/>
                    </a:cubicBezTo>
                    <a:cubicBezTo>
                      <a:pt x="29" y="2"/>
                      <a:pt x="28" y="2"/>
                      <a:pt x="28" y="3"/>
                    </a:cubicBezTo>
                    <a:cubicBezTo>
                      <a:pt x="27" y="2"/>
                      <a:pt x="27" y="2"/>
                      <a:pt x="27" y="1"/>
                    </a:cubicBezTo>
                    <a:cubicBezTo>
                      <a:pt x="26" y="1"/>
                      <a:pt x="26" y="1"/>
                      <a:pt x="26" y="1"/>
                    </a:cubicBezTo>
                    <a:cubicBezTo>
                      <a:pt x="26" y="1"/>
                      <a:pt x="25" y="1"/>
                      <a:pt x="25" y="1"/>
                    </a:cubicBezTo>
                    <a:cubicBezTo>
                      <a:pt x="25" y="0"/>
                      <a:pt x="25" y="0"/>
                      <a:pt x="25" y="0"/>
                    </a:cubicBezTo>
                    <a:cubicBezTo>
                      <a:pt x="24" y="0"/>
                      <a:pt x="24" y="0"/>
                      <a:pt x="23" y="0"/>
                    </a:cubicBezTo>
                    <a:cubicBezTo>
                      <a:pt x="23" y="0"/>
                      <a:pt x="23" y="0"/>
                      <a:pt x="23" y="0"/>
                    </a:cubicBezTo>
                    <a:cubicBezTo>
                      <a:pt x="23" y="0"/>
                      <a:pt x="22" y="0"/>
                      <a:pt x="22" y="0"/>
                    </a:cubicBezTo>
                    <a:cubicBezTo>
                      <a:pt x="22" y="0"/>
                      <a:pt x="22" y="0"/>
                      <a:pt x="21" y="0"/>
                    </a:cubicBezTo>
                    <a:cubicBezTo>
                      <a:pt x="21" y="0"/>
                      <a:pt x="21" y="0"/>
                      <a:pt x="21" y="0"/>
                    </a:cubicBezTo>
                    <a:cubicBezTo>
                      <a:pt x="21" y="0"/>
                      <a:pt x="20" y="0"/>
                      <a:pt x="20" y="0"/>
                    </a:cubicBezTo>
                    <a:cubicBezTo>
                      <a:pt x="20" y="0"/>
                      <a:pt x="20" y="0"/>
                      <a:pt x="20" y="0"/>
                    </a:cubicBezTo>
                    <a:cubicBezTo>
                      <a:pt x="20" y="0"/>
                      <a:pt x="19" y="0"/>
                      <a:pt x="19" y="0"/>
                    </a:cubicBezTo>
                    <a:cubicBezTo>
                      <a:pt x="19" y="0"/>
                      <a:pt x="19" y="0"/>
                      <a:pt x="19" y="0"/>
                    </a:cubicBezTo>
                    <a:cubicBezTo>
                      <a:pt x="18" y="0"/>
                      <a:pt x="18" y="0"/>
                      <a:pt x="18" y="1"/>
                    </a:cubicBezTo>
                    <a:cubicBezTo>
                      <a:pt x="18" y="1"/>
                      <a:pt x="18" y="1"/>
                      <a:pt x="17" y="1"/>
                    </a:cubicBezTo>
                    <a:cubicBezTo>
                      <a:pt x="17" y="1"/>
                      <a:pt x="17" y="1"/>
                      <a:pt x="17" y="1"/>
                    </a:cubicBezTo>
                    <a:cubicBezTo>
                      <a:pt x="17" y="1"/>
                      <a:pt x="16" y="1"/>
                      <a:pt x="16" y="1"/>
                    </a:cubicBezTo>
                    <a:cubicBezTo>
                      <a:pt x="16" y="1"/>
                      <a:pt x="16" y="2"/>
                      <a:pt x="16" y="2"/>
                    </a:cubicBezTo>
                    <a:cubicBezTo>
                      <a:pt x="15" y="2"/>
                      <a:pt x="15" y="2"/>
                      <a:pt x="15" y="2"/>
                    </a:cubicBezTo>
                    <a:cubicBezTo>
                      <a:pt x="15" y="2"/>
                      <a:pt x="15" y="2"/>
                      <a:pt x="14" y="3"/>
                    </a:cubicBezTo>
                    <a:cubicBezTo>
                      <a:pt x="14" y="3"/>
                      <a:pt x="14" y="3"/>
                      <a:pt x="14" y="3"/>
                    </a:cubicBezTo>
                    <a:cubicBezTo>
                      <a:pt x="13" y="3"/>
                      <a:pt x="13" y="4"/>
                      <a:pt x="12" y="5"/>
                    </a:cubicBezTo>
                    <a:cubicBezTo>
                      <a:pt x="12" y="5"/>
                      <a:pt x="12" y="5"/>
                      <a:pt x="12" y="5"/>
                    </a:cubicBezTo>
                    <a:cubicBezTo>
                      <a:pt x="11" y="5"/>
                      <a:pt x="11" y="5"/>
                      <a:pt x="11" y="6"/>
                    </a:cubicBezTo>
                    <a:cubicBezTo>
                      <a:pt x="11" y="6"/>
                      <a:pt x="11" y="6"/>
                      <a:pt x="11" y="6"/>
                    </a:cubicBezTo>
                    <a:cubicBezTo>
                      <a:pt x="10" y="6"/>
                      <a:pt x="10" y="7"/>
                      <a:pt x="10" y="7"/>
                    </a:cubicBezTo>
                    <a:cubicBezTo>
                      <a:pt x="10" y="7"/>
                      <a:pt x="10" y="7"/>
                      <a:pt x="10" y="7"/>
                    </a:cubicBezTo>
                    <a:cubicBezTo>
                      <a:pt x="9" y="8"/>
                      <a:pt x="9" y="8"/>
                      <a:pt x="9" y="8"/>
                    </a:cubicBezTo>
                    <a:cubicBezTo>
                      <a:pt x="9" y="8"/>
                      <a:pt x="9" y="8"/>
                      <a:pt x="9" y="8"/>
                    </a:cubicBezTo>
                    <a:cubicBezTo>
                      <a:pt x="8" y="9"/>
                      <a:pt x="8" y="9"/>
                      <a:pt x="8" y="10"/>
                    </a:cubicBezTo>
                    <a:cubicBezTo>
                      <a:pt x="8" y="10"/>
                      <a:pt x="8" y="10"/>
                      <a:pt x="8" y="10"/>
                    </a:cubicBezTo>
                    <a:cubicBezTo>
                      <a:pt x="7" y="10"/>
                      <a:pt x="7" y="10"/>
                      <a:pt x="7" y="11"/>
                    </a:cubicBezTo>
                    <a:cubicBezTo>
                      <a:pt x="7" y="11"/>
                      <a:pt x="7" y="11"/>
                      <a:pt x="7" y="11"/>
                    </a:cubicBezTo>
                    <a:cubicBezTo>
                      <a:pt x="7" y="11"/>
                      <a:pt x="7" y="11"/>
                      <a:pt x="7" y="11"/>
                    </a:cubicBezTo>
                    <a:cubicBezTo>
                      <a:pt x="6" y="12"/>
                      <a:pt x="6" y="12"/>
                      <a:pt x="6" y="12"/>
                    </a:cubicBezTo>
                    <a:cubicBezTo>
                      <a:pt x="6" y="13"/>
                      <a:pt x="6" y="13"/>
                      <a:pt x="6" y="13"/>
                    </a:cubicBezTo>
                    <a:cubicBezTo>
                      <a:pt x="6" y="13"/>
                      <a:pt x="5" y="14"/>
                      <a:pt x="5" y="14"/>
                    </a:cubicBezTo>
                    <a:cubicBezTo>
                      <a:pt x="5" y="14"/>
                      <a:pt x="5" y="14"/>
                      <a:pt x="5" y="14"/>
                    </a:cubicBezTo>
                    <a:cubicBezTo>
                      <a:pt x="5" y="14"/>
                      <a:pt x="5" y="14"/>
                      <a:pt x="5" y="14"/>
                    </a:cubicBezTo>
                    <a:cubicBezTo>
                      <a:pt x="5" y="15"/>
                      <a:pt x="5" y="15"/>
                      <a:pt x="4" y="15"/>
                    </a:cubicBezTo>
                    <a:cubicBezTo>
                      <a:pt x="4" y="16"/>
                      <a:pt x="4" y="16"/>
                      <a:pt x="4" y="16"/>
                    </a:cubicBezTo>
                    <a:cubicBezTo>
                      <a:pt x="4" y="16"/>
                      <a:pt x="4" y="17"/>
                      <a:pt x="4" y="17"/>
                    </a:cubicBezTo>
                    <a:cubicBezTo>
                      <a:pt x="3" y="17"/>
                      <a:pt x="3" y="17"/>
                      <a:pt x="3" y="18"/>
                    </a:cubicBezTo>
                    <a:cubicBezTo>
                      <a:pt x="3" y="18"/>
                      <a:pt x="3" y="18"/>
                      <a:pt x="3" y="18"/>
                    </a:cubicBezTo>
                    <a:cubicBezTo>
                      <a:pt x="3" y="18"/>
                      <a:pt x="3" y="19"/>
                      <a:pt x="3" y="19"/>
                    </a:cubicBezTo>
                    <a:cubicBezTo>
                      <a:pt x="3" y="19"/>
                      <a:pt x="3" y="19"/>
                      <a:pt x="3" y="19"/>
                    </a:cubicBezTo>
                    <a:cubicBezTo>
                      <a:pt x="3" y="20"/>
                      <a:pt x="2" y="20"/>
                      <a:pt x="2" y="20"/>
                    </a:cubicBezTo>
                    <a:close/>
                  </a:path>
                </a:pathLst>
              </a:custGeom>
              <a:solidFill>
                <a:srgbClr val="CBE1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59" name="Freeform 191"/>
              <p:cNvSpPr>
                <a:spLocks/>
              </p:cNvSpPr>
              <p:nvPr/>
            </p:nvSpPr>
            <p:spPr bwMode="auto">
              <a:xfrm>
                <a:off x="5878513" y="3040063"/>
                <a:ext cx="38100" cy="211138"/>
              </a:xfrm>
              <a:custGeom>
                <a:avLst/>
                <a:gdLst>
                  <a:gd name="T0" fmla="*/ 0 w 12"/>
                  <a:gd name="T1" fmla="*/ 0 h 66"/>
                  <a:gd name="T2" fmla="*/ 12 w 12"/>
                  <a:gd name="T3" fmla="*/ 0 h 66"/>
                  <a:gd name="T4" fmla="*/ 12 w 12"/>
                  <a:gd name="T5" fmla="*/ 32 h 66"/>
                  <a:gd name="T6" fmla="*/ 12 w 12"/>
                  <a:gd name="T7" fmla="*/ 59 h 66"/>
                  <a:gd name="T8" fmla="*/ 12 w 12"/>
                  <a:gd name="T9" fmla="*/ 64 h 66"/>
                  <a:gd name="T10" fmla="*/ 12 w 12"/>
                  <a:gd name="T11" fmla="*/ 65 h 66"/>
                  <a:gd name="T12" fmla="*/ 7 w 12"/>
                  <a:gd name="T13" fmla="*/ 66 h 66"/>
                  <a:gd name="T14" fmla="*/ 0 w 12"/>
                  <a:gd name="T15" fmla="*/ 60 h 66"/>
                  <a:gd name="T16" fmla="*/ 0 w 12"/>
                  <a:gd name="T17" fmla="*/ 54 h 66"/>
                  <a:gd name="T18" fmla="*/ 0 w 12"/>
                  <a:gd name="T19"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6">
                    <a:moveTo>
                      <a:pt x="0" y="0"/>
                    </a:moveTo>
                    <a:cubicBezTo>
                      <a:pt x="12" y="0"/>
                      <a:pt x="12" y="0"/>
                      <a:pt x="12" y="0"/>
                    </a:cubicBezTo>
                    <a:cubicBezTo>
                      <a:pt x="12" y="32"/>
                      <a:pt x="12" y="32"/>
                      <a:pt x="12" y="32"/>
                    </a:cubicBezTo>
                    <a:cubicBezTo>
                      <a:pt x="12" y="59"/>
                      <a:pt x="12" y="59"/>
                      <a:pt x="12" y="59"/>
                    </a:cubicBezTo>
                    <a:cubicBezTo>
                      <a:pt x="12" y="64"/>
                      <a:pt x="12" y="64"/>
                      <a:pt x="12" y="64"/>
                    </a:cubicBezTo>
                    <a:cubicBezTo>
                      <a:pt x="12" y="64"/>
                      <a:pt x="12" y="64"/>
                      <a:pt x="12" y="65"/>
                    </a:cubicBezTo>
                    <a:cubicBezTo>
                      <a:pt x="11" y="66"/>
                      <a:pt x="9" y="66"/>
                      <a:pt x="7" y="66"/>
                    </a:cubicBezTo>
                    <a:cubicBezTo>
                      <a:pt x="3" y="66"/>
                      <a:pt x="0" y="63"/>
                      <a:pt x="0" y="60"/>
                    </a:cubicBezTo>
                    <a:cubicBezTo>
                      <a:pt x="0" y="54"/>
                      <a:pt x="0" y="54"/>
                      <a:pt x="0" y="54"/>
                    </a:cubicBezTo>
                    <a:cubicBezTo>
                      <a:pt x="0" y="0"/>
                      <a:pt x="0" y="0"/>
                      <a:pt x="0" y="0"/>
                    </a:cubicBezTo>
                    <a:close/>
                  </a:path>
                </a:pathLst>
              </a:custGeom>
              <a:solidFill>
                <a:srgbClr val="CBE1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60" name="Freeform 192"/>
              <p:cNvSpPr>
                <a:spLocks/>
              </p:cNvSpPr>
              <p:nvPr/>
            </p:nvSpPr>
            <p:spPr bwMode="auto">
              <a:xfrm>
                <a:off x="5903913" y="2838451"/>
                <a:ext cx="166688" cy="50800"/>
              </a:xfrm>
              <a:custGeom>
                <a:avLst/>
                <a:gdLst>
                  <a:gd name="T0" fmla="*/ 0 w 52"/>
                  <a:gd name="T1" fmla="*/ 7 h 16"/>
                  <a:gd name="T2" fmla="*/ 2 w 52"/>
                  <a:gd name="T3" fmla="*/ 10 h 16"/>
                  <a:gd name="T4" fmla="*/ 26 w 52"/>
                  <a:gd name="T5" fmla="*/ 16 h 16"/>
                  <a:gd name="T6" fmla="*/ 50 w 52"/>
                  <a:gd name="T7" fmla="*/ 10 h 16"/>
                  <a:gd name="T8" fmla="*/ 52 w 52"/>
                  <a:gd name="T9" fmla="*/ 7 h 16"/>
                  <a:gd name="T10" fmla="*/ 26 w 52"/>
                  <a:gd name="T11" fmla="*/ 0 h 16"/>
                  <a:gd name="T12" fmla="*/ 0 w 52"/>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52" h="16">
                    <a:moveTo>
                      <a:pt x="0" y="7"/>
                    </a:moveTo>
                    <a:cubicBezTo>
                      <a:pt x="0" y="8"/>
                      <a:pt x="1" y="9"/>
                      <a:pt x="2" y="10"/>
                    </a:cubicBezTo>
                    <a:cubicBezTo>
                      <a:pt x="7" y="13"/>
                      <a:pt x="16" y="16"/>
                      <a:pt x="26" y="16"/>
                    </a:cubicBezTo>
                    <a:cubicBezTo>
                      <a:pt x="36" y="16"/>
                      <a:pt x="45" y="13"/>
                      <a:pt x="50" y="10"/>
                    </a:cubicBezTo>
                    <a:cubicBezTo>
                      <a:pt x="51" y="9"/>
                      <a:pt x="51" y="8"/>
                      <a:pt x="52" y="7"/>
                    </a:cubicBezTo>
                    <a:cubicBezTo>
                      <a:pt x="48" y="4"/>
                      <a:pt x="39" y="0"/>
                      <a:pt x="26" y="0"/>
                    </a:cubicBezTo>
                    <a:cubicBezTo>
                      <a:pt x="13" y="0"/>
                      <a:pt x="4" y="4"/>
                      <a:pt x="0" y="7"/>
                    </a:cubicBezTo>
                    <a:close/>
                  </a:path>
                </a:pathLst>
              </a:custGeom>
              <a:solidFill>
                <a:srgbClr val="107A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61" name="Freeform 193"/>
              <p:cNvSpPr>
                <a:spLocks/>
              </p:cNvSpPr>
              <p:nvPr/>
            </p:nvSpPr>
            <p:spPr bwMode="auto">
              <a:xfrm>
                <a:off x="5900738" y="2784476"/>
                <a:ext cx="173038" cy="57150"/>
              </a:xfrm>
              <a:custGeom>
                <a:avLst/>
                <a:gdLst>
                  <a:gd name="T0" fmla="*/ 22 w 54"/>
                  <a:gd name="T1" fmla="*/ 8 h 18"/>
                  <a:gd name="T2" fmla="*/ 27 w 54"/>
                  <a:gd name="T3" fmla="*/ 3 h 18"/>
                  <a:gd name="T4" fmla="*/ 32 w 54"/>
                  <a:gd name="T5" fmla="*/ 8 h 18"/>
                  <a:gd name="T6" fmla="*/ 31 w 54"/>
                  <a:gd name="T7" fmla="*/ 13 h 18"/>
                  <a:gd name="T8" fmla="*/ 53 w 54"/>
                  <a:gd name="T9" fmla="*/ 18 h 18"/>
                  <a:gd name="T10" fmla="*/ 54 w 54"/>
                  <a:gd name="T11" fmla="*/ 17 h 18"/>
                  <a:gd name="T12" fmla="*/ 41 w 54"/>
                  <a:gd name="T13" fmla="*/ 2 h 18"/>
                  <a:gd name="T14" fmla="*/ 27 w 54"/>
                  <a:gd name="T15" fmla="*/ 0 h 18"/>
                  <a:gd name="T16" fmla="*/ 13 w 54"/>
                  <a:gd name="T17" fmla="*/ 2 h 18"/>
                  <a:gd name="T18" fmla="*/ 0 w 54"/>
                  <a:gd name="T19" fmla="*/ 17 h 18"/>
                  <a:gd name="T20" fmla="*/ 1 w 54"/>
                  <a:gd name="T21" fmla="*/ 18 h 18"/>
                  <a:gd name="T22" fmla="*/ 23 w 54"/>
                  <a:gd name="T23" fmla="*/ 13 h 18"/>
                  <a:gd name="T24" fmla="*/ 22 w 54"/>
                  <a:gd name="T25"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18">
                    <a:moveTo>
                      <a:pt x="22" y="8"/>
                    </a:moveTo>
                    <a:cubicBezTo>
                      <a:pt x="22" y="6"/>
                      <a:pt x="24" y="3"/>
                      <a:pt x="27" y="3"/>
                    </a:cubicBezTo>
                    <a:cubicBezTo>
                      <a:pt x="30" y="3"/>
                      <a:pt x="32" y="6"/>
                      <a:pt x="32" y="8"/>
                    </a:cubicBezTo>
                    <a:cubicBezTo>
                      <a:pt x="32" y="10"/>
                      <a:pt x="32" y="11"/>
                      <a:pt x="31" y="13"/>
                    </a:cubicBezTo>
                    <a:cubicBezTo>
                      <a:pt x="40" y="13"/>
                      <a:pt x="48" y="15"/>
                      <a:pt x="53" y="18"/>
                    </a:cubicBezTo>
                    <a:cubicBezTo>
                      <a:pt x="53" y="18"/>
                      <a:pt x="54" y="17"/>
                      <a:pt x="54" y="17"/>
                    </a:cubicBezTo>
                    <a:cubicBezTo>
                      <a:pt x="41" y="2"/>
                      <a:pt x="41" y="2"/>
                      <a:pt x="41" y="2"/>
                    </a:cubicBezTo>
                    <a:cubicBezTo>
                      <a:pt x="27" y="0"/>
                      <a:pt x="27" y="0"/>
                      <a:pt x="27" y="0"/>
                    </a:cubicBezTo>
                    <a:cubicBezTo>
                      <a:pt x="13" y="2"/>
                      <a:pt x="13" y="2"/>
                      <a:pt x="13" y="2"/>
                    </a:cubicBezTo>
                    <a:cubicBezTo>
                      <a:pt x="0" y="17"/>
                      <a:pt x="0" y="17"/>
                      <a:pt x="0" y="17"/>
                    </a:cubicBezTo>
                    <a:cubicBezTo>
                      <a:pt x="0" y="17"/>
                      <a:pt x="0" y="18"/>
                      <a:pt x="1" y="18"/>
                    </a:cubicBezTo>
                    <a:cubicBezTo>
                      <a:pt x="6" y="15"/>
                      <a:pt x="14" y="13"/>
                      <a:pt x="23" y="13"/>
                    </a:cubicBezTo>
                    <a:cubicBezTo>
                      <a:pt x="22" y="11"/>
                      <a:pt x="22" y="10"/>
                      <a:pt x="22" y="8"/>
                    </a:cubicBezTo>
                    <a:close/>
                  </a:path>
                </a:pathLst>
              </a:custGeom>
              <a:solidFill>
                <a:srgbClr val="95C6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62" name="Freeform 194"/>
              <p:cNvSpPr>
                <a:spLocks/>
              </p:cNvSpPr>
              <p:nvPr/>
            </p:nvSpPr>
            <p:spPr bwMode="auto">
              <a:xfrm>
                <a:off x="5900738" y="2794001"/>
                <a:ext cx="173038" cy="66675"/>
              </a:xfrm>
              <a:custGeom>
                <a:avLst/>
                <a:gdLst>
                  <a:gd name="T0" fmla="*/ 1 w 54"/>
                  <a:gd name="T1" fmla="*/ 21 h 21"/>
                  <a:gd name="T2" fmla="*/ 27 w 54"/>
                  <a:gd name="T3" fmla="*/ 14 h 21"/>
                  <a:gd name="T4" fmla="*/ 53 w 54"/>
                  <a:gd name="T5" fmla="*/ 21 h 21"/>
                  <a:gd name="T6" fmla="*/ 54 w 54"/>
                  <a:gd name="T7" fmla="*/ 18 h 21"/>
                  <a:gd name="T8" fmla="*/ 53 w 54"/>
                  <a:gd name="T9" fmla="*/ 15 h 21"/>
                  <a:gd name="T10" fmla="*/ 53 w 54"/>
                  <a:gd name="T11" fmla="*/ 15 h 21"/>
                  <a:gd name="T12" fmla="*/ 31 w 54"/>
                  <a:gd name="T13" fmla="*/ 10 h 21"/>
                  <a:gd name="T14" fmla="*/ 32 w 54"/>
                  <a:gd name="T15" fmla="*/ 5 h 21"/>
                  <a:gd name="T16" fmla="*/ 27 w 54"/>
                  <a:gd name="T17" fmla="*/ 0 h 21"/>
                  <a:gd name="T18" fmla="*/ 22 w 54"/>
                  <a:gd name="T19" fmla="*/ 5 h 21"/>
                  <a:gd name="T20" fmla="*/ 23 w 54"/>
                  <a:gd name="T21" fmla="*/ 10 h 21"/>
                  <a:gd name="T22" fmla="*/ 1 w 54"/>
                  <a:gd name="T23" fmla="*/ 15 h 21"/>
                  <a:gd name="T24" fmla="*/ 1 w 54"/>
                  <a:gd name="T25" fmla="*/ 15 h 21"/>
                  <a:gd name="T26" fmla="*/ 0 w 54"/>
                  <a:gd name="T27" fmla="*/ 18 h 21"/>
                  <a:gd name="T28" fmla="*/ 1 w 54"/>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21">
                    <a:moveTo>
                      <a:pt x="1" y="21"/>
                    </a:moveTo>
                    <a:cubicBezTo>
                      <a:pt x="5" y="18"/>
                      <a:pt x="14" y="14"/>
                      <a:pt x="27" y="14"/>
                    </a:cubicBezTo>
                    <a:cubicBezTo>
                      <a:pt x="40" y="14"/>
                      <a:pt x="49" y="18"/>
                      <a:pt x="53" y="21"/>
                    </a:cubicBezTo>
                    <a:cubicBezTo>
                      <a:pt x="53" y="20"/>
                      <a:pt x="54" y="19"/>
                      <a:pt x="54" y="18"/>
                    </a:cubicBezTo>
                    <a:cubicBezTo>
                      <a:pt x="54" y="17"/>
                      <a:pt x="53" y="16"/>
                      <a:pt x="53" y="15"/>
                    </a:cubicBezTo>
                    <a:cubicBezTo>
                      <a:pt x="53" y="15"/>
                      <a:pt x="53" y="15"/>
                      <a:pt x="53" y="15"/>
                    </a:cubicBezTo>
                    <a:cubicBezTo>
                      <a:pt x="48" y="12"/>
                      <a:pt x="40" y="10"/>
                      <a:pt x="31" y="10"/>
                    </a:cubicBezTo>
                    <a:cubicBezTo>
                      <a:pt x="32" y="8"/>
                      <a:pt x="32" y="7"/>
                      <a:pt x="32" y="5"/>
                    </a:cubicBezTo>
                    <a:cubicBezTo>
                      <a:pt x="32" y="3"/>
                      <a:pt x="30" y="0"/>
                      <a:pt x="27" y="0"/>
                    </a:cubicBezTo>
                    <a:cubicBezTo>
                      <a:pt x="24" y="0"/>
                      <a:pt x="22" y="3"/>
                      <a:pt x="22" y="5"/>
                    </a:cubicBezTo>
                    <a:cubicBezTo>
                      <a:pt x="22" y="7"/>
                      <a:pt x="22" y="8"/>
                      <a:pt x="23" y="10"/>
                    </a:cubicBezTo>
                    <a:cubicBezTo>
                      <a:pt x="14" y="10"/>
                      <a:pt x="6" y="12"/>
                      <a:pt x="1" y="15"/>
                    </a:cubicBezTo>
                    <a:cubicBezTo>
                      <a:pt x="1" y="15"/>
                      <a:pt x="1" y="15"/>
                      <a:pt x="1" y="15"/>
                    </a:cubicBezTo>
                    <a:cubicBezTo>
                      <a:pt x="0" y="16"/>
                      <a:pt x="0" y="17"/>
                      <a:pt x="0" y="18"/>
                    </a:cubicBezTo>
                    <a:cubicBezTo>
                      <a:pt x="0" y="19"/>
                      <a:pt x="0" y="20"/>
                      <a:pt x="1" y="21"/>
                    </a:cubicBezTo>
                    <a:close/>
                  </a:path>
                </a:pathLst>
              </a:custGeom>
              <a:solidFill>
                <a:srgbClr val="CBE1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grpSp>
        <p:grpSp>
          <p:nvGrpSpPr>
            <p:cNvPr id="882" name="Gruppieren 881"/>
            <p:cNvGrpSpPr/>
            <p:nvPr/>
          </p:nvGrpSpPr>
          <p:grpSpPr>
            <a:xfrm>
              <a:off x="5876184" y="3161388"/>
              <a:ext cx="945772" cy="440264"/>
              <a:chOff x="6107404" y="3213938"/>
              <a:chExt cx="945772" cy="440264"/>
            </a:xfrm>
          </p:grpSpPr>
          <p:sp>
            <p:nvSpPr>
              <p:cNvPr id="863" name="Rectangle 195"/>
              <p:cNvSpPr>
                <a:spLocks noChangeArrowheads="1"/>
              </p:cNvSpPr>
              <p:nvPr/>
            </p:nvSpPr>
            <p:spPr bwMode="auto">
              <a:xfrm>
                <a:off x="6107404" y="3213938"/>
                <a:ext cx="94577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400" b="1" i="0" u="none" strike="noStrike" cap="none" normalizeH="0" baseline="0" dirty="0">
                    <a:ln>
                      <a:noFill/>
                    </a:ln>
                    <a:effectLst/>
                    <a:latin typeface="Arial" panose="020B0604020202020204" pitchFamily="34" charset="0"/>
                  </a:rPr>
                  <a:t>Swiss Data</a:t>
                </a:r>
              </a:p>
            </p:txBody>
          </p:sp>
          <p:sp>
            <p:nvSpPr>
              <p:cNvPr id="864" name="Rectangle 196"/>
              <p:cNvSpPr>
                <a:spLocks noChangeArrowheads="1"/>
              </p:cNvSpPr>
              <p:nvPr/>
            </p:nvSpPr>
            <p:spPr bwMode="auto">
              <a:xfrm>
                <a:off x="6115293" y="3438758"/>
                <a:ext cx="69730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400" b="1" i="0" u="none" strike="noStrike" cap="none" normalizeH="0" baseline="0" dirty="0">
                    <a:ln>
                      <a:noFill/>
                    </a:ln>
                    <a:effectLst/>
                    <a:latin typeface="Arial" panose="020B0604020202020204" pitchFamily="34" charset="0"/>
                  </a:rPr>
                  <a:t>Steward</a:t>
                </a:r>
              </a:p>
            </p:txBody>
          </p:sp>
        </p:grpSp>
        <p:sp>
          <p:nvSpPr>
            <p:cNvPr id="865" name="Rectangle 197"/>
            <p:cNvSpPr>
              <a:spLocks noChangeArrowheads="1"/>
            </p:cNvSpPr>
            <p:nvPr/>
          </p:nvSpPr>
          <p:spPr bwMode="auto">
            <a:xfrm>
              <a:off x="1952626" y="2934346"/>
              <a:ext cx="674688"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a:ln>
                    <a:noFill/>
                  </a:ln>
                  <a:solidFill>
                    <a:srgbClr val="000000"/>
                  </a:solidFill>
                  <a:effectLst/>
                  <a:latin typeface="Arial" panose="020B0604020202020204" pitchFamily="34" charset="0"/>
                </a:rPr>
                <a:t>Local Data</a:t>
              </a: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866" name="Rectangle 198"/>
            <p:cNvSpPr>
              <a:spLocks noChangeArrowheads="1"/>
            </p:cNvSpPr>
            <p:nvPr/>
          </p:nvSpPr>
          <p:spPr bwMode="auto">
            <a:xfrm>
              <a:off x="1952626" y="3085159"/>
              <a:ext cx="579438"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a:ln>
                    <a:noFill/>
                  </a:ln>
                  <a:solidFill>
                    <a:srgbClr val="000000"/>
                  </a:solidFill>
                  <a:effectLst/>
                  <a:latin typeface="Arial" panose="020B0604020202020204" pitchFamily="34" charset="0"/>
                </a:rPr>
                <a:t>Steward</a:t>
              </a: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867" name="Rectangle 199"/>
            <p:cNvSpPr>
              <a:spLocks noChangeArrowheads="1"/>
            </p:cNvSpPr>
            <p:nvPr/>
          </p:nvSpPr>
          <p:spPr bwMode="auto">
            <a:xfrm>
              <a:off x="395288" y="2699396"/>
              <a:ext cx="673100"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a:ln>
                    <a:noFill/>
                  </a:ln>
                  <a:solidFill>
                    <a:srgbClr val="000000"/>
                  </a:solidFill>
                  <a:effectLst/>
                  <a:latin typeface="Arial" panose="020B0604020202020204" pitchFamily="34" charset="0"/>
                </a:rPr>
                <a:t>Local Data</a:t>
              </a: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868" name="Rectangle 200"/>
            <p:cNvSpPr>
              <a:spLocks noChangeArrowheads="1"/>
            </p:cNvSpPr>
            <p:nvPr/>
          </p:nvSpPr>
          <p:spPr bwMode="auto">
            <a:xfrm>
              <a:off x="395288" y="2850209"/>
              <a:ext cx="696913"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a:ln>
                    <a:noFill/>
                  </a:ln>
                  <a:solidFill>
                    <a:srgbClr val="000000"/>
                  </a:solidFill>
                  <a:effectLst/>
                  <a:latin typeface="Arial" panose="020B0604020202020204" pitchFamily="34" charset="0"/>
                </a:rPr>
                <a:t>Custodian</a:t>
              </a: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869" name="Rectangle 201"/>
            <p:cNvSpPr>
              <a:spLocks noChangeArrowheads="1"/>
            </p:cNvSpPr>
            <p:nvPr/>
          </p:nvSpPr>
          <p:spPr bwMode="auto">
            <a:xfrm>
              <a:off x="9723707" y="2314584"/>
              <a:ext cx="328613"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a:ln>
                    <a:noFill/>
                  </a:ln>
                  <a:solidFill>
                    <a:srgbClr val="000000"/>
                  </a:solidFill>
                  <a:effectLst/>
                  <a:latin typeface="Arial" panose="020B0604020202020204" pitchFamily="34" charset="0"/>
                </a:rPr>
                <a:t>Data</a:t>
              </a: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sp>
          <p:nvSpPr>
            <p:cNvPr id="870" name="Rectangle 202"/>
            <p:cNvSpPr>
              <a:spLocks noChangeArrowheads="1"/>
            </p:cNvSpPr>
            <p:nvPr/>
          </p:nvSpPr>
          <p:spPr bwMode="auto">
            <a:xfrm>
              <a:off x="9723707" y="2465396"/>
              <a:ext cx="577850"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a:ln>
                    <a:noFill/>
                  </a:ln>
                  <a:solidFill>
                    <a:srgbClr val="000000"/>
                  </a:solidFill>
                  <a:effectLst/>
                  <a:latin typeface="Arial" panose="020B0604020202020204" pitchFamily="34" charset="0"/>
                </a:rPr>
                <a:t>Steward</a:t>
              </a: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871" name="Rectangle 203"/>
            <p:cNvSpPr>
              <a:spLocks noChangeArrowheads="1"/>
            </p:cNvSpPr>
            <p:nvPr/>
          </p:nvSpPr>
          <p:spPr bwMode="auto">
            <a:xfrm>
              <a:off x="9723707" y="2619384"/>
              <a:ext cx="51135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dirty="0" err="1">
                  <a:ln>
                    <a:noFill/>
                  </a:ln>
                  <a:solidFill>
                    <a:srgbClr val="000000"/>
                  </a:solidFill>
                  <a:effectLst/>
                  <a:latin typeface="Arial" panose="020B0604020202020204" pitchFamily="34" charset="0"/>
                </a:rPr>
                <a:t>Statistics</a:t>
              </a: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grpSp>
          <p:nvGrpSpPr>
            <p:cNvPr id="893" name="Gruppieren 892"/>
            <p:cNvGrpSpPr/>
            <p:nvPr/>
          </p:nvGrpSpPr>
          <p:grpSpPr>
            <a:xfrm>
              <a:off x="9428432" y="2284421"/>
              <a:ext cx="217488" cy="720000"/>
              <a:chOff x="9410701" y="2287588"/>
              <a:chExt cx="217488" cy="727076"/>
            </a:xfrm>
          </p:grpSpPr>
          <p:sp>
            <p:nvSpPr>
              <p:cNvPr id="872" name="Freeform 204"/>
              <p:cNvSpPr>
                <a:spLocks/>
              </p:cNvSpPr>
              <p:nvPr/>
            </p:nvSpPr>
            <p:spPr bwMode="auto">
              <a:xfrm>
                <a:off x="9439276" y="2397126"/>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solidFill>
                <a:srgbClr val="854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73" name="Freeform 206"/>
              <p:cNvSpPr>
                <a:spLocks/>
              </p:cNvSpPr>
              <p:nvPr/>
            </p:nvSpPr>
            <p:spPr bwMode="auto">
              <a:xfrm>
                <a:off x="9445626" y="2384426"/>
                <a:ext cx="0" cy="3175"/>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0"/>
                      <a:pt x="0" y="0"/>
                      <a:pt x="0" y="0"/>
                    </a:cubicBezTo>
                    <a:cubicBezTo>
                      <a:pt x="0" y="0"/>
                      <a:pt x="0" y="0"/>
                      <a:pt x="0" y="0"/>
                    </a:cubicBezTo>
                    <a:close/>
                  </a:path>
                </a:pathLst>
              </a:custGeom>
              <a:solidFill>
                <a:srgbClr val="AD6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74" name="Freeform 207"/>
              <p:cNvSpPr>
                <a:spLocks/>
              </p:cNvSpPr>
              <p:nvPr/>
            </p:nvSpPr>
            <p:spPr bwMode="auto">
              <a:xfrm>
                <a:off x="9451976" y="2371726"/>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solidFill>
                <a:srgbClr val="AD6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75" name="Freeform 208"/>
              <p:cNvSpPr>
                <a:spLocks/>
              </p:cNvSpPr>
              <p:nvPr/>
            </p:nvSpPr>
            <p:spPr bwMode="auto">
              <a:xfrm>
                <a:off x="9442451" y="2393951"/>
                <a:ext cx="0" cy="3175"/>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1"/>
                    </a:cubicBezTo>
                    <a:cubicBezTo>
                      <a:pt x="0" y="0"/>
                      <a:pt x="0" y="0"/>
                      <a:pt x="0" y="0"/>
                    </a:cubicBezTo>
                    <a:close/>
                  </a:path>
                </a:pathLst>
              </a:custGeom>
              <a:solidFill>
                <a:srgbClr val="AD6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76" name="Freeform 209"/>
              <p:cNvSpPr>
                <a:spLocks/>
              </p:cNvSpPr>
              <p:nvPr/>
            </p:nvSpPr>
            <p:spPr bwMode="auto">
              <a:xfrm>
                <a:off x="9590088" y="2543176"/>
                <a:ext cx="38100" cy="215900"/>
              </a:xfrm>
              <a:custGeom>
                <a:avLst/>
                <a:gdLst>
                  <a:gd name="T0" fmla="*/ 12 w 12"/>
                  <a:gd name="T1" fmla="*/ 0 h 67"/>
                  <a:gd name="T2" fmla="*/ 0 w 12"/>
                  <a:gd name="T3" fmla="*/ 0 h 67"/>
                  <a:gd name="T4" fmla="*/ 0 w 12"/>
                  <a:gd name="T5" fmla="*/ 32 h 67"/>
                  <a:gd name="T6" fmla="*/ 0 w 12"/>
                  <a:gd name="T7" fmla="*/ 59 h 67"/>
                  <a:gd name="T8" fmla="*/ 0 w 12"/>
                  <a:gd name="T9" fmla="*/ 65 h 67"/>
                  <a:gd name="T10" fmla="*/ 0 w 12"/>
                  <a:gd name="T11" fmla="*/ 65 h 67"/>
                  <a:gd name="T12" fmla="*/ 5 w 12"/>
                  <a:gd name="T13" fmla="*/ 67 h 67"/>
                  <a:gd name="T14" fmla="*/ 12 w 12"/>
                  <a:gd name="T15" fmla="*/ 60 h 67"/>
                  <a:gd name="T16" fmla="*/ 12 w 12"/>
                  <a:gd name="T17" fmla="*/ 54 h 67"/>
                  <a:gd name="T18" fmla="*/ 12 w 12"/>
                  <a:gd name="T1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7">
                    <a:moveTo>
                      <a:pt x="12" y="0"/>
                    </a:moveTo>
                    <a:cubicBezTo>
                      <a:pt x="0" y="0"/>
                      <a:pt x="0" y="0"/>
                      <a:pt x="0" y="0"/>
                    </a:cubicBezTo>
                    <a:cubicBezTo>
                      <a:pt x="0" y="32"/>
                      <a:pt x="0" y="32"/>
                      <a:pt x="0" y="32"/>
                    </a:cubicBezTo>
                    <a:cubicBezTo>
                      <a:pt x="0" y="59"/>
                      <a:pt x="0" y="59"/>
                      <a:pt x="0" y="59"/>
                    </a:cubicBezTo>
                    <a:cubicBezTo>
                      <a:pt x="0" y="65"/>
                      <a:pt x="0" y="65"/>
                      <a:pt x="0" y="65"/>
                    </a:cubicBezTo>
                    <a:cubicBezTo>
                      <a:pt x="0" y="65"/>
                      <a:pt x="0" y="65"/>
                      <a:pt x="0" y="65"/>
                    </a:cubicBezTo>
                    <a:cubicBezTo>
                      <a:pt x="2" y="66"/>
                      <a:pt x="3" y="67"/>
                      <a:pt x="5" y="67"/>
                    </a:cubicBezTo>
                    <a:cubicBezTo>
                      <a:pt x="9" y="67"/>
                      <a:pt x="12" y="64"/>
                      <a:pt x="12" y="60"/>
                    </a:cubicBezTo>
                    <a:cubicBezTo>
                      <a:pt x="12" y="54"/>
                      <a:pt x="12" y="54"/>
                      <a:pt x="12" y="54"/>
                    </a:cubicBezTo>
                    <a:cubicBezTo>
                      <a:pt x="12" y="0"/>
                      <a:pt x="12" y="0"/>
                      <a:pt x="12" y="0"/>
                    </a:cubicBezTo>
                    <a:close/>
                  </a:path>
                </a:pathLst>
              </a:custGeom>
              <a:solidFill>
                <a:srgbClr val="D8DE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77" name="Freeform 210"/>
              <p:cNvSpPr>
                <a:spLocks/>
              </p:cNvSpPr>
              <p:nvPr/>
            </p:nvSpPr>
            <p:spPr bwMode="auto">
              <a:xfrm>
                <a:off x="9464676" y="2822576"/>
                <a:ext cx="47625" cy="192088"/>
              </a:xfrm>
              <a:custGeom>
                <a:avLst/>
                <a:gdLst>
                  <a:gd name="T0" fmla="*/ 0 w 15"/>
                  <a:gd name="T1" fmla="*/ 52 h 60"/>
                  <a:gd name="T2" fmla="*/ 0 w 15"/>
                  <a:gd name="T3" fmla="*/ 53 h 60"/>
                  <a:gd name="T4" fmla="*/ 0 w 15"/>
                  <a:gd name="T5" fmla="*/ 53 h 60"/>
                  <a:gd name="T6" fmla="*/ 8 w 15"/>
                  <a:gd name="T7" fmla="*/ 60 h 60"/>
                  <a:gd name="T8" fmla="*/ 15 w 15"/>
                  <a:gd name="T9" fmla="*/ 52 h 60"/>
                  <a:gd name="T10" fmla="*/ 15 w 15"/>
                  <a:gd name="T11" fmla="*/ 0 h 60"/>
                  <a:gd name="T12" fmla="*/ 0 w 15"/>
                  <a:gd name="T13" fmla="*/ 0 h 60"/>
                  <a:gd name="T14" fmla="*/ 0 w 15"/>
                  <a:gd name="T15" fmla="*/ 52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60">
                    <a:moveTo>
                      <a:pt x="0" y="52"/>
                    </a:moveTo>
                    <a:cubicBezTo>
                      <a:pt x="0" y="53"/>
                      <a:pt x="0" y="53"/>
                      <a:pt x="0" y="53"/>
                    </a:cubicBezTo>
                    <a:cubicBezTo>
                      <a:pt x="0" y="53"/>
                      <a:pt x="0" y="53"/>
                      <a:pt x="0" y="53"/>
                    </a:cubicBezTo>
                    <a:cubicBezTo>
                      <a:pt x="1" y="57"/>
                      <a:pt x="4" y="60"/>
                      <a:pt x="8" y="60"/>
                    </a:cubicBezTo>
                    <a:cubicBezTo>
                      <a:pt x="12" y="60"/>
                      <a:pt x="15" y="56"/>
                      <a:pt x="15" y="52"/>
                    </a:cubicBezTo>
                    <a:cubicBezTo>
                      <a:pt x="15" y="0"/>
                      <a:pt x="15" y="0"/>
                      <a:pt x="15" y="0"/>
                    </a:cubicBezTo>
                    <a:cubicBezTo>
                      <a:pt x="0" y="0"/>
                      <a:pt x="0" y="0"/>
                      <a:pt x="0" y="0"/>
                    </a:cubicBezTo>
                    <a:lnTo>
                      <a:pt x="0" y="52"/>
                    </a:lnTo>
                    <a:close/>
                  </a:path>
                </a:pathLst>
              </a:custGeom>
              <a:solidFill>
                <a:srgbClr val="6473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78" name="Freeform 211"/>
              <p:cNvSpPr>
                <a:spLocks noEditPoints="1"/>
              </p:cNvSpPr>
              <p:nvPr/>
            </p:nvSpPr>
            <p:spPr bwMode="auto">
              <a:xfrm>
                <a:off x="9410701" y="2470151"/>
                <a:ext cx="217488" cy="352425"/>
              </a:xfrm>
              <a:custGeom>
                <a:avLst/>
                <a:gdLst>
                  <a:gd name="T0" fmla="*/ 68 w 68"/>
                  <a:gd name="T1" fmla="*/ 23 h 110"/>
                  <a:gd name="T2" fmla="*/ 56 w 68"/>
                  <a:gd name="T3" fmla="*/ 1 h 110"/>
                  <a:gd name="T4" fmla="*/ 54 w 68"/>
                  <a:gd name="T5" fmla="*/ 0 h 110"/>
                  <a:gd name="T6" fmla="*/ 47 w 68"/>
                  <a:gd name="T7" fmla="*/ 5 h 110"/>
                  <a:gd name="T8" fmla="*/ 47 w 68"/>
                  <a:gd name="T9" fmla="*/ 6 h 110"/>
                  <a:gd name="T10" fmla="*/ 54 w 68"/>
                  <a:gd name="T11" fmla="*/ 12 h 110"/>
                  <a:gd name="T12" fmla="*/ 55 w 68"/>
                  <a:gd name="T13" fmla="*/ 13 h 110"/>
                  <a:gd name="T14" fmla="*/ 54 w 68"/>
                  <a:gd name="T15" fmla="*/ 14 h 110"/>
                  <a:gd name="T16" fmla="*/ 47 w 68"/>
                  <a:gd name="T17" fmla="*/ 14 h 110"/>
                  <a:gd name="T18" fmla="*/ 43 w 68"/>
                  <a:gd name="T19" fmla="*/ 23 h 110"/>
                  <a:gd name="T20" fmla="*/ 41 w 68"/>
                  <a:gd name="T21" fmla="*/ 24 h 110"/>
                  <a:gd name="T22" fmla="*/ 34 w 68"/>
                  <a:gd name="T23" fmla="*/ 12 h 110"/>
                  <a:gd name="T24" fmla="*/ 27 w 68"/>
                  <a:gd name="T25" fmla="*/ 24 h 110"/>
                  <a:gd name="T26" fmla="*/ 26 w 68"/>
                  <a:gd name="T27" fmla="*/ 23 h 110"/>
                  <a:gd name="T28" fmla="*/ 22 w 68"/>
                  <a:gd name="T29" fmla="*/ 14 h 110"/>
                  <a:gd name="T30" fmla="*/ 14 w 68"/>
                  <a:gd name="T31" fmla="*/ 13 h 110"/>
                  <a:gd name="T32" fmla="*/ 18 w 68"/>
                  <a:gd name="T33" fmla="*/ 9 h 110"/>
                  <a:gd name="T34" fmla="*/ 15 w 68"/>
                  <a:gd name="T35" fmla="*/ 0 h 110"/>
                  <a:gd name="T36" fmla="*/ 0 w 68"/>
                  <a:gd name="T37" fmla="*/ 23 h 110"/>
                  <a:gd name="T38" fmla="*/ 0 w 68"/>
                  <a:gd name="T39" fmla="*/ 23 h 110"/>
                  <a:gd name="T40" fmla="*/ 12 w 68"/>
                  <a:gd name="T41" fmla="*/ 23 h 110"/>
                  <a:gd name="T42" fmla="*/ 12 w 68"/>
                  <a:gd name="T43" fmla="*/ 28 h 110"/>
                  <a:gd name="T44" fmla="*/ 12 w 68"/>
                  <a:gd name="T45" fmla="*/ 68 h 110"/>
                  <a:gd name="T46" fmla="*/ 50 w 68"/>
                  <a:gd name="T47" fmla="*/ 68 h 110"/>
                  <a:gd name="T48" fmla="*/ 56 w 68"/>
                  <a:gd name="T49" fmla="*/ 68 h 110"/>
                  <a:gd name="T50" fmla="*/ 54 w 68"/>
                  <a:gd name="T51" fmla="*/ 73 h 110"/>
                  <a:gd name="T52" fmla="*/ 47 w 68"/>
                  <a:gd name="T53" fmla="*/ 73 h 110"/>
                  <a:gd name="T54" fmla="*/ 12 w 68"/>
                  <a:gd name="T55" fmla="*/ 82 h 110"/>
                  <a:gd name="T56" fmla="*/ 12 w 68"/>
                  <a:gd name="T57" fmla="*/ 86 h 110"/>
                  <a:gd name="T58" fmla="*/ 12 w 68"/>
                  <a:gd name="T59" fmla="*/ 88 h 110"/>
                  <a:gd name="T60" fmla="*/ 12 w 68"/>
                  <a:gd name="T61" fmla="*/ 110 h 110"/>
                  <a:gd name="T62" fmla="*/ 32 w 68"/>
                  <a:gd name="T63" fmla="*/ 110 h 110"/>
                  <a:gd name="T64" fmla="*/ 51 w 68"/>
                  <a:gd name="T65" fmla="*/ 110 h 110"/>
                  <a:gd name="T66" fmla="*/ 56 w 68"/>
                  <a:gd name="T67" fmla="*/ 82 h 110"/>
                  <a:gd name="T68" fmla="*/ 56 w 68"/>
                  <a:gd name="T69" fmla="*/ 55 h 110"/>
                  <a:gd name="T70" fmla="*/ 34 w 68"/>
                  <a:gd name="T71" fmla="*/ 56 h 110"/>
                  <a:gd name="T72" fmla="*/ 34 w 68"/>
                  <a:gd name="T73" fmla="*/ 53 h 110"/>
                  <a:gd name="T74" fmla="*/ 34 w 68"/>
                  <a:gd name="T75" fmla="*/ 56 h 110"/>
                  <a:gd name="T76" fmla="*/ 33 w 68"/>
                  <a:gd name="T77" fmla="*/ 45 h 110"/>
                  <a:gd name="T78" fmla="*/ 36 w 68"/>
                  <a:gd name="T79" fmla="*/ 45 h 110"/>
                  <a:gd name="T80" fmla="*/ 34 w 68"/>
                  <a:gd name="T81" fmla="*/ 37 h 110"/>
                  <a:gd name="T82" fmla="*/ 34 w 68"/>
                  <a:gd name="T83" fmla="*/ 33 h 110"/>
                  <a:gd name="T84" fmla="*/ 34 w 68"/>
                  <a:gd name="T85" fmla="*/ 3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 h="110">
                    <a:moveTo>
                      <a:pt x="56" y="23"/>
                    </a:moveTo>
                    <a:cubicBezTo>
                      <a:pt x="68" y="23"/>
                      <a:pt x="68" y="23"/>
                      <a:pt x="68" y="23"/>
                    </a:cubicBezTo>
                    <a:cubicBezTo>
                      <a:pt x="68" y="19"/>
                      <a:pt x="67" y="16"/>
                      <a:pt x="66" y="12"/>
                    </a:cubicBezTo>
                    <a:cubicBezTo>
                      <a:pt x="64" y="8"/>
                      <a:pt x="60" y="4"/>
                      <a:pt x="56" y="1"/>
                    </a:cubicBezTo>
                    <a:cubicBezTo>
                      <a:pt x="56" y="1"/>
                      <a:pt x="55" y="0"/>
                      <a:pt x="54" y="0"/>
                    </a:cubicBezTo>
                    <a:cubicBezTo>
                      <a:pt x="54" y="0"/>
                      <a:pt x="54" y="0"/>
                      <a:pt x="54" y="0"/>
                    </a:cubicBezTo>
                    <a:cubicBezTo>
                      <a:pt x="53" y="1"/>
                      <a:pt x="52" y="2"/>
                      <a:pt x="50" y="3"/>
                    </a:cubicBezTo>
                    <a:cubicBezTo>
                      <a:pt x="49" y="4"/>
                      <a:pt x="48" y="5"/>
                      <a:pt x="47" y="5"/>
                    </a:cubicBezTo>
                    <a:cubicBezTo>
                      <a:pt x="46" y="5"/>
                      <a:pt x="46" y="6"/>
                      <a:pt x="46" y="6"/>
                    </a:cubicBezTo>
                    <a:cubicBezTo>
                      <a:pt x="47" y="6"/>
                      <a:pt x="47" y="6"/>
                      <a:pt x="47" y="6"/>
                    </a:cubicBezTo>
                    <a:cubicBezTo>
                      <a:pt x="50" y="9"/>
                      <a:pt x="50" y="9"/>
                      <a:pt x="50" y="9"/>
                    </a:cubicBezTo>
                    <a:cubicBezTo>
                      <a:pt x="54" y="12"/>
                      <a:pt x="54" y="12"/>
                      <a:pt x="54" y="12"/>
                    </a:cubicBezTo>
                    <a:cubicBezTo>
                      <a:pt x="55" y="12"/>
                      <a:pt x="55" y="12"/>
                      <a:pt x="55" y="12"/>
                    </a:cubicBezTo>
                    <a:cubicBezTo>
                      <a:pt x="55" y="12"/>
                      <a:pt x="55" y="13"/>
                      <a:pt x="55" y="13"/>
                    </a:cubicBezTo>
                    <a:cubicBezTo>
                      <a:pt x="55" y="14"/>
                      <a:pt x="55" y="14"/>
                      <a:pt x="54" y="14"/>
                    </a:cubicBezTo>
                    <a:cubicBezTo>
                      <a:pt x="54" y="14"/>
                      <a:pt x="54" y="14"/>
                      <a:pt x="54" y="14"/>
                    </a:cubicBezTo>
                    <a:cubicBezTo>
                      <a:pt x="50" y="14"/>
                      <a:pt x="50" y="14"/>
                      <a:pt x="50" y="14"/>
                    </a:cubicBezTo>
                    <a:cubicBezTo>
                      <a:pt x="47" y="14"/>
                      <a:pt x="47" y="14"/>
                      <a:pt x="47" y="14"/>
                    </a:cubicBezTo>
                    <a:cubicBezTo>
                      <a:pt x="42" y="15"/>
                      <a:pt x="42" y="15"/>
                      <a:pt x="42" y="15"/>
                    </a:cubicBezTo>
                    <a:cubicBezTo>
                      <a:pt x="43" y="23"/>
                      <a:pt x="43" y="23"/>
                      <a:pt x="43" y="23"/>
                    </a:cubicBezTo>
                    <a:cubicBezTo>
                      <a:pt x="43" y="23"/>
                      <a:pt x="42" y="24"/>
                      <a:pt x="42" y="24"/>
                    </a:cubicBezTo>
                    <a:cubicBezTo>
                      <a:pt x="42" y="24"/>
                      <a:pt x="41" y="24"/>
                      <a:pt x="41" y="24"/>
                    </a:cubicBezTo>
                    <a:cubicBezTo>
                      <a:pt x="41" y="24"/>
                      <a:pt x="41" y="24"/>
                      <a:pt x="40" y="23"/>
                    </a:cubicBezTo>
                    <a:cubicBezTo>
                      <a:pt x="34" y="12"/>
                      <a:pt x="34" y="12"/>
                      <a:pt x="34" y="12"/>
                    </a:cubicBezTo>
                    <a:cubicBezTo>
                      <a:pt x="28" y="23"/>
                      <a:pt x="28" y="23"/>
                      <a:pt x="28" y="23"/>
                    </a:cubicBezTo>
                    <a:cubicBezTo>
                      <a:pt x="28" y="24"/>
                      <a:pt x="28" y="24"/>
                      <a:pt x="27" y="24"/>
                    </a:cubicBezTo>
                    <a:cubicBezTo>
                      <a:pt x="27" y="24"/>
                      <a:pt x="27" y="24"/>
                      <a:pt x="27" y="24"/>
                    </a:cubicBezTo>
                    <a:cubicBezTo>
                      <a:pt x="27" y="24"/>
                      <a:pt x="26" y="23"/>
                      <a:pt x="26" y="23"/>
                    </a:cubicBezTo>
                    <a:cubicBezTo>
                      <a:pt x="27" y="15"/>
                      <a:pt x="27" y="15"/>
                      <a:pt x="27" y="15"/>
                    </a:cubicBezTo>
                    <a:cubicBezTo>
                      <a:pt x="22" y="14"/>
                      <a:pt x="22" y="14"/>
                      <a:pt x="22" y="14"/>
                    </a:cubicBezTo>
                    <a:cubicBezTo>
                      <a:pt x="15" y="14"/>
                      <a:pt x="15" y="14"/>
                      <a:pt x="15" y="14"/>
                    </a:cubicBezTo>
                    <a:cubicBezTo>
                      <a:pt x="14" y="14"/>
                      <a:pt x="14" y="14"/>
                      <a:pt x="14" y="13"/>
                    </a:cubicBezTo>
                    <a:cubicBezTo>
                      <a:pt x="13" y="13"/>
                      <a:pt x="14" y="12"/>
                      <a:pt x="14" y="12"/>
                    </a:cubicBezTo>
                    <a:cubicBezTo>
                      <a:pt x="18" y="9"/>
                      <a:pt x="18" y="9"/>
                      <a:pt x="18" y="9"/>
                    </a:cubicBezTo>
                    <a:cubicBezTo>
                      <a:pt x="23" y="6"/>
                      <a:pt x="23" y="6"/>
                      <a:pt x="23" y="6"/>
                    </a:cubicBezTo>
                    <a:cubicBezTo>
                      <a:pt x="20" y="4"/>
                      <a:pt x="17" y="2"/>
                      <a:pt x="15" y="0"/>
                    </a:cubicBezTo>
                    <a:cubicBezTo>
                      <a:pt x="10" y="3"/>
                      <a:pt x="6" y="7"/>
                      <a:pt x="3" y="12"/>
                    </a:cubicBezTo>
                    <a:cubicBezTo>
                      <a:pt x="2" y="16"/>
                      <a:pt x="1" y="19"/>
                      <a:pt x="0" y="23"/>
                    </a:cubicBezTo>
                    <a:cubicBezTo>
                      <a:pt x="0" y="23"/>
                      <a:pt x="0" y="23"/>
                      <a:pt x="0" y="23"/>
                    </a:cubicBezTo>
                    <a:cubicBezTo>
                      <a:pt x="0" y="23"/>
                      <a:pt x="0" y="23"/>
                      <a:pt x="0" y="23"/>
                    </a:cubicBezTo>
                    <a:cubicBezTo>
                      <a:pt x="12" y="23"/>
                      <a:pt x="12" y="23"/>
                      <a:pt x="12" y="23"/>
                    </a:cubicBezTo>
                    <a:cubicBezTo>
                      <a:pt x="12" y="23"/>
                      <a:pt x="12" y="23"/>
                      <a:pt x="12" y="23"/>
                    </a:cubicBezTo>
                    <a:cubicBezTo>
                      <a:pt x="12" y="23"/>
                      <a:pt x="12" y="23"/>
                      <a:pt x="12" y="23"/>
                    </a:cubicBezTo>
                    <a:cubicBezTo>
                      <a:pt x="12" y="28"/>
                      <a:pt x="12" y="28"/>
                      <a:pt x="12" y="28"/>
                    </a:cubicBezTo>
                    <a:cubicBezTo>
                      <a:pt x="12" y="55"/>
                      <a:pt x="12" y="55"/>
                      <a:pt x="12" y="55"/>
                    </a:cubicBezTo>
                    <a:cubicBezTo>
                      <a:pt x="12" y="68"/>
                      <a:pt x="12" y="68"/>
                      <a:pt x="12" y="68"/>
                    </a:cubicBezTo>
                    <a:cubicBezTo>
                      <a:pt x="47" y="68"/>
                      <a:pt x="47" y="68"/>
                      <a:pt x="47" y="68"/>
                    </a:cubicBezTo>
                    <a:cubicBezTo>
                      <a:pt x="50" y="68"/>
                      <a:pt x="50" y="68"/>
                      <a:pt x="50" y="68"/>
                    </a:cubicBezTo>
                    <a:cubicBezTo>
                      <a:pt x="54" y="68"/>
                      <a:pt x="54" y="68"/>
                      <a:pt x="54" y="68"/>
                    </a:cubicBezTo>
                    <a:cubicBezTo>
                      <a:pt x="56" y="68"/>
                      <a:pt x="56" y="68"/>
                      <a:pt x="56" y="68"/>
                    </a:cubicBezTo>
                    <a:cubicBezTo>
                      <a:pt x="56" y="73"/>
                      <a:pt x="56" y="73"/>
                      <a:pt x="56" y="73"/>
                    </a:cubicBezTo>
                    <a:cubicBezTo>
                      <a:pt x="54" y="73"/>
                      <a:pt x="54" y="73"/>
                      <a:pt x="54" y="73"/>
                    </a:cubicBezTo>
                    <a:cubicBezTo>
                      <a:pt x="50" y="73"/>
                      <a:pt x="50" y="73"/>
                      <a:pt x="50" y="73"/>
                    </a:cubicBezTo>
                    <a:cubicBezTo>
                      <a:pt x="47" y="73"/>
                      <a:pt x="47" y="73"/>
                      <a:pt x="47" y="73"/>
                    </a:cubicBezTo>
                    <a:cubicBezTo>
                      <a:pt x="12" y="73"/>
                      <a:pt x="12" y="73"/>
                      <a:pt x="12" y="73"/>
                    </a:cubicBezTo>
                    <a:cubicBezTo>
                      <a:pt x="12" y="82"/>
                      <a:pt x="12" y="82"/>
                      <a:pt x="12" y="82"/>
                    </a:cubicBezTo>
                    <a:cubicBezTo>
                      <a:pt x="12" y="83"/>
                      <a:pt x="12" y="83"/>
                      <a:pt x="12" y="83"/>
                    </a:cubicBezTo>
                    <a:cubicBezTo>
                      <a:pt x="12" y="86"/>
                      <a:pt x="12" y="86"/>
                      <a:pt x="12" y="86"/>
                    </a:cubicBezTo>
                    <a:cubicBezTo>
                      <a:pt x="12" y="88"/>
                      <a:pt x="12" y="88"/>
                      <a:pt x="12" y="88"/>
                    </a:cubicBezTo>
                    <a:cubicBezTo>
                      <a:pt x="12" y="88"/>
                      <a:pt x="12" y="88"/>
                      <a:pt x="12" y="88"/>
                    </a:cubicBezTo>
                    <a:cubicBezTo>
                      <a:pt x="12" y="90"/>
                      <a:pt x="12" y="90"/>
                      <a:pt x="12" y="90"/>
                    </a:cubicBezTo>
                    <a:cubicBezTo>
                      <a:pt x="12" y="110"/>
                      <a:pt x="12" y="110"/>
                      <a:pt x="12" y="110"/>
                    </a:cubicBezTo>
                    <a:cubicBezTo>
                      <a:pt x="17" y="110"/>
                      <a:pt x="17" y="110"/>
                      <a:pt x="17" y="110"/>
                    </a:cubicBezTo>
                    <a:cubicBezTo>
                      <a:pt x="32" y="110"/>
                      <a:pt x="32" y="110"/>
                      <a:pt x="32" y="110"/>
                    </a:cubicBezTo>
                    <a:cubicBezTo>
                      <a:pt x="37" y="110"/>
                      <a:pt x="37" y="110"/>
                      <a:pt x="37" y="110"/>
                    </a:cubicBezTo>
                    <a:cubicBezTo>
                      <a:pt x="51" y="110"/>
                      <a:pt x="51" y="110"/>
                      <a:pt x="51" y="110"/>
                    </a:cubicBezTo>
                    <a:cubicBezTo>
                      <a:pt x="56" y="110"/>
                      <a:pt x="56" y="110"/>
                      <a:pt x="56" y="110"/>
                    </a:cubicBezTo>
                    <a:cubicBezTo>
                      <a:pt x="56" y="82"/>
                      <a:pt x="56" y="82"/>
                      <a:pt x="56" y="82"/>
                    </a:cubicBezTo>
                    <a:cubicBezTo>
                      <a:pt x="56" y="82"/>
                      <a:pt x="56" y="82"/>
                      <a:pt x="56" y="82"/>
                    </a:cubicBezTo>
                    <a:cubicBezTo>
                      <a:pt x="56" y="55"/>
                      <a:pt x="56" y="55"/>
                      <a:pt x="56" y="55"/>
                    </a:cubicBezTo>
                    <a:lnTo>
                      <a:pt x="56" y="23"/>
                    </a:lnTo>
                    <a:close/>
                    <a:moveTo>
                      <a:pt x="34" y="56"/>
                    </a:moveTo>
                    <a:cubicBezTo>
                      <a:pt x="33" y="56"/>
                      <a:pt x="33" y="56"/>
                      <a:pt x="33" y="55"/>
                    </a:cubicBezTo>
                    <a:cubicBezTo>
                      <a:pt x="33" y="54"/>
                      <a:pt x="33" y="53"/>
                      <a:pt x="34" y="53"/>
                    </a:cubicBezTo>
                    <a:cubicBezTo>
                      <a:pt x="35" y="53"/>
                      <a:pt x="36" y="54"/>
                      <a:pt x="36" y="55"/>
                    </a:cubicBezTo>
                    <a:cubicBezTo>
                      <a:pt x="36" y="56"/>
                      <a:pt x="35" y="56"/>
                      <a:pt x="34" y="56"/>
                    </a:cubicBezTo>
                    <a:close/>
                    <a:moveTo>
                      <a:pt x="34" y="47"/>
                    </a:moveTo>
                    <a:cubicBezTo>
                      <a:pt x="33" y="47"/>
                      <a:pt x="33" y="46"/>
                      <a:pt x="33" y="45"/>
                    </a:cubicBezTo>
                    <a:cubicBezTo>
                      <a:pt x="33" y="44"/>
                      <a:pt x="33" y="43"/>
                      <a:pt x="34" y="43"/>
                    </a:cubicBezTo>
                    <a:cubicBezTo>
                      <a:pt x="35" y="43"/>
                      <a:pt x="36" y="44"/>
                      <a:pt x="36" y="45"/>
                    </a:cubicBezTo>
                    <a:cubicBezTo>
                      <a:pt x="36" y="46"/>
                      <a:pt x="35" y="47"/>
                      <a:pt x="34" y="47"/>
                    </a:cubicBezTo>
                    <a:close/>
                    <a:moveTo>
                      <a:pt x="34" y="37"/>
                    </a:moveTo>
                    <a:cubicBezTo>
                      <a:pt x="33" y="37"/>
                      <a:pt x="33" y="36"/>
                      <a:pt x="33" y="35"/>
                    </a:cubicBezTo>
                    <a:cubicBezTo>
                      <a:pt x="33" y="34"/>
                      <a:pt x="33" y="33"/>
                      <a:pt x="34" y="33"/>
                    </a:cubicBezTo>
                    <a:cubicBezTo>
                      <a:pt x="35" y="33"/>
                      <a:pt x="36" y="34"/>
                      <a:pt x="36" y="35"/>
                    </a:cubicBezTo>
                    <a:cubicBezTo>
                      <a:pt x="36" y="36"/>
                      <a:pt x="35" y="37"/>
                      <a:pt x="34" y="37"/>
                    </a:cubicBezTo>
                    <a:close/>
                  </a:path>
                </a:pathLst>
              </a:custGeom>
              <a:solidFill>
                <a:srgbClr val="8497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79" name="Freeform 212"/>
              <p:cNvSpPr>
                <a:spLocks/>
              </p:cNvSpPr>
              <p:nvPr/>
            </p:nvSpPr>
            <p:spPr bwMode="auto">
              <a:xfrm>
                <a:off x="9528176" y="2822576"/>
                <a:ext cx="46038" cy="192088"/>
              </a:xfrm>
              <a:custGeom>
                <a:avLst/>
                <a:gdLst>
                  <a:gd name="T0" fmla="*/ 0 w 14"/>
                  <a:gd name="T1" fmla="*/ 52 h 60"/>
                  <a:gd name="T2" fmla="*/ 0 w 14"/>
                  <a:gd name="T3" fmla="*/ 53 h 60"/>
                  <a:gd name="T4" fmla="*/ 0 w 14"/>
                  <a:gd name="T5" fmla="*/ 53 h 60"/>
                  <a:gd name="T6" fmla="*/ 7 w 14"/>
                  <a:gd name="T7" fmla="*/ 60 h 60"/>
                  <a:gd name="T8" fmla="*/ 14 w 14"/>
                  <a:gd name="T9" fmla="*/ 53 h 60"/>
                  <a:gd name="T10" fmla="*/ 14 w 14"/>
                  <a:gd name="T11" fmla="*/ 0 h 60"/>
                  <a:gd name="T12" fmla="*/ 0 w 14"/>
                  <a:gd name="T13" fmla="*/ 0 h 60"/>
                  <a:gd name="T14" fmla="*/ 0 w 14"/>
                  <a:gd name="T15" fmla="*/ 52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0">
                    <a:moveTo>
                      <a:pt x="0" y="52"/>
                    </a:moveTo>
                    <a:cubicBezTo>
                      <a:pt x="0" y="53"/>
                      <a:pt x="0" y="53"/>
                      <a:pt x="0" y="53"/>
                    </a:cubicBezTo>
                    <a:cubicBezTo>
                      <a:pt x="0" y="53"/>
                      <a:pt x="0" y="53"/>
                      <a:pt x="0" y="53"/>
                    </a:cubicBezTo>
                    <a:cubicBezTo>
                      <a:pt x="0" y="57"/>
                      <a:pt x="3" y="60"/>
                      <a:pt x="7" y="60"/>
                    </a:cubicBezTo>
                    <a:cubicBezTo>
                      <a:pt x="11" y="60"/>
                      <a:pt x="14" y="57"/>
                      <a:pt x="14" y="53"/>
                    </a:cubicBezTo>
                    <a:cubicBezTo>
                      <a:pt x="14" y="0"/>
                      <a:pt x="14" y="0"/>
                      <a:pt x="14" y="0"/>
                    </a:cubicBezTo>
                    <a:cubicBezTo>
                      <a:pt x="0" y="0"/>
                      <a:pt x="0" y="0"/>
                      <a:pt x="0" y="0"/>
                    </a:cubicBezTo>
                    <a:lnTo>
                      <a:pt x="0" y="52"/>
                    </a:lnTo>
                    <a:close/>
                  </a:path>
                </a:pathLst>
              </a:custGeom>
              <a:solidFill>
                <a:srgbClr val="6473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80" name="Freeform 213"/>
              <p:cNvSpPr>
                <a:spLocks/>
              </p:cNvSpPr>
              <p:nvPr/>
            </p:nvSpPr>
            <p:spPr bwMode="auto">
              <a:xfrm>
                <a:off x="9448801" y="2543176"/>
                <a:ext cx="141288" cy="160338"/>
              </a:xfrm>
              <a:custGeom>
                <a:avLst/>
                <a:gdLst>
                  <a:gd name="T0" fmla="*/ 77 w 89"/>
                  <a:gd name="T1" fmla="*/ 101 h 101"/>
                  <a:gd name="T2" fmla="*/ 85 w 89"/>
                  <a:gd name="T3" fmla="*/ 101 h 101"/>
                  <a:gd name="T4" fmla="*/ 89 w 89"/>
                  <a:gd name="T5" fmla="*/ 101 h 101"/>
                  <a:gd name="T6" fmla="*/ 89 w 89"/>
                  <a:gd name="T7" fmla="*/ 91 h 101"/>
                  <a:gd name="T8" fmla="*/ 85 w 89"/>
                  <a:gd name="T9" fmla="*/ 91 h 101"/>
                  <a:gd name="T10" fmla="*/ 77 w 89"/>
                  <a:gd name="T11" fmla="*/ 91 h 101"/>
                  <a:gd name="T12" fmla="*/ 70 w 89"/>
                  <a:gd name="T13" fmla="*/ 91 h 101"/>
                  <a:gd name="T14" fmla="*/ 0 w 89"/>
                  <a:gd name="T15" fmla="*/ 91 h 101"/>
                  <a:gd name="T16" fmla="*/ 0 w 89"/>
                  <a:gd name="T17" fmla="*/ 65 h 101"/>
                  <a:gd name="T18" fmla="*/ 0 w 89"/>
                  <a:gd name="T19" fmla="*/ 10 h 101"/>
                  <a:gd name="T20" fmla="*/ 0 w 89"/>
                  <a:gd name="T21" fmla="*/ 0 h 101"/>
                  <a:gd name="T22" fmla="*/ 0 w 89"/>
                  <a:gd name="T23" fmla="*/ 0 h 101"/>
                  <a:gd name="T24" fmla="*/ 0 w 89"/>
                  <a:gd name="T25" fmla="*/ 71 h 101"/>
                  <a:gd name="T26" fmla="*/ 0 w 89"/>
                  <a:gd name="T27" fmla="*/ 97 h 101"/>
                  <a:gd name="T28" fmla="*/ 0 w 89"/>
                  <a:gd name="T29" fmla="*/ 101 h 101"/>
                  <a:gd name="T30" fmla="*/ 70 w 89"/>
                  <a:gd name="T31" fmla="*/ 101 h 101"/>
                  <a:gd name="T32" fmla="*/ 77 w 89"/>
                  <a:gd name="T33"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101">
                    <a:moveTo>
                      <a:pt x="77" y="101"/>
                    </a:moveTo>
                    <a:lnTo>
                      <a:pt x="85" y="101"/>
                    </a:lnTo>
                    <a:lnTo>
                      <a:pt x="89" y="101"/>
                    </a:lnTo>
                    <a:lnTo>
                      <a:pt x="89" y="91"/>
                    </a:lnTo>
                    <a:lnTo>
                      <a:pt x="85" y="91"/>
                    </a:lnTo>
                    <a:lnTo>
                      <a:pt x="77" y="91"/>
                    </a:lnTo>
                    <a:lnTo>
                      <a:pt x="70" y="91"/>
                    </a:lnTo>
                    <a:lnTo>
                      <a:pt x="0" y="91"/>
                    </a:lnTo>
                    <a:lnTo>
                      <a:pt x="0" y="65"/>
                    </a:lnTo>
                    <a:lnTo>
                      <a:pt x="0" y="10"/>
                    </a:lnTo>
                    <a:lnTo>
                      <a:pt x="0" y="0"/>
                    </a:lnTo>
                    <a:lnTo>
                      <a:pt x="0" y="0"/>
                    </a:lnTo>
                    <a:lnTo>
                      <a:pt x="0" y="71"/>
                    </a:lnTo>
                    <a:lnTo>
                      <a:pt x="0" y="97"/>
                    </a:lnTo>
                    <a:lnTo>
                      <a:pt x="0" y="101"/>
                    </a:lnTo>
                    <a:lnTo>
                      <a:pt x="70" y="101"/>
                    </a:lnTo>
                    <a:lnTo>
                      <a:pt x="77" y="101"/>
                    </a:lnTo>
                    <a:close/>
                  </a:path>
                </a:pathLst>
              </a:custGeom>
              <a:solidFill>
                <a:srgbClr val="6473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81" name="Oval 214"/>
              <p:cNvSpPr>
                <a:spLocks noChangeArrowheads="1"/>
              </p:cNvSpPr>
              <p:nvPr/>
            </p:nvSpPr>
            <p:spPr bwMode="auto">
              <a:xfrm>
                <a:off x="9515476" y="2576513"/>
                <a:ext cx="9525" cy="127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82" name="Oval 215"/>
              <p:cNvSpPr>
                <a:spLocks noChangeArrowheads="1"/>
              </p:cNvSpPr>
              <p:nvPr/>
            </p:nvSpPr>
            <p:spPr bwMode="auto">
              <a:xfrm>
                <a:off x="9515476" y="2608263"/>
                <a:ext cx="9525" cy="127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83" name="Oval 216"/>
              <p:cNvSpPr>
                <a:spLocks noChangeArrowheads="1"/>
              </p:cNvSpPr>
              <p:nvPr/>
            </p:nvSpPr>
            <p:spPr bwMode="auto">
              <a:xfrm>
                <a:off x="9515476" y="2640013"/>
                <a:ext cx="9525" cy="95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84" name="Freeform 217"/>
              <p:cNvSpPr>
                <a:spLocks/>
              </p:cNvSpPr>
              <p:nvPr/>
            </p:nvSpPr>
            <p:spPr bwMode="auto">
              <a:xfrm>
                <a:off x="9432926" y="2335213"/>
                <a:ext cx="176213" cy="147638"/>
              </a:xfrm>
              <a:custGeom>
                <a:avLst/>
                <a:gdLst>
                  <a:gd name="T0" fmla="*/ 1 w 55"/>
                  <a:gd name="T1" fmla="*/ 23 h 46"/>
                  <a:gd name="T2" fmla="*/ 0 w 55"/>
                  <a:gd name="T3" fmla="*/ 26 h 46"/>
                  <a:gd name="T4" fmla="*/ 0 w 55"/>
                  <a:gd name="T5" fmla="*/ 29 h 46"/>
                  <a:gd name="T6" fmla="*/ 7 w 55"/>
                  <a:gd name="T7" fmla="*/ 32 h 46"/>
                  <a:gd name="T8" fmla="*/ 9 w 55"/>
                  <a:gd name="T9" fmla="*/ 35 h 46"/>
                  <a:gd name="T10" fmla="*/ 10 w 55"/>
                  <a:gd name="T11" fmla="*/ 37 h 46"/>
                  <a:gd name="T12" fmla="*/ 11 w 55"/>
                  <a:gd name="T13" fmla="*/ 39 h 46"/>
                  <a:gd name="T14" fmla="*/ 14 w 55"/>
                  <a:gd name="T15" fmla="*/ 41 h 46"/>
                  <a:gd name="T16" fmla="*/ 15 w 55"/>
                  <a:gd name="T17" fmla="*/ 42 h 46"/>
                  <a:gd name="T18" fmla="*/ 17 w 55"/>
                  <a:gd name="T19" fmla="*/ 43 h 46"/>
                  <a:gd name="T20" fmla="*/ 19 w 55"/>
                  <a:gd name="T21" fmla="*/ 44 h 46"/>
                  <a:gd name="T22" fmla="*/ 21 w 55"/>
                  <a:gd name="T23" fmla="*/ 45 h 46"/>
                  <a:gd name="T24" fmla="*/ 23 w 55"/>
                  <a:gd name="T25" fmla="*/ 46 h 46"/>
                  <a:gd name="T26" fmla="*/ 25 w 55"/>
                  <a:gd name="T27" fmla="*/ 46 h 46"/>
                  <a:gd name="T28" fmla="*/ 27 w 55"/>
                  <a:gd name="T29" fmla="*/ 46 h 46"/>
                  <a:gd name="T30" fmla="*/ 30 w 55"/>
                  <a:gd name="T31" fmla="*/ 46 h 46"/>
                  <a:gd name="T32" fmla="*/ 31 w 55"/>
                  <a:gd name="T33" fmla="*/ 46 h 46"/>
                  <a:gd name="T34" fmla="*/ 33 w 55"/>
                  <a:gd name="T35" fmla="*/ 45 h 46"/>
                  <a:gd name="T36" fmla="*/ 36 w 55"/>
                  <a:gd name="T37" fmla="*/ 44 h 46"/>
                  <a:gd name="T38" fmla="*/ 38 w 55"/>
                  <a:gd name="T39" fmla="*/ 43 h 46"/>
                  <a:gd name="T40" fmla="*/ 40 w 55"/>
                  <a:gd name="T41" fmla="*/ 42 h 46"/>
                  <a:gd name="T42" fmla="*/ 40 w 55"/>
                  <a:gd name="T43" fmla="*/ 42 h 46"/>
                  <a:gd name="T44" fmla="*/ 43 w 55"/>
                  <a:gd name="T45" fmla="*/ 39 h 46"/>
                  <a:gd name="T46" fmla="*/ 44 w 55"/>
                  <a:gd name="T47" fmla="*/ 39 h 46"/>
                  <a:gd name="T48" fmla="*/ 45 w 55"/>
                  <a:gd name="T49" fmla="*/ 37 h 46"/>
                  <a:gd name="T50" fmla="*/ 47 w 55"/>
                  <a:gd name="T51" fmla="*/ 33 h 46"/>
                  <a:gd name="T52" fmla="*/ 55 w 55"/>
                  <a:gd name="T53" fmla="*/ 32 h 46"/>
                  <a:gd name="T54" fmla="*/ 55 w 55"/>
                  <a:gd name="T55" fmla="*/ 28 h 46"/>
                  <a:gd name="T56" fmla="*/ 55 w 55"/>
                  <a:gd name="T57" fmla="*/ 26 h 46"/>
                  <a:gd name="T58" fmla="*/ 54 w 55"/>
                  <a:gd name="T59" fmla="*/ 22 h 46"/>
                  <a:gd name="T60" fmla="*/ 52 w 55"/>
                  <a:gd name="T61" fmla="*/ 19 h 46"/>
                  <a:gd name="T62" fmla="*/ 51 w 55"/>
                  <a:gd name="T63" fmla="*/ 16 h 46"/>
                  <a:gd name="T64" fmla="*/ 49 w 55"/>
                  <a:gd name="T65" fmla="*/ 13 h 46"/>
                  <a:gd name="T66" fmla="*/ 48 w 55"/>
                  <a:gd name="T67" fmla="*/ 10 h 46"/>
                  <a:gd name="T68" fmla="*/ 45 w 55"/>
                  <a:gd name="T69" fmla="*/ 7 h 46"/>
                  <a:gd name="T70" fmla="*/ 43 w 55"/>
                  <a:gd name="T71" fmla="*/ 5 h 46"/>
                  <a:gd name="T72" fmla="*/ 41 w 55"/>
                  <a:gd name="T73" fmla="*/ 3 h 46"/>
                  <a:gd name="T74" fmla="*/ 39 w 55"/>
                  <a:gd name="T75" fmla="*/ 1 h 46"/>
                  <a:gd name="T76" fmla="*/ 36 w 55"/>
                  <a:gd name="T77" fmla="*/ 0 h 46"/>
                  <a:gd name="T78" fmla="*/ 34 w 55"/>
                  <a:gd name="T79" fmla="*/ 0 h 46"/>
                  <a:gd name="T80" fmla="*/ 31 w 55"/>
                  <a:gd name="T81" fmla="*/ 1 h 46"/>
                  <a:gd name="T82" fmla="*/ 27 w 55"/>
                  <a:gd name="T83" fmla="*/ 3 h 46"/>
                  <a:gd name="T84" fmla="*/ 24 w 55"/>
                  <a:gd name="T85" fmla="*/ 1 h 46"/>
                  <a:gd name="T86" fmla="*/ 21 w 55"/>
                  <a:gd name="T87" fmla="*/ 0 h 46"/>
                  <a:gd name="T88" fmla="*/ 18 w 55"/>
                  <a:gd name="T89" fmla="*/ 0 h 46"/>
                  <a:gd name="T90" fmla="*/ 16 w 55"/>
                  <a:gd name="T91" fmla="*/ 1 h 46"/>
                  <a:gd name="T92" fmla="*/ 14 w 55"/>
                  <a:gd name="T93" fmla="*/ 3 h 46"/>
                  <a:gd name="T94" fmla="*/ 10 w 55"/>
                  <a:gd name="T95" fmla="*/ 6 h 46"/>
                  <a:gd name="T96" fmla="*/ 8 w 55"/>
                  <a:gd name="T97" fmla="*/ 8 h 46"/>
                  <a:gd name="T98" fmla="*/ 7 w 55"/>
                  <a:gd name="T99" fmla="*/ 11 h 46"/>
                  <a:gd name="T100" fmla="*/ 5 w 55"/>
                  <a:gd name="T101" fmla="*/ 13 h 46"/>
                  <a:gd name="T102" fmla="*/ 4 w 55"/>
                  <a:gd name="T103" fmla="*/ 16 h 46"/>
                  <a:gd name="T104" fmla="*/ 3 w 55"/>
                  <a:gd name="T105" fmla="*/ 1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46">
                    <a:moveTo>
                      <a:pt x="2" y="21"/>
                    </a:moveTo>
                    <a:cubicBezTo>
                      <a:pt x="2" y="21"/>
                      <a:pt x="2" y="21"/>
                      <a:pt x="2" y="21"/>
                    </a:cubicBezTo>
                    <a:cubicBezTo>
                      <a:pt x="1" y="21"/>
                      <a:pt x="1" y="22"/>
                      <a:pt x="1" y="22"/>
                    </a:cubicBezTo>
                    <a:cubicBezTo>
                      <a:pt x="1" y="22"/>
                      <a:pt x="1" y="22"/>
                      <a:pt x="1" y="23"/>
                    </a:cubicBezTo>
                    <a:cubicBezTo>
                      <a:pt x="1" y="23"/>
                      <a:pt x="1" y="23"/>
                      <a:pt x="1" y="24"/>
                    </a:cubicBezTo>
                    <a:cubicBezTo>
                      <a:pt x="1" y="24"/>
                      <a:pt x="1" y="24"/>
                      <a:pt x="1" y="24"/>
                    </a:cubicBezTo>
                    <a:cubicBezTo>
                      <a:pt x="1" y="25"/>
                      <a:pt x="0" y="25"/>
                      <a:pt x="0" y="26"/>
                    </a:cubicBezTo>
                    <a:cubicBezTo>
                      <a:pt x="0" y="26"/>
                      <a:pt x="0" y="26"/>
                      <a:pt x="0" y="26"/>
                    </a:cubicBezTo>
                    <a:cubicBezTo>
                      <a:pt x="0" y="26"/>
                      <a:pt x="0" y="27"/>
                      <a:pt x="0" y="27"/>
                    </a:cubicBezTo>
                    <a:cubicBezTo>
                      <a:pt x="0" y="27"/>
                      <a:pt x="0" y="27"/>
                      <a:pt x="0" y="27"/>
                    </a:cubicBezTo>
                    <a:cubicBezTo>
                      <a:pt x="0" y="28"/>
                      <a:pt x="0" y="28"/>
                      <a:pt x="0" y="28"/>
                    </a:cubicBezTo>
                    <a:cubicBezTo>
                      <a:pt x="0" y="29"/>
                      <a:pt x="0" y="29"/>
                      <a:pt x="0" y="29"/>
                    </a:cubicBezTo>
                    <a:cubicBezTo>
                      <a:pt x="0" y="29"/>
                      <a:pt x="0" y="30"/>
                      <a:pt x="0" y="30"/>
                    </a:cubicBezTo>
                    <a:cubicBezTo>
                      <a:pt x="0" y="30"/>
                      <a:pt x="0" y="30"/>
                      <a:pt x="0" y="30"/>
                    </a:cubicBezTo>
                    <a:cubicBezTo>
                      <a:pt x="0" y="31"/>
                      <a:pt x="0" y="31"/>
                      <a:pt x="0" y="32"/>
                    </a:cubicBezTo>
                    <a:cubicBezTo>
                      <a:pt x="7" y="32"/>
                      <a:pt x="7" y="32"/>
                      <a:pt x="7" y="32"/>
                    </a:cubicBezTo>
                    <a:cubicBezTo>
                      <a:pt x="7" y="32"/>
                      <a:pt x="7" y="32"/>
                      <a:pt x="7" y="32"/>
                    </a:cubicBezTo>
                    <a:cubicBezTo>
                      <a:pt x="7" y="32"/>
                      <a:pt x="7" y="32"/>
                      <a:pt x="7" y="32"/>
                    </a:cubicBezTo>
                    <a:cubicBezTo>
                      <a:pt x="8" y="33"/>
                      <a:pt x="8" y="34"/>
                      <a:pt x="8" y="34"/>
                    </a:cubicBezTo>
                    <a:cubicBezTo>
                      <a:pt x="8" y="35"/>
                      <a:pt x="9" y="35"/>
                      <a:pt x="9" y="35"/>
                    </a:cubicBezTo>
                    <a:cubicBezTo>
                      <a:pt x="9" y="36"/>
                      <a:pt x="9" y="36"/>
                      <a:pt x="10" y="37"/>
                    </a:cubicBezTo>
                    <a:cubicBezTo>
                      <a:pt x="10" y="37"/>
                      <a:pt x="10" y="37"/>
                      <a:pt x="10" y="37"/>
                    </a:cubicBezTo>
                    <a:cubicBezTo>
                      <a:pt x="10" y="37"/>
                      <a:pt x="10" y="37"/>
                      <a:pt x="10" y="37"/>
                    </a:cubicBezTo>
                    <a:cubicBezTo>
                      <a:pt x="10" y="37"/>
                      <a:pt x="10" y="37"/>
                      <a:pt x="10" y="37"/>
                    </a:cubicBezTo>
                    <a:cubicBezTo>
                      <a:pt x="10" y="38"/>
                      <a:pt x="10" y="38"/>
                      <a:pt x="10" y="38"/>
                    </a:cubicBezTo>
                    <a:cubicBezTo>
                      <a:pt x="11" y="38"/>
                      <a:pt x="11" y="38"/>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2" y="39"/>
                      <a:pt x="12" y="39"/>
                    </a:cubicBezTo>
                    <a:cubicBezTo>
                      <a:pt x="12" y="40"/>
                      <a:pt x="13" y="41"/>
                      <a:pt x="14" y="41"/>
                    </a:cubicBezTo>
                    <a:cubicBezTo>
                      <a:pt x="14" y="41"/>
                      <a:pt x="14" y="42"/>
                      <a:pt x="14" y="42"/>
                    </a:cubicBezTo>
                    <a:cubicBezTo>
                      <a:pt x="14" y="42"/>
                      <a:pt x="14" y="42"/>
                      <a:pt x="14" y="42"/>
                    </a:cubicBezTo>
                    <a:cubicBezTo>
                      <a:pt x="15" y="42"/>
                      <a:pt x="15" y="42"/>
                      <a:pt x="15" y="42"/>
                    </a:cubicBezTo>
                    <a:cubicBezTo>
                      <a:pt x="15" y="42"/>
                      <a:pt x="15" y="42"/>
                      <a:pt x="15" y="42"/>
                    </a:cubicBezTo>
                    <a:cubicBezTo>
                      <a:pt x="15" y="42"/>
                      <a:pt x="15" y="42"/>
                      <a:pt x="16" y="43"/>
                    </a:cubicBezTo>
                    <a:cubicBezTo>
                      <a:pt x="16" y="43"/>
                      <a:pt x="16" y="43"/>
                      <a:pt x="16" y="43"/>
                    </a:cubicBezTo>
                    <a:cubicBezTo>
                      <a:pt x="16" y="43"/>
                      <a:pt x="16" y="43"/>
                      <a:pt x="17" y="43"/>
                    </a:cubicBezTo>
                    <a:cubicBezTo>
                      <a:pt x="17" y="43"/>
                      <a:pt x="17" y="43"/>
                      <a:pt x="17" y="43"/>
                    </a:cubicBezTo>
                    <a:cubicBezTo>
                      <a:pt x="17" y="43"/>
                      <a:pt x="17" y="43"/>
                      <a:pt x="17" y="44"/>
                    </a:cubicBezTo>
                    <a:cubicBezTo>
                      <a:pt x="18" y="44"/>
                      <a:pt x="18" y="44"/>
                      <a:pt x="18" y="44"/>
                    </a:cubicBezTo>
                    <a:cubicBezTo>
                      <a:pt x="18" y="44"/>
                      <a:pt x="18" y="44"/>
                      <a:pt x="19" y="44"/>
                    </a:cubicBezTo>
                    <a:cubicBezTo>
                      <a:pt x="19" y="44"/>
                      <a:pt x="19" y="44"/>
                      <a:pt x="19" y="44"/>
                    </a:cubicBezTo>
                    <a:cubicBezTo>
                      <a:pt x="19" y="44"/>
                      <a:pt x="19" y="44"/>
                      <a:pt x="19" y="44"/>
                    </a:cubicBezTo>
                    <a:cubicBezTo>
                      <a:pt x="20" y="45"/>
                      <a:pt x="20" y="45"/>
                      <a:pt x="21" y="45"/>
                    </a:cubicBezTo>
                    <a:cubicBezTo>
                      <a:pt x="21" y="45"/>
                      <a:pt x="21" y="45"/>
                      <a:pt x="21" y="45"/>
                    </a:cubicBezTo>
                    <a:cubicBezTo>
                      <a:pt x="21" y="45"/>
                      <a:pt x="21" y="45"/>
                      <a:pt x="21" y="45"/>
                    </a:cubicBezTo>
                    <a:cubicBezTo>
                      <a:pt x="21" y="45"/>
                      <a:pt x="21" y="45"/>
                      <a:pt x="21" y="45"/>
                    </a:cubicBezTo>
                    <a:cubicBezTo>
                      <a:pt x="22" y="45"/>
                      <a:pt x="22" y="45"/>
                      <a:pt x="23" y="46"/>
                    </a:cubicBezTo>
                    <a:cubicBezTo>
                      <a:pt x="23" y="46"/>
                      <a:pt x="23" y="46"/>
                      <a:pt x="23" y="46"/>
                    </a:cubicBezTo>
                    <a:cubicBezTo>
                      <a:pt x="23" y="46"/>
                      <a:pt x="23" y="46"/>
                      <a:pt x="23" y="46"/>
                    </a:cubicBezTo>
                    <a:cubicBezTo>
                      <a:pt x="23" y="46"/>
                      <a:pt x="23" y="46"/>
                      <a:pt x="23" y="46"/>
                    </a:cubicBezTo>
                    <a:cubicBezTo>
                      <a:pt x="24" y="46"/>
                      <a:pt x="24"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6" y="46"/>
                      <a:pt x="26" y="46"/>
                      <a:pt x="27" y="46"/>
                    </a:cubicBezTo>
                    <a:cubicBezTo>
                      <a:pt x="27" y="46"/>
                      <a:pt x="27" y="46"/>
                      <a:pt x="27" y="46"/>
                    </a:cubicBezTo>
                    <a:cubicBezTo>
                      <a:pt x="28" y="46"/>
                      <a:pt x="28" y="46"/>
                      <a:pt x="28" y="46"/>
                    </a:cubicBezTo>
                    <a:cubicBezTo>
                      <a:pt x="29" y="46"/>
                      <a:pt x="29" y="46"/>
                      <a:pt x="29" y="46"/>
                    </a:cubicBezTo>
                    <a:cubicBezTo>
                      <a:pt x="29" y="46"/>
                      <a:pt x="29" y="46"/>
                      <a:pt x="29" y="46"/>
                    </a:cubicBezTo>
                    <a:cubicBezTo>
                      <a:pt x="30" y="46"/>
                      <a:pt x="30" y="46"/>
                      <a:pt x="30" y="46"/>
                    </a:cubicBezTo>
                    <a:cubicBezTo>
                      <a:pt x="30" y="46"/>
                      <a:pt x="30" y="46"/>
                      <a:pt x="30" y="46"/>
                    </a:cubicBezTo>
                    <a:cubicBezTo>
                      <a:pt x="30" y="46"/>
                      <a:pt x="30" y="46"/>
                      <a:pt x="30" y="46"/>
                    </a:cubicBezTo>
                    <a:cubicBezTo>
                      <a:pt x="31" y="46"/>
                      <a:pt x="31" y="46"/>
                      <a:pt x="31" y="46"/>
                    </a:cubicBezTo>
                    <a:cubicBezTo>
                      <a:pt x="31" y="46"/>
                      <a:pt x="31" y="46"/>
                      <a:pt x="31" y="46"/>
                    </a:cubicBezTo>
                    <a:cubicBezTo>
                      <a:pt x="32" y="46"/>
                      <a:pt x="32" y="46"/>
                      <a:pt x="32" y="46"/>
                    </a:cubicBezTo>
                    <a:cubicBezTo>
                      <a:pt x="32" y="46"/>
                      <a:pt x="32" y="46"/>
                      <a:pt x="32" y="46"/>
                    </a:cubicBezTo>
                    <a:cubicBezTo>
                      <a:pt x="33" y="45"/>
                      <a:pt x="33" y="45"/>
                      <a:pt x="33" y="45"/>
                    </a:cubicBezTo>
                    <a:cubicBezTo>
                      <a:pt x="33" y="45"/>
                      <a:pt x="33" y="45"/>
                      <a:pt x="33" y="45"/>
                    </a:cubicBezTo>
                    <a:cubicBezTo>
                      <a:pt x="34" y="45"/>
                      <a:pt x="34" y="45"/>
                      <a:pt x="34" y="45"/>
                    </a:cubicBezTo>
                    <a:cubicBezTo>
                      <a:pt x="34" y="45"/>
                      <a:pt x="34" y="45"/>
                      <a:pt x="34" y="45"/>
                    </a:cubicBezTo>
                    <a:cubicBezTo>
                      <a:pt x="35" y="45"/>
                      <a:pt x="35" y="45"/>
                      <a:pt x="36" y="44"/>
                    </a:cubicBezTo>
                    <a:cubicBezTo>
                      <a:pt x="36" y="44"/>
                      <a:pt x="36" y="44"/>
                      <a:pt x="36" y="44"/>
                    </a:cubicBezTo>
                    <a:cubicBezTo>
                      <a:pt x="36" y="44"/>
                      <a:pt x="36" y="44"/>
                      <a:pt x="36" y="44"/>
                    </a:cubicBezTo>
                    <a:cubicBezTo>
                      <a:pt x="36" y="44"/>
                      <a:pt x="36" y="44"/>
                      <a:pt x="36" y="44"/>
                    </a:cubicBezTo>
                    <a:cubicBezTo>
                      <a:pt x="37" y="44"/>
                      <a:pt x="37" y="44"/>
                      <a:pt x="37" y="44"/>
                    </a:cubicBezTo>
                    <a:cubicBezTo>
                      <a:pt x="38" y="43"/>
                      <a:pt x="38" y="43"/>
                      <a:pt x="38" y="43"/>
                    </a:cubicBezTo>
                    <a:cubicBezTo>
                      <a:pt x="38" y="43"/>
                      <a:pt x="38" y="43"/>
                      <a:pt x="38" y="43"/>
                    </a:cubicBezTo>
                    <a:cubicBezTo>
                      <a:pt x="38" y="43"/>
                      <a:pt x="39" y="43"/>
                      <a:pt x="39" y="43"/>
                    </a:cubicBezTo>
                    <a:cubicBezTo>
                      <a:pt x="39" y="43"/>
                      <a:pt x="39" y="43"/>
                      <a:pt x="39" y="43"/>
                    </a:cubicBezTo>
                    <a:cubicBezTo>
                      <a:pt x="39" y="42"/>
                      <a:pt x="40" y="42"/>
                      <a:pt x="40" y="42"/>
                    </a:cubicBezTo>
                    <a:cubicBezTo>
                      <a:pt x="40" y="42"/>
                      <a:pt x="40" y="42"/>
                      <a:pt x="40" y="42"/>
                    </a:cubicBezTo>
                    <a:cubicBezTo>
                      <a:pt x="40" y="42"/>
                      <a:pt x="40" y="42"/>
                      <a:pt x="40" y="42"/>
                    </a:cubicBezTo>
                    <a:cubicBezTo>
                      <a:pt x="40" y="42"/>
                      <a:pt x="40" y="42"/>
                      <a:pt x="40" y="42"/>
                    </a:cubicBezTo>
                    <a:cubicBezTo>
                      <a:pt x="40" y="42"/>
                      <a:pt x="40" y="42"/>
                      <a:pt x="40" y="42"/>
                    </a:cubicBezTo>
                    <a:cubicBezTo>
                      <a:pt x="41" y="42"/>
                      <a:pt x="41" y="41"/>
                      <a:pt x="41" y="41"/>
                    </a:cubicBezTo>
                    <a:cubicBezTo>
                      <a:pt x="42" y="41"/>
                      <a:pt x="42" y="40"/>
                      <a:pt x="43" y="39"/>
                    </a:cubicBezTo>
                    <a:cubicBezTo>
                      <a:pt x="43" y="39"/>
                      <a:pt x="43" y="39"/>
                      <a:pt x="43" y="39"/>
                    </a:cubicBezTo>
                    <a:cubicBezTo>
                      <a:pt x="43" y="39"/>
                      <a:pt x="43" y="39"/>
                      <a:pt x="43" y="39"/>
                    </a:cubicBezTo>
                    <a:cubicBezTo>
                      <a:pt x="44" y="39"/>
                      <a:pt x="44" y="39"/>
                      <a:pt x="44" y="39"/>
                    </a:cubicBezTo>
                    <a:cubicBezTo>
                      <a:pt x="44" y="39"/>
                      <a:pt x="44" y="39"/>
                      <a:pt x="44" y="39"/>
                    </a:cubicBezTo>
                    <a:cubicBezTo>
                      <a:pt x="44" y="39"/>
                      <a:pt x="44" y="39"/>
                      <a:pt x="44" y="39"/>
                    </a:cubicBezTo>
                    <a:cubicBezTo>
                      <a:pt x="44" y="39"/>
                      <a:pt x="44" y="39"/>
                      <a:pt x="44" y="39"/>
                    </a:cubicBezTo>
                    <a:cubicBezTo>
                      <a:pt x="44" y="38"/>
                      <a:pt x="44" y="38"/>
                      <a:pt x="45" y="38"/>
                    </a:cubicBezTo>
                    <a:cubicBezTo>
                      <a:pt x="45" y="38"/>
                      <a:pt x="45" y="38"/>
                      <a:pt x="45" y="37"/>
                    </a:cubicBezTo>
                    <a:cubicBezTo>
                      <a:pt x="45" y="37"/>
                      <a:pt x="45" y="37"/>
                      <a:pt x="45" y="37"/>
                    </a:cubicBezTo>
                    <a:cubicBezTo>
                      <a:pt x="45" y="37"/>
                      <a:pt x="45" y="37"/>
                      <a:pt x="45" y="37"/>
                    </a:cubicBezTo>
                    <a:cubicBezTo>
                      <a:pt x="45" y="37"/>
                      <a:pt x="45" y="37"/>
                      <a:pt x="45" y="37"/>
                    </a:cubicBezTo>
                    <a:cubicBezTo>
                      <a:pt x="45" y="36"/>
                      <a:pt x="46" y="36"/>
                      <a:pt x="46" y="35"/>
                    </a:cubicBezTo>
                    <a:cubicBezTo>
                      <a:pt x="46" y="35"/>
                      <a:pt x="46" y="35"/>
                      <a:pt x="47" y="34"/>
                    </a:cubicBezTo>
                    <a:cubicBezTo>
                      <a:pt x="47" y="34"/>
                      <a:pt x="47" y="33"/>
                      <a:pt x="47" y="33"/>
                    </a:cubicBezTo>
                    <a:cubicBezTo>
                      <a:pt x="47" y="33"/>
                      <a:pt x="47" y="33"/>
                      <a:pt x="48" y="32"/>
                    </a:cubicBezTo>
                    <a:cubicBezTo>
                      <a:pt x="48" y="32"/>
                      <a:pt x="48" y="32"/>
                      <a:pt x="48" y="32"/>
                    </a:cubicBezTo>
                    <a:cubicBezTo>
                      <a:pt x="48" y="32"/>
                      <a:pt x="48" y="32"/>
                      <a:pt x="48" y="32"/>
                    </a:cubicBezTo>
                    <a:cubicBezTo>
                      <a:pt x="55" y="32"/>
                      <a:pt x="55" y="32"/>
                      <a:pt x="55" y="32"/>
                    </a:cubicBezTo>
                    <a:cubicBezTo>
                      <a:pt x="55" y="31"/>
                      <a:pt x="55" y="31"/>
                      <a:pt x="55" y="30"/>
                    </a:cubicBezTo>
                    <a:cubicBezTo>
                      <a:pt x="55" y="30"/>
                      <a:pt x="55" y="30"/>
                      <a:pt x="55" y="30"/>
                    </a:cubicBezTo>
                    <a:cubicBezTo>
                      <a:pt x="55" y="30"/>
                      <a:pt x="55" y="29"/>
                      <a:pt x="55" y="29"/>
                    </a:cubicBezTo>
                    <a:cubicBezTo>
                      <a:pt x="55" y="29"/>
                      <a:pt x="55" y="29"/>
                      <a:pt x="55" y="28"/>
                    </a:cubicBezTo>
                    <a:cubicBezTo>
                      <a:pt x="55" y="28"/>
                      <a:pt x="55" y="28"/>
                      <a:pt x="55" y="27"/>
                    </a:cubicBezTo>
                    <a:cubicBezTo>
                      <a:pt x="55" y="27"/>
                      <a:pt x="55" y="27"/>
                      <a:pt x="55" y="27"/>
                    </a:cubicBezTo>
                    <a:cubicBezTo>
                      <a:pt x="55" y="27"/>
                      <a:pt x="55" y="26"/>
                      <a:pt x="55" y="26"/>
                    </a:cubicBezTo>
                    <a:cubicBezTo>
                      <a:pt x="55" y="26"/>
                      <a:pt x="55" y="26"/>
                      <a:pt x="55" y="26"/>
                    </a:cubicBezTo>
                    <a:cubicBezTo>
                      <a:pt x="54" y="25"/>
                      <a:pt x="54" y="25"/>
                      <a:pt x="54" y="24"/>
                    </a:cubicBezTo>
                    <a:cubicBezTo>
                      <a:pt x="54" y="24"/>
                      <a:pt x="54" y="24"/>
                      <a:pt x="54" y="24"/>
                    </a:cubicBezTo>
                    <a:cubicBezTo>
                      <a:pt x="54" y="23"/>
                      <a:pt x="54" y="23"/>
                      <a:pt x="54" y="23"/>
                    </a:cubicBezTo>
                    <a:cubicBezTo>
                      <a:pt x="54" y="22"/>
                      <a:pt x="54" y="22"/>
                      <a:pt x="54" y="22"/>
                    </a:cubicBezTo>
                    <a:cubicBezTo>
                      <a:pt x="53" y="22"/>
                      <a:pt x="53" y="21"/>
                      <a:pt x="53" y="21"/>
                    </a:cubicBezTo>
                    <a:cubicBezTo>
                      <a:pt x="53" y="21"/>
                      <a:pt x="53" y="21"/>
                      <a:pt x="53" y="21"/>
                    </a:cubicBezTo>
                    <a:cubicBezTo>
                      <a:pt x="53" y="20"/>
                      <a:pt x="53" y="20"/>
                      <a:pt x="53" y="20"/>
                    </a:cubicBezTo>
                    <a:cubicBezTo>
                      <a:pt x="53" y="19"/>
                      <a:pt x="52" y="19"/>
                      <a:pt x="52" y="19"/>
                    </a:cubicBezTo>
                    <a:cubicBezTo>
                      <a:pt x="52" y="19"/>
                      <a:pt x="52" y="18"/>
                      <a:pt x="52" y="18"/>
                    </a:cubicBezTo>
                    <a:cubicBezTo>
                      <a:pt x="52" y="18"/>
                      <a:pt x="52" y="18"/>
                      <a:pt x="52" y="18"/>
                    </a:cubicBezTo>
                    <a:cubicBezTo>
                      <a:pt x="52" y="17"/>
                      <a:pt x="51" y="17"/>
                      <a:pt x="51" y="16"/>
                    </a:cubicBezTo>
                    <a:cubicBezTo>
                      <a:pt x="51" y="16"/>
                      <a:pt x="51" y="16"/>
                      <a:pt x="51" y="16"/>
                    </a:cubicBezTo>
                    <a:cubicBezTo>
                      <a:pt x="51" y="15"/>
                      <a:pt x="51" y="15"/>
                      <a:pt x="50" y="15"/>
                    </a:cubicBezTo>
                    <a:cubicBezTo>
                      <a:pt x="50" y="15"/>
                      <a:pt x="50" y="14"/>
                      <a:pt x="50" y="14"/>
                    </a:cubicBezTo>
                    <a:cubicBezTo>
                      <a:pt x="50" y="14"/>
                      <a:pt x="50" y="14"/>
                      <a:pt x="50" y="13"/>
                    </a:cubicBezTo>
                    <a:cubicBezTo>
                      <a:pt x="49" y="13"/>
                      <a:pt x="49" y="13"/>
                      <a:pt x="49" y="13"/>
                    </a:cubicBezTo>
                    <a:cubicBezTo>
                      <a:pt x="49" y="12"/>
                      <a:pt x="49" y="12"/>
                      <a:pt x="49" y="12"/>
                    </a:cubicBezTo>
                    <a:cubicBezTo>
                      <a:pt x="49" y="12"/>
                      <a:pt x="49" y="12"/>
                      <a:pt x="48" y="11"/>
                    </a:cubicBezTo>
                    <a:cubicBezTo>
                      <a:pt x="48" y="11"/>
                      <a:pt x="48" y="11"/>
                      <a:pt x="48" y="10"/>
                    </a:cubicBezTo>
                    <a:cubicBezTo>
                      <a:pt x="48" y="10"/>
                      <a:pt x="48" y="10"/>
                      <a:pt x="48" y="10"/>
                    </a:cubicBezTo>
                    <a:cubicBezTo>
                      <a:pt x="47" y="10"/>
                      <a:pt x="47" y="9"/>
                      <a:pt x="47" y="9"/>
                    </a:cubicBezTo>
                    <a:cubicBezTo>
                      <a:pt x="47" y="9"/>
                      <a:pt x="46" y="9"/>
                      <a:pt x="46" y="8"/>
                    </a:cubicBezTo>
                    <a:cubicBezTo>
                      <a:pt x="46" y="8"/>
                      <a:pt x="46" y="8"/>
                      <a:pt x="46" y="8"/>
                    </a:cubicBezTo>
                    <a:cubicBezTo>
                      <a:pt x="46" y="7"/>
                      <a:pt x="45" y="7"/>
                      <a:pt x="45" y="7"/>
                    </a:cubicBezTo>
                    <a:cubicBezTo>
                      <a:pt x="45" y="7"/>
                      <a:pt x="45" y="7"/>
                      <a:pt x="45" y="6"/>
                    </a:cubicBezTo>
                    <a:cubicBezTo>
                      <a:pt x="45" y="6"/>
                      <a:pt x="44" y="6"/>
                      <a:pt x="44" y="6"/>
                    </a:cubicBezTo>
                    <a:cubicBezTo>
                      <a:pt x="44" y="6"/>
                      <a:pt x="44" y="6"/>
                      <a:pt x="44" y="5"/>
                    </a:cubicBezTo>
                    <a:cubicBezTo>
                      <a:pt x="44" y="5"/>
                      <a:pt x="43" y="5"/>
                      <a:pt x="43" y="5"/>
                    </a:cubicBezTo>
                    <a:cubicBezTo>
                      <a:pt x="43" y="5"/>
                      <a:pt x="43" y="4"/>
                      <a:pt x="42" y="4"/>
                    </a:cubicBezTo>
                    <a:cubicBezTo>
                      <a:pt x="42" y="4"/>
                      <a:pt x="42" y="4"/>
                      <a:pt x="42" y="4"/>
                    </a:cubicBezTo>
                    <a:cubicBezTo>
                      <a:pt x="42" y="4"/>
                      <a:pt x="42" y="3"/>
                      <a:pt x="41" y="3"/>
                    </a:cubicBezTo>
                    <a:cubicBezTo>
                      <a:pt x="41" y="3"/>
                      <a:pt x="41" y="3"/>
                      <a:pt x="41" y="3"/>
                    </a:cubicBezTo>
                    <a:cubicBezTo>
                      <a:pt x="41" y="3"/>
                      <a:pt x="40" y="3"/>
                      <a:pt x="40" y="2"/>
                    </a:cubicBezTo>
                    <a:cubicBezTo>
                      <a:pt x="40" y="2"/>
                      <a:pt x="40" y="2"/>
                      <a:pt x="40" y="2"/>
                    </a:cubicBezTo>
                    <a:cubicBezTo>
                      <a:pt x="40" y="2"/>
                      <a:pt x="39" y="2"/>
                      <a:pt x="39" y="2"/>
                    </a:cubicBezTo>
                    <a:cubicBezTo>
                      <a:pt x="39" y="2"/>
                      <a:pt x="39" y="2"/>
                      <a:pt x="39" y="1"/>
                    </a:cubicBezTo>
                    <a:cubicBezTo>
                      <a:pt x="38" y="1"/>
                      <a:pt x="38" y="1"/>
                      <a:pt x="38" y="1"/>
                    </a:cubicBezTo>
                    <a:cubicBezTo>
                      <a:pt x="38" y="1"/>
                      <a:pt x="38" y="1"/>
                      <a:pt x="38" y="1"/>
                    </a:cubicBezTo>
                    <a:cubicBezTo>
                      <a:pt x="37" y="1"/>
                      <a:pt x="37" y="1"/>
                      <a:pt x="36" y="1"/>
                    </a:cubicBezTo>
                    <a:cubicBezTo>
                      <a:pt x="36" y="1"/>
                      <a:pt x="36" y="1"/>
                      <a:pt x="36" y="0"/>
                    </a:cubicBezTo>
                    <a:cubicBezTo>
                      <a:pt x="36" y="0"/>
                      <a:pt x="36" y="0"/>
                      <a:pt x="35" y="0"/>
                    </a:cubicBezTo>
                    <a:cubicBezTo>
                      <a:pt x="35" y="0"/>
                      <a:pt x="35" y="0"/>
                      <a:pt x="35" y="0"/>
                    </a:cubicBezTo>
                    <a:cubicBezTo>
                      <a:pt x="35" y="0"/>
                      <a:pt x="35" y="0"/>
                      <a:pt x="34" y="0"/>
                    </a:cubicBezTo>
                    <a:cubicBezTo>
                      <a:pt x="34" y="0"/>
                      <a:pt x="34" y="0"/>
                      <a:pt x="34" y="0"/>
                    </a:cubicBezTo>
                    <a:cubicBezTo>
                      <a:pt x="34" y="0"/>
                      <a:pt x="34" y="0"/>
                      <a:pt x="33" y="0"/>
                    </a:cubicBezTo>
                    <a:cubicBezTo>
                      <a:pt x="33" y="0"/>
                      <a:pt x="33" y="0"/>
                      <a:pt x="32" y="0"/>
                    </a:cubicBezTo>
                    <a:cubicBezTo>
                      <a:pt x="32" y="0"/>
                      <a:pt x="32" y="0"/>
                      <a:pt x="32" y="0"/>
                    </a:cubicBezTo>
                    <a:cubicBezTo>
                      <a:pt x="31" y="0"/>
                      <a:pt x="31" y="1"/>
                      <a:pt x="31" y="1"/>
                    </a:cubicBezTo>
                    <a:cubicBezTo>
                      <a:pt x="30" y="1"/>
                      <a:pt x="30" y="1"/>
                      <a:pt x="30" y="1"/>
                    </a:cubicBezTo>
                    <a:cubicBezTo>
                      <a:pt x="30" y="1"/>
                      <a:pt x="29" y="1"/>
                      <a:pt x="29" y="1"/>
                    </a:cubicBezTo>
                    <a:cubicBezTo>
                      <a:pt x="29" y="2"/>
                      <a:pt x="29" y="2"/>
                      <a:pt x="29" y="2"/>
                    </a:cubicBezTo>
                    <a:cubicBezTo>
                      <a:pt x="28" y="2"/>
                      <a:pt x="28" y="2"/>
                      <a:pt x="27" y="3"/>
                    </a:cubicBezTo>
                    <a:cubicBezTo>
                      <a:pt x="27" y="2"/>
                      <a:pt x="27" y="2"/>
                      <a:pt x="26" y="2"/>
                    </a:cubicBezTo>
                    <a:cubicBezTo>
                      <a:pt x="26" y="2"/>
                      <a:pt x="26" y="2"/>
                      <a:pt x="26" y="1"/>
                    </a:cubicBezTo>
                    <a:cubicBezTo>
                      <a:pt x="25" y="1"/>
                      <a:pt x="25" y="1"/>
                      <a:pt x="25" y="1"/>
                    </a:cubicBezTo>
                    <a:cubicBezTo>
                      <a:pt x="24" y="1"/>
                      <a:pt x="24" y="1"/>
                      <a:pt x="24" y="1"/>
                    </a:cubicBezTo>
                    <a:cubicBezTo>
                      <a:pt x="24" y="1"/>
                      <a:pt x="23" y="0"/>
                      <a:pt x="23" y="0"/>
                    </a:cubicBezTo>
                    <a:cubicBezTo>
                      <a:pt x="23" y="0"/>
                      <a:pt x="23" y="0"/>
                      <a:pt x="23" y="0"/>
                    </a:cubicBezTo>
                    <a:cubicBezTo>
                      <a:pt x="22" y="0"/>
                      <a:pt x="22" y="0"/>
                      <a:pt x="21" y="0"/>
                    </a:cubicBezTo>
                    <a:cubicBezTo>
                      <a:pt x="21" y="0"/>
                      <a:pt x="21" y="0"/>
                      <a:pt x="21" y="0"/>
                    </a:cubicBezTo>
                    <a:cubicBezTo>
                      <a:pt x="21" y="0"/>
                      <a:pt x="21" y="0"/>
                      <a:pt x="20" y="0"/>
                    </a:cubicBezTo>
                    <a:cubicBezTo>
                      <a:pt x="20" y="0"/>
                      <a:pt x="20" y="0"/>
                      <a:pt x="20" y="0"/>
                    </a:cubicBezTo>
                    <a:cubicBezTo>
                      <a:pt x="20" y="0"/>
                      <a:pt x="20" y="0"/>
                      <a:pt x="19" y="0"/>
                    </a:cubicBezTo>
                    <a:cubicBezTo>
                      <a:pt x="19" y="0"/>
                      <a:pt x="19" y="0"/>
                      <a:pt x="18" y="0"/>
                    </a:cubicBezTo>
                    <a:cubicBezTo>
                      <a:pt x="18" y="1"/>
                      <a:pt x="18" y="1"/>
                      <a:pt x="18" y="1"/>
                    </a:cubicBezTo>
                    <a:cubicBezTo>
                      <a:pt x="18" y="1"/>
                      <a:pt x="18" y="1"/>
                      <a:pt x="17" y="1"/>
                    </a:cubicBezTo>
                    <a:cubicBezTo>
                      <a:pt x="17" y="1"/>
                      <a:pt x="17" y="1"/>
                      <a:pt x="17" y="1"/>
                    </a:cubicBezTo>
                    <a:cubicBezTo>
                      <a:pt x="17" y="1"/>
                      <a:pt x="16" y="1"/>
                      <a:pt x="16" y="1"/>
                    </a:cubicBezTo>
                    <a:cubicBezTo>
                      <a:pt x="16" y="2"/>
                      <a:pt x="16" y="2"/>
                      <a:pt x="16" y="2"/>
                    </a:cubicBezTo>
                    <a:cubicBezTo>
                      <a:pt x="16" y="2"/>
                      <a:pt x="15" y="2"/>
                      <a:pt x="15" y="2"/>
                    </a:cubicBezTo>
                    <a:cubicBezTo>
                      <a:pt x="15" y="2"/>
                      <a:pt x="15" y="2"/>
                      <a:pt x="15" y="2"/>
                    </a:cubicBezTo>
                    <a:cubicBezTo>
                      <a:pt x="14" y="3"/>
                      <a:pt x="14" y="3"/>
                      <a:pt x="14" y="3"/>
                    </a:cubicBezTo>
                    <a:cubicBezTo>
                      <a:pt x="14" y="3"/>
                      <a:pt x="14" y="3"/>
                      <a:pt x="14" y="3"/>
                    </a:cubicBezTo>
                    <a:cubicBezTo>
                      <a:pt x="13" y="4"/>
                      <a:pt x="12" y="4"/>
                      <a:pt x="11" y="5"/>
                    </a:cubicBezTo>
                    <a:cubicBezTo>
                      <a:pt x="11" y="5"/>
                      <a:pt x="11" y="5"/>
                      <a:pt x="11" y="5"/>
                    </a:cubicBezTo>
                    <a:cubicBezTo>
                      <a:pt x="11" y="6"/>
                      <a:pt x="11" y="6"/>
                      <a:pt x="10" y="6"/>
                    </a:cubicBezTo>
                    <a:cubicBezTo>
                      <a:pt x="10" y="6"/>
                      <a:pt x="10" y="6"/>
                      <a:pt x="10" y="6"/>
                    </a:cubicBezTo>
                    <a:cubicBezTo>
                      <a:pt x="10" y="7"/>
                      <a:pt x="10" y="7"/>
                      <a:pt x="9" y="7"/>
                    </a:cubicBezTo>
                    <a:cubicBezTo>
                      <a:pt x="9" y="7"/>
                      <a:pt x="9" y="7"/>
                      <a:pt x="9" y="8"/>
                    </a:cubicBezTo>
                    <a:cubicBezTo>
                      <a:pt x="9" y="8"/>
                      <a:pt x="9" y="8"/>
                      <a:pt x="8" y="8"/>
                    </a:cubicBezTo>
                    <a:cubicBezTo>
                      <a:pt x="8" y="9"/>
                      <a:pt x="8" y="9"/>
                      <a:pt x="8" y="9"/>
                    </a:cubicBezTo>
                    <a:cubicBezTo>
                      <a:pt x="8" y="9"/>
                      <a:pt x="8" y="10"/>
                      <a:pt x="7" y="10"/>
                    </a:cubicBezTo>
                    <a:cubicBezTo>
                      <a:pt x="7" y="10"/>
                      <a:pt x="7" y="10"/>
                      <a:pt x="7" y="10"/>
                    </a:cubicBezTo>
                    <a:cubicBezTo>
                      <a:pt x="7" y="10"/>
                      <a:pt x="7" y="11"/>
                      <a:pt x="7" y="11"/>
                    </a:cubicBezTo>
                    <a:cubicBezTo>
                      <a:pt x="7" y="11"/>
                      <a:pt x="6" y="11"/>
                      <a:pt x="6" y="11"/>
                    </a:cubicBezTo>
                    <a:cubicBezTo>
                      <a:pt x="6" y="12"/>
                      <a:pt x="6" y="12"/>
                      <a:pt x="6" y="12"/>
                    </a:cubicBezTo>
                    <a:cubicBezTo>
                      <a:pt x="6" y="12"/>
                      <a:pt x="6" y="12"/>
                      <a:pt x="6" y="13"/>
                    </a:cubicBezTo>
                    <a:cubicBezTo>
                      <a:pt x="5" y="13"/>
                      <a:pt x="5" y="13"/>
                      <a:pt x="5" y="13"/>
                    </a:cubicBezTo>
                    <a:cubicBezTo>
                      <a:pt x="5" y="14"/>
                      <a:pt x="5" y="14"/>
                      <a:pt x="5" y="14"/>
                    </a:cubicBezTo>
                    <a:cubicBezTo>
                      <a:pt x="5" y="14"/>
                      <a:pt x="5" y="15"/>
                      <a:pt x="4" y="15"/>
                    </a:cubicBezTo>
                    <a:cubicBezTo>
                      <a:pt x="4" y="15"/>
                      <a:pt x="4" y="15"/>
                      <a:pt x="4" y="15"/>
                    </a:cubicBezTo>
                    <a:cubicBezTo>
                      <a:pt x="4" y="15"/>
                      <a:pt x="4" y="15"/>
                      <a:pt x="4" y="16"/>
                    </a:cubicBezTo>
                    <a:cubicBezTo>
                      <a:pt x="4" y="16"/>
                      <a:pt x="4" y="16"/>
                      <a:pt x="4" y="16"/>
                    </a:cubicBezTo>
                    <a:cubicBezTo>
                      <a:pt x="3" y="17"/>
                      <a:pt x="3" y="17"/>
                      <a:pt x="3" y="18"/>
                    </a:cubicBezTo>
                    <a:cubicBezTo>
                      <a:pt x="3" y="18"/>
                      <a:pt x="3" y="18"/>
                      <a:pt x="3" y="18"/>
                    </a:cubicBezTo>
                    <a:cubicBezTo>
                      <a:pt x="3" y="18"/>
                      <a:pt x="3" y="18"/>
                      <a:pt x="3" y="19"/>
                    </a:cubicBezTo>
                    <a:cubicBezTo>
                      <a:pt x="3" y="19"/>
                      <a:pt x="2" y="19"/>
                      <a:pt x="2" y="19"/>
                    </a:cubicBezTo>
                    <a:cubicBezTo>
                      <a:pt x="2" y="19"/>
                      <a:pt x="2" y="19"/>
                      <a:pt x="2" y="20"/>
                    </a:cubicBezTo>
                    <a:cubicBezTo>
                      <a:pt x="2" y="20"/>
                      <a:pt x="2" y="20"/>
                      <a:pt x="2" y="21"/>
                    </a:cubicBezTo>
                    <a:close/>
                  </a:path>
                </a:pathLst>
              </a:custGeom>
              <a:solidFill>
                <a:srgbClr val="D8DE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85" name="Freeform 218"/>
              <p:cNvSpPr>
                <a:spLocks/>
              </p:cNvSpPr>
              <p:nvPr/>
            </p:nvSpPr>
            <p:spPr bwMode="auto">
              <a:xfrm>
                <a:off x="9410701" y="2543176"/>
                <a:ext cx="38100" cy="215900"/>
              </a:xfrm>
              <a:custGeom>
                <a:avLst/>
                <a:gdLst>
                  <a:gd name="T0" fmla="*/ 0 w 12"/>
                  <a:gd name="T1" fmla="*/ 0 h 67"/>
                  <a:gd name="T2" fmla="*/ 12 w 12"/>
                  <a:gd name="T3" fmla="*/ 0 h 67"/>
                  <a:gd name="T4" fmla="*/ 12 w 12"/>
                  <a:gd name="T5" fmla="*/ 32 h 67"/>
                  <a:gd name="T6" fmla="*/ 12 w 12"/>
                  <a:gd name="T7" fmla="*/ 59 h 67"/>
                  <a:gd name="T8" fmla="*/ 12 w 12"/>
                  <a:gd name="T9" fmla="*/ 65 h 67"/>
                  <a:gd name="T10" fmla="*/ 12 w 12"/>
                  <a:gd name="T11" fmla="*/ 65 h 67"/>
                  <a:gd name="T12" fmla="*/ 8 w 12"/>
                  <a:gd name="T13" fmla="*/ 67 h 67"/>
                  <a:gd name="T14" fmla="*/ 0 w 12"/>
                  <a:gd name="T15" fmla="*/ 60 h 67"/>
                  <a:gd name="T16" fmla="*/ 0 w 12"/>
                  <a:gd name="T17" fmla="*/ 54 h 67"/>
                  <a:gd name="T18" fmla="*/ 0 w 12"/>
                  <a:gd name="T1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7">
                    <a:moveTo>
                      <a:pt x="0" y="0"/>
                    </a:moveTo>
                    <a:cubicBezTo>
                      <a:pt x="12" y="0"/>
                      <a:pt x="12" y="0"/>
                      <a:pt x="12" y="0"/>
                    </a:cubicBezTo>
                    <a:cubicBezTo>
                      <a:pt x="12" y="32"/>
                      <a:pt x="12" y="32"/>
                      <a:pt x="12" y="32"/>
                    </a:cubicBezTo>
                    <a:cubicBezTo>
                      <a:pt x="12" y="59"/>
                      <a:pt x="12" y="59"/>
                      <a:pt x="12" y="59"/>
                    </a:cubicBezTo>
                    <a:cubicBezTo>
                      <a:pt x="12" y="65"/>
                      <a:pt x="12" y="65"/>
                      <a:pt x="12" y="65"/>
                    </a:cubicBezTo>
                    <a:cubicBezTo>
                      <a:pt x="12" y="65"/>
                      <a:pt x="12" y="65"/>
                      <a:pt x="12" y="65"/>
                    </a:cubicBezTo>
                    <a:cubicBezTo>
                      <a:pt x="11" y="66"/>
                      <a:pt x="9" y="67"/>
                      <a:pt x="8" y="67"/>
                    </a:cubicBezTo>
                    <a:cubicBezTo>
                      <a:pt x="4" y="67"/>
                      <a:pt x="0" y="64"/>
                      <a:pt x="0" y="60"/>
                    </a:cubicBezTo>
                    <a:cubicBezTo>
                      <a:pt x="0" y="54"/>
                      <a:pt x="0" y="54"/>
                      <a:pt x="0" y="54"/>
                    </a:cubicBezTo>
                    <a:cubicBezTo>
                      <a:pt x="0" y="0"/>
                      <a:pt x="0" y="0"/>
                      <a:pt x="0" y="0"/>
                    </a:cubicBezTo>
                    <a:close/>
                  </a:path>
                </a:pathLst>
              </a:custGeom>
              <a:solidFill>
                <a:srgbClr val="D8DE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86" name="Freeform 219"/>
              <p:cNvSpPr>
                <a:spLocks/>
              </p:cNvSpPr>
              <p:nvPr/>
            </p:nvSpPr>
            <p:spPr bwMode="auto">
              <a:xfrm>
                <a:off x="9436101" y="2344738"/>
                <a:ext cx="166688" cy="49213"/>
              </a:xfrm>
              <a:custGeom>
                <a:avLst/>
                <a:gdLst>
                  <a:gd name="T0" fmla="*/ 0 w 52"/>
                  <a:gd name="T1" fmla="*/ 6 h 15"/>
                  <a:gd name="T2" fmla="*/ 3 w 52"/>
                  <a:gd name="T3" fmla="*/ 9 h 15"/>
                  <a:gd name="T4" fmla="*/ 26 w 52"/>
                  <a:gd name="T5" fmla="*/ 15 h 15"/>
                  <a:gd name="T6" fmla="*/ 50 w 52"/>
                  <a:gd name="T7" fmla="*/ 9 h 15"/>
                  <a:gd name="T8" fmla="*/ 52 w 52"/>
                  <a:gd name="T9" fmla="*/ 6 h 15"/>
                  <a:gd name="T10" fmla="*/ 26 w 52"/>
                  <a:gd name="T11" fmla="*/ 0 h 15"/>
                  <a:gd name="T12" fmla="*/ 0 w 52"/>
                  <a:gd name="T13" fmla="*/ 6 h 15"/>
                </a:gdLst>
                <a:ahLst/>
                <a:cxnLst>
                  <a:cxn ang="0">
                    <a:pos x="T0" y="T1"/>
                  </a:cxn>
                  <a:cxn ang="0">
                    <a:pos x="T2" y="T3"/>
                  </a:cxn>
                  <a:cxn ang="0">
                    <a:pos x="T4" y="T5"/>
                  </a:cxn>
                  <a:cxn ang="0">
                    <a:pos x="T6" y="T7"/>
                  </a:cxn>
                  <a:cxn ang="0">
                    <a:pos x="T8" y="T9"/>
                  </a:cxn>
                  <a:cxn ang="0">
                    <a:pos x="T10" y="T11"/>
                  </a:cxn>
                  <a:cxn ang="0">
                    <a:pos x="T12" y="T13"/>
                  </a:cxn>
                </a:cxnLst>
                <a:rect l="0" t="0" r="r" b="b"/>
                <a:pathLst>
                  <a:path w="52" h="15">
                    <a:moveTo>
                      <a:pt x="0" y="6"/>
                    </a:moveTo>
                    <a:cubicBezTo>
                      <a:pt x="1" y="7"/>
                      <a:pt x="2" y="8"/>
                      <a:pt x="3" y="9"/>
                    </a:cubicBezTo>
                    <a:cubicBezTo>
                      <a:pt x="7" y="13"/>
                      <a:pt x="16" y="15"/>
                      <a:pt x="26" y="15"/>
                    </a:cubicBezTo>
                    <a:cubicBezTo>
                      <a:pt x="37" y="15"/>
                      <a:pt x="46" y="13"/>
                      <a:pt x="50" y="9"/>
                    </a:cubicBezTo>
                    <a:cubicBezTo>
                      <a:pt x="51" y="8"/>
                      <a:pt x="52" y="7"/>
                      <a:pt x="52" y="6"/>
                    </a:cubicBezTo>
                    <a:cubicBezTo>
                      <a:pt x="49" y="3"/>
                      <a:pt x="39" y="0"/>
                      <a:pt x="26" y="0"/>
                    </a:cubicBezTo>
                    <a:cubicBezTo>
                      <a:pt x="13" y="0"/>
                      <a:pt x="4" y="3"/>
                      <a:pt x="0" y="6"/>
                    </a:cubicBezTo>
                    <a:close/>
                  </a:path>
                </a:pathLst>
              </a:custGeom>
              <a:solidFill>
                <a:srgbClr val="6473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87" name="Freeform 220"/>
              <p:cNvSpPr>
                <a:spLocks/>
              </p:cNvSpPr>
              <p:nvPr/>
            </p:nvSpPr>
            <p:spPr bwMode="auto">
              <a:xfrm>
                <a:off x="9436101" y="2287588"/>
                <a:ext cx="169863" cy="60325"/>
              </a:xfrm>
              <a:custGeom>
                <a:avLst/>
                <a:gdLst>
                  <a:gd name="T0" fmla="*/ 21 w 53"/>
                  <a:gd name="T1" fmla="*/ 9 h 19"/>
                  <a:gd name="T2" fmla="*/ 26 w 53"/>
                  <a:gd name="T3" fmla="*/ 3 h 19"/>
                  <a:gd name="T4" fmla="*/ 32 w 53"/>
                  <a:gd name="T5" fmla="*/ 9 h 19"/>
                  <a:gd name="T6" fmla="*/ 31 w 53"/>
                  <a:gd name="T7" fmla="*/ 13 h 19"/>
                  <a:gd name="T8" fmla="*/ 53 w 53"/>
                  <a:gd name="T9" fmla="*/ 19 h 19"/>
                  <a:gd name="T10" fmla="*/ 53 w 53"/>
                  <a:gd name="T11" fmla="*/ 18 h 19"/>
                  <a:gd name="T12" fmla="*/ 40 w 53"/>
                  <a:gd name="T13" fmla="*/ 2 h 19"/>
                  <a:gd name="T14" fmla="*/ 26 w 53"/>
                  <a:gd name="T15" fmla="*/ 0 h 19"/>
                  <a:gd name="T16" fmla="*/ 13 w 53"/>
                  <a:gd name="T17" fmla="*/ 2 h 19"/>
                  <a:gd name="T18" fmla="*/ 0 w 53"/>
                  <a:gd name="T19" fmla="*/ 18 h 19"/>
                  <a:gd name="T20" fmla="*/ 0 w 53"/>
                  <a:gd name="T21" fmla="*/ 19 h 19"/>
                  <a:gd name="T22" fmla="*/ 22 w 53"/>
                  <a:gd name="T23" fmla="*/ 13 h 19"/>
                  <a:gd name="T24" fmla="*/ 21 w 53"/>
                  <a:gd name="T25"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 h="19">
                    <a:moveTo>
                      <a:pt x="21" y="9"/>
                    </a:moveTo>
                    <a:cubicBezTo>
                      <a:pt x="21" y="6"/>
                      <a:pt x="23" y="3"/>
                      <a:pt x="26" y="3"/>
                    </a:cubicBezTo>
                    <a:cubicBezTo>
                      <a:pt x="29" y="3"/>
                      <a:pt x="32" y="6"/>
                      <a:pt x="32" y="9"/>
                    </a:cubicBezTo>
                    <a:cubicBezTo>
                      <a:pt x="32" y="10"/>
                      <a:pt x="31" y="12"/>
                      <a:pt x="31" y="13"/>
                    </a:cubicBezTo>
                    <a:cubicBezTo>
                      <a:pt x="39" y="13"/>
                      <a:pt x="47" y="15"/>
                      <a:pt x="53" y="19"/>
                    </a:cubicBezTo>
                    <a:cubicBezTo>
                      <a:pt x="53" y="18"/>
                      <a:pt x="53" y="18"/>
                      <a:pt x="53" y="18"/>
                    </a:cubicBezTo>
                    <a:cubicBezTo>
                      <a:pt x="40" y="2"/>
                      <a:pt x="40" y="2"/>
                      <a:pt x="40" y="2"/>
                    </a:cubicBezTo>
                    <a:cubicBezTo>
                      <a:pt x="26" y="0"/>
                      <a:pt x="26" y="0"/>
                      <a:pt x="26" y="0"/>
                    </a:cubicBezTo>
                    <a:cubicBezTo>
                      <a:pt x="13" y="2"/>
                      <a:pt x="13" y="2"/>
                      <a:pt x="13" y="2"/>
                    </a:cubicBezTo>
                    <a:cubicBezTo>
                      <a:pt x="0" y="18"/>
                      <a:pt x="0" y="18"/>
                      <a:pt x="0" y="18"/>
                    </a:cubicBezTo>
                    <a:cubicBezTo>
                      <a:pt x="0" y="18"/>
                      <a:pt x="0" y="18"/>
                      <a:pt x="0" y="19"/>
                    </a:cubicBezTo>
                    <a:cubicBezTo>
                      <a:pt x="5" y="15"/>
                      <a:pt x="14" y="13"/>
                      <a:pt x="22" y="13"/>
                    </a:cubicBezTo>
                    <a:cubicBezTo>
                      <a:pt x="21" y="12"/>
                      <a:pt x="21" y="10"/>
                      <a:pt x="21" y="9"/>
                    </a:cubicBezTo>
                    <a:close/>
                  </a:path>
                </a:pathLst>
              </a:custGeom>
              <a:solidFill>
                <a:srgbClr val="8497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88" name="Freeform 221"/>
              <p:cNvSpPr>
                <a:spLocks/>
              </p:cNvSpPr>
              <p:nvPr/>
            </p:nvSpPr>
            <p:spPr bwMode="auto">
              <a:xfrm>
                <a:off x="9436101" y="2297113"/>
                <a:ext cx="169863" cy="68263"/>
              </a:xfrm>
              <a:custGeom>
                <a:avLst/>
                <a:gdLst>
                  <a:gd name="T0" fmla="*/ 0 w 53"/>
                  <a:gd name="T1" fmla="*/ 21 h 21"/>
                  <a:gd name="T2" fmla="*/ 26 w 53"/>
                  <a:gd name="T3" fmla="*/ 15 h 21"/>
                  <a:gd name="T4" fmla="*/ 52 w 53"/>
                  <a:gd name="T5" fmla="*/ 21 h 21"/>
                  <a:gd name="T6" fmla="*/ 53 w 53"/>
                  <a:gd name="T7" fmla="*/ 18 h 21"/>
                  <a:gd name="T8" fmla="*/ 52 w 53"/>
                  <a:gd name="T9" fmla="*/ 16 h 21"/>
                  <a:gd name="T10" fmla="*/ 53 w 53"/>
                  <a:gd name="T11" fmla="*/ 16 h 21"/>
                  <a:gd name="T12" fmla="*/ 31 w 53"/>
                  <a:gd name="T13" fmla="*/ 10 h 21"/>
                  <a:gd name="T14" fmla="*/ 32 w 53"/>
                  <a:gd name="T15" fmla="*/ 6 h 21"/>
                  <a:gd name="T16" fmla="*/ 26 w 53"/>
                  <a:gd name="T17" fmla="*/ 0 h 21"/>
                  <a:gd name="T18" fmla="*/ 21 w 53"/>
                  <a:gd name="T19" fmla="*/ 6 h 21"/>
                  <a:gd name="T20" fmla="*/ 22 w 53"/>
                  <a:gd name="T21" fmla="*/ 10 h 21"/>
                  <a:gd name="T22" fmla="*/ 0 w 53"/>
                  <a:gd name="T23" fmla="*/ 16 h 21"/>
                  <a:gd name="T24" fmla="*/ 0 w 53"/>
                  <a:gd name="T25" fmla="*/ 16 h 21"/>
                  <a:gd name="T26" fmla="*/ 0 w 53"/>
                  <a:gd name="T27" fmla="*/ 18 h 21"/>
                  <a:gd name="T28" fmla="*/ 0 w 53"/>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21">
                    <a:moveTo>
                      <a:pt x="0" y="21"/>
                    </a:moveTo>
                    <a:cubicBezTo>
                      <a:pt x="4" y="18"/>
                      <a:pt x="13" y="15"/>
                      <a:pt x="26" y="15"/>
                    </a:cubicBezTo>
                    <a:cubicBezTo>
                      <a:pt x="39" y="15"/>
                      <a:pt x="49" y="18"/>
                      <a:pt x="52" y="21"/>
                    </a:cubicBezTo>
                    <a:cubicBezTo>
                      <a:pt x="53" y="20"/>
                      <a:pt x="53" y="19"/>
                      <a:pt x="53" y="18"/>
                    </a:cubicBezTo>
                    <a:cubicBezTo>
                      <a:pt x="53" y="17"/>
                      <a:pt x="53" y="17"/>
                      <a:pt x="52" y="16"/>
                    </a:cubicBezTo>
                    <a:cubicBezTo>
                      <a:pt x="53" y="16"/>
                      <a:pt x="53" y="16"/>
                      <a:pt x="53" y="16"/>
                    </a:cubicBezTo>
                    <a:cubicBezTo>
                      <a:pt x="47" y="12"/>
                      <a:pt x="39" y="10"/>
                      <a:pt x="31" y="10"/>
                    </a:cubicBezTo>
                    <a:cubicBezTo>
                      <a:pt x="31" y="9"/>
                      <a:pt x="32" y="7"/>
                      <a:pt x="32" y="6"/>
                    </a:cubicBezTo>
                    <a:cubicBezTo>
                      <a:pt x="32" y="3"/>
                      <a:pt x="29" y="0"/>
                      <a:pt x="26" y="0"/>
                    </a:cubicBezTo>
                    <a:cubicBezTo>
                      <a:pt x="23" y="0"/>
                      <a:pt x="21" y="3"/>
                      <a:pt x="21" y="6"/>
                    </a:cubicBezTo>
                    <a:cubicBezTo>
                      <a:pt x="21" y="7"/>
                      <a:pt x="21" y="9"/>
                      <a:pt x="22" y="10"/>
                    </a:cubicBezTo>
                    <a:cubicBezTo>
                      <a:pt x="14" y="10"/>
                      <a:pt x="5" y="12"/>
                      <a:pt x="0" y="16"/>
                    </a:cubicBezTo>
                    <a:cubicBezTo>
                      <a:pt x="0" y="16"/>
                      <a:pt x="0" y="16"/>
                      <a:pt x="0" y="16"/>
                    </a:cubicBezTo>
                    <a:cubicBezTo>
                      <a:pt x="0" y="17"/>
                      <a:pt x="0" y="17"/>
                      <a:pt x="0" y="18"/>
                    </a:cubicBezTo>
                    <a:cubicBezTo>
                      <a:pt x="0" y="19"/>
                      <a:pt x="0" y="20"/>
                      <a:pt x="0" y="21"/>
                    </a:cubicBezTo>
                    <a:close/>
                  </a:path>
                </a:pathLst>
              </a:custGeom>
              <a:solidFill>
                <a:srgbClr val="D8DE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grpSp>
        <p:sp>
          <p:nvSpPr>
            <p:cNvPr id="489" name="Rectangle 222"/>
            <p:cNvSpPr>
              <a:spLocks noChangeArrowheads="1"/>
            </p:cNvSpPr>
            <p:nvPr/>
          </p:nvSpPr>
          <p:spPr bwMode="auto">
            <a:xfrm>
              <a:off x="9725293" y="2797184"/>
              <a:ext cx="720000" cy="288000"/>
            </a:xfrm>
            <a:prstGeom prst="rect">
              <a:avLst/>
            </a:prstGeom>
            <a:solidFill>
              <a:srgbClr val="61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ctr" anchorCtr="0" compatLnSpc="1">
              <a:prstTxWarp prst="textNoShape">
                <a:avLst/>
              </a:prstTxWarp>
            </a:bodyPr>
            <a:lstStyle/>
            <a:p>
              <a:pPr algn="ctr"/>
              <a:r>
                <a:rPr lang="de-CH" sz="1400" b="1" dirty="0">
                  <a:solidFill>
                    <a:schemeClr val="bg1"/>
                  </a:solidFill>
                </a:rPr>
                <a:t>SMS</a:t>
              </a:r>
            </a:p>
          </p:txBody>
        </p:sp>
        <p:grpSp>
          <p:nvGrpSpPr>
            <p:cNvPr id="885" name="Gruppieren 884"/>
            <p:cNvGrpSpPr/>
            <p:nvPr/>
          </p:nvGrpSpPr>
          <p:grpSpPr>
            <a:xfrm>
              <a:off x="2327276" y="2375546"/>
              <a:ext cx="163513" cy="544513"/>
              <a:chOff x="2327276" y="2268538"/>
              <a:chExt cx="163513" cy="544513"/>
            </a:xfrm>
          </p:grpSpPr>
          <p:sp>
            <p:nvSpPr>
              <p:cNvPr id="491" name="Freeform 224"/>
              <p:cNvSpPr>
                <a:spLocks/>
              </p:cNvSpPr>
              <p:nvPr/>
            </p:nvSpPr>
            <p:spPr bwMode="auto">
              <a:xfrm>
                <a:off x="2346326" y="2347913"/>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0" y="0"/>
                      <a:pt x="1" y="0"/>
                      <a:pt x="1" y="0"/>
                    </a:cubicBezTo>
                    <a:close/>
                  </a:path>
                </a:pathLst>
              </a:custGeom>
              <a:solidFill>
                <a:srgbClr val="854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92" name="Oval 225"/>
              <p:cNvSpPr>
                <a:spLocks noChangeArrowheads="1"/>
              </p:cNvSpPr>
              <p:nvPr/>
            </p:nvSpPr>
            <p:spPr bwMode="auto">
              <a:xfrm>
                <a:off x="2352676" y="2338388"/>
                <a:ext cx="1588" cy="3175"/>
              </a:xfrm>
              <a:prstGeom prst="ellipse">
                <a:avLst/>
              </a:prstGeom>
              <a:solidFill>
                <a:srgbClr val="AD6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93" name="Freeform 226"/>
              <p:cNvSpPr>
                <a:spLocks/>
              </p:cNvSpPr>
              <p:nvPr/>
            </p:nvSpPr>
            <p:spPr bwMode="auto">
              <a:xfrm>
                <a:off x="2355851" y="2332038"/>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solidFill>
                <a:srgbClr val="AD6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94" name="Freeform 227"/>
              <p:cNvSpPr>
                <a:spLocks/>
              </p:cNvSpPr>
              <p:nvPr/>
            </p:nvSpPr>
            <p:spPr bwMode="auto">
              <a:xfrm>
                <a:off x="2349501" y="23479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AD6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95" name="Freeform 228"/>
              <p:cNvSpPr>
                <a:spLocks/>
              </p:cNvSpPr>
              <p:nvPr/>
            </p:nvSpPr>
            <p:spPr bwMode="auto">
              <a:xfrm>
                <a:off x="2462213" y="2460626"/>
                <a:ext cx="28575" cy="160338"/>
              </a:xfrm>
              <a:custGeom>
                <a:avLst/>
                <a:gdLst>
                  <a:gd name="T0" fmla="*/ 9 w 9"/>
                  <a:gd name="T1" fmla="*/ 0 h 50"/>
                  <a:gd name="T2" fmla="*/ 0 w 9"/>
                  <a:gd name="T3" fmla="*/ 0 h 50"/>
                  <a:gd name="T4" fmla="*/ 0 w 9"/>
                  <a:gd name="T5" fmla="*/ 24 h 50"/>
                  <a:gd name="T6" fmla="*/ 0 w 9"/>
                  <a:gd name="T7" fmla="*/ 44 h 50"/>
                  <a:gd name="T8" fmla="*/ 0 w 9"/>
                  <a:gd name="T9" fmla="*/ 49 h 50"/>
                  <a:gd name="T10" fmla="*/ 0 w 9"/>
                  <a:gd name="T11" fmla="*/ 49 h 50"/>
                  <a:gd name="T12" fmla="*/ 3 w 9"/>
                  <a:gd name="T13" fmla="*/ 50 h 50"/>
                  <a:gd name="T14" fmla="*/ 9 w 9"/>
                  <a:gd name="T15" fmla="*/ 45 h 50"/>
                  <a:gd name="T16" fmla="*/ 9 w 9"/>
                  <a:gd name="T17" fmla="*/ 41 h 50"/>
                  <a:gd name="T18" fmla="*/ 9 w 9"/>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50">
                    <a:moveTo>
                      <a:pt x="9" y="0"/>
                    </a:moveTo>
                    <a:cubicBezTo>
                      <a:pt x="0" y="0"/>
                      <a:pt x="0" y="0"/>
                      <a:pt x="0" y="0"/>
                    </a:cubicBezTo>
                    <a:cubicBezTo>
                      <a:pt x="0" y="24"/>
                      <a:pt x="0" y="24"/>
                      <a:pt x="0" y="24"/>
                    </a:cubicBezTo>
                    <a:cubicBezTo>
                      <a:pt x="0" y="44"/>
                      <a:pt x="0" y="44"/>
                      <a:pt x="0" y="44"/>
                    </a:cubicBezTo>
                    <a:cubicBezTo>
                      <a:pt x="0" y="49"/>
                      <a:pt x="0" y="49"/>
                      <a:pt x="0" y="49"/>
                    </a:cubicBezTo>
                    <a:cubicBezTo>
                      <a:pt x="0" y="49"/>
                      <a:pt x="0" y="49"/>
                      <a:pt x="0" y="49"/>
                    </a:cubicBezTo>
                    <a:cubicBezTo>
                      <a:pt x="1" y="50"/>
                      <a:pt x="2" y="50"/>
                      <a:pt x="3" y="50"/>
                    </a:cubicBezTo>
                    <a:cubicBezTo>
                      <a:pt x="6" y="50"/>
                      <a:pt x="9" y="48"/>
                      <a:pt x="9" y="45"/>
                    </a:cubicBezTo>
                    <a:cubicBezTo>
                      <a:pt x="9" y="41"/>
                      <a:pt x="9" y="41"/>
                      <a:pt x="9" y="41"/>
                    </a:cubicBezTo>
                    <a:cubicBezTo>
                      <a:pt x="9" y="0"/>
                      <a:pt x="9" y="0"/>
                      <a:pt x="9" y="0"/>
                    </a:cubicBezTo>
                    <a:close/>
                  </a:path>
                </a:pathLst>
              </a:custGeom>
              <a:solidFill>
                <a:srgbClr val="DEA4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96" name="Freeform 229"/>
              <p:cNvSpPr>
                <a:spLocks/>
              </p:cNvSpPr>
              <p:nvPr/>
            </p:nvSpPr>
            <p:spPr bwMode="auto">
              <a:xfrm>
                <a:off x="2365376" y="2668588"/>
                <a:ext cx="36513" cy="144463"/>
              </a:xfrm>
              <a:custGeom>
                <a:avLst/>
                <a:gdLst>
                  <a:gd name="T0" fmla="*/ 0 w 11"/>
                  <a:gd name="T1" fmla="*/ 40 h 45"/>
                  <a:gd name="T2" fmla="*/ 0 w 11"/>
                  <a:gd name="T3" fmla="*/ 40 h 45"/>
                  <a:gd name="T4" fmla="*/ 0 w 11"/>
                  <a:gd name="T5" fmla="*/ 40 h 45"/>
                  <a:gd name="T6" fmla="*/ 6 w 11"/>
                  <a:gd name="T7" fmla="*/ 45 h 45"/>
                  <a:gd name="T8" fmla="*/ 11 w 11"/>
                  <a:gd name="T9" fmla="*/ 40 h 45"/>
                  <a:gd name="T10" fmla="*/ 11 w 11"/>
                  <a:gd name="T11" fmla="*/ 0 h 45"/>
                  <a:gd name="T12" fmla="*/ 0 w 11"/>
                  <a:gd name="T13" fmla="*/ 0 h 45"/>
                  <a:gd name="T14" fmla="*/ 0 w 11"/>
                  <a:gd name="T15" fmla="*/ 4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45">
                    <a:moveTo>
                      <a:pt x="0" y="40"/>
                    </a:moveTo>
                    <a:cubicBezTo>
                      <a:pt x="0" y="40"/>
                      <a:pt x="0" y="40"/>
                      <a:pt x="0" y="40"/>
                    </a:cubicBezTo>
                    <a:cubicBezTo>
                      <a:pt x="0" y="40"/>
                      <a:pt x="0" y="40"/>
                      <a:pt x="0" y="40"/>
                    </a:cubicBezTo>
                    <a:cubicBezTo>
                      <a:pt x="1" y="43"/>
                      <a:pt x="3" y="45"/>
                      <a:pt x="6" y="45"/>
                    </a:cubicBezTo>
                    <a:cubicBezTo>
                      <a:pt x="9" y="45"/>
                      <a:pt x="11" y="43"/>
                      <a:pt x="11" y="40"/>
                    </a:cubicBezTo>
                    <a:cubicBezTo>
                      <a:pt x="11" y="0"/>
                      <a:pt x="11" y="0"/>
                      <a:pt x="11" y="0"/>
                    </a:cubicBezTo>
                    <a:cubicBezTo>
                      <a:pt x="0" y="0"/>
                      <a:pt x="0" y="0"/>
                      <a:pt x="0" y="0"/>
                    </a:cubicBezTo>
                    <a:lnTo>
                      <a:pt x="0" y="40"/>
                    </a:lnTo>
                    <a:close/>
                  </a:path>
                </a:pathLst>
              </a:custGeom>
              <a:solidFill>
                <a:srgbClr val="A613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97" name="Freeform 230"/>
              <p:cNvSpPr>
                <a:spLocks noEditPoints="1"/>
              </p:cNvSpPr>
              <p:nvPr/>
            </p:nvSpPr>
            <p:spPr bwMode="auto">
              <a:xfrm>
                <a:off x="2327276" y="2406651"/>
                <a:ext cx="163513" cy="261938"/>
              </a:xfrm>
              <a:custGeom>
                <a:avLst/>
                <a:gdLst>
                  <a:gd name="T0" fmla="*/ 51 w 51"/>
                  <a:gd name="T1" fmla="*/ 17 h 82"/>
                  <a:gd name="T2" fmla="*/ 42 w 51"/>
                  <a:gd name="T3" fmla="*/ 1 h 82"/>
                  <a:gd name="T4" fmla="*/ 40 w 51"/>
                  <a:gd name="T5" fmla="*/ 0 h 82"/>
                  <a:gd name="T6" fmla="*/ 34 w 51"/>
                  <a:gd name="T7" fmla="*/ 4 h 82"/>
                  <a:gd name="T8" fmla="*/ 34 w 51"/>
                  <a:gd name="T9" fmla="*/ 5 h 82"/>
                  <a:gd name="T10" fmla="*/ 40 w 51"/>
                  <a:gd name="T11" fmla="*/ 8 h 82"/>
                  <a:gd name="T12" fmla="*/ 41 w 51"/>
                  <a:gd name="T13" fmla="*/ 10 h 82"/>
                  <a:gd name="T14" fmla="*/ 40 w 51"/>
                  <a:gd name="T15" fmla="*/ 10 h 82"/>
                  <a:gd name="T16" fmla="*/ 34 w 51"/>
                  <a:gd name="T17" fmla="*/ 11 h 82"/>
                  <a:gd name="T18" fmla="*/ 31 w 51"/>
                  <a:gd name="T19" fmla="*/ 17 h 82"/>
                  <a:gd name="T20" fmla="*/ 30 w 51"/>
                  <a:gd name="T21" fmla="*/ 18 h 82"/>
                  <a:gd name="T22" fmla="*/ 25 w 51"/>
                  <a:gd name="T23" fmla="*/ 9 h 82"/>
                  <a:gd name="T24" fmla="*/ 20 w 51"/>
                  <a:gd name="T25" fmla="*/ 18 h 82"/>
                  <a:gd name="T26" fmla="*/ 19 w 51"/>
                  <a:gd name="T27" fmla="*/ 17 h 82"/>
                  <a:gd name="T28" fmla="*/ 16 w 51"/>
                  <a:gd name="T29" fmla="*/ 11 h 82"/>
                  <a:gd name="T30" fmla="*/ 10 w 51"/>
                  <a:gd name="T31" fmla="*/ 10 h 82"/>
                  <a:gd name="T32" fmla="*/ 13 w 51"/>
                  <a:gd name="T33" fmla="*/ 7 h 82"/>
                  <a:gd name="T34" fmla="*/ 10 w 51"/>
                  <a:gd name="T35" fmla="*/ 0 h 82"/>
                  <a:gd name="T36" fmla="*/ 0 w 51"/>
                  <a:gd name="T37" fmla="*/ 17 h 82"/>
                  <a:gd name="T38" fmla="*/ 0 w 51"/>
                  <a:gd name="T39" fmla="*/ 17 h 82"/>
                  <a:gd name="T40" fmla="*/ 9 w 51"/>
                  <a:gd name="T41" fmla="*/ 17 h 82"/>
                  <a:gd name="T42" fmla="*/ 9 w 51"/>
                  <a:gd name="T43" fmla="*/ 21 h 82"/>
                  <a:gd name="T44" fmla="*/ 9 w 51"/>
                  <a:gd name="T45" fmla="*/ 51 h 82"/>
                  <a:gd name="T46" fmla="*/ 37 w 51"/>
                  <a:gd name="T47" fmla="*/ 51 h 82"/>
                  <a:gd name="T48" fmla="*/ 42 w 51"/>
                  <a:gd name="T49" fmla="*/ 51 h 82"/>
                  <a:gd name="T50" fmla="*/ 40 w 51"/>
                  <a:gd name="T51" fmla="*/ 54 h 82"/>
                  <a:gd name="T52" fmla="*/ 34 w 51"/>
                  <a:gd name="T53" fmla="*/ 54 h 82"/>
                  <a:gd name="T54" fmla="*/ 9 w 51"/>
                  <a:gd name="T55" fmla="*/ 61 h 82"/>
                  <a:gd name="T56" fmla="*/ 9 w 51"/>
                  <a:gd name="T57" fmla="*/ 64 h 82"/>
                  <a:gd name="T58" fmla="*/ 9 w 51"/>
                  <a:gd name="T59" fmla="*/ 66 h 82"/>
                  <a:gd name="T60" fmla="*/ 9 w 51"/>
                  <a:gd name="T61" fmla="*/ 82 h 82"/>
                  <a:gd name="T62" fmla="*/ 23 w 51"/>
                  <a:gd name="T63" fmla="*/ 82 h 82"/>
                  <a:gd name="T64" fmla="*/ 38 w 51"/>
                  <a:gd name="T65" fmla="*/ 82 h 82"/>
                  <a:gd name="T66" fmla="*/ 42 w 51"/>
                  <a:gd name="T67" fmla="*/ 61 h 82"/>
                  <a:gd name="T68" fmla="*/ 42 w 51"/>
                  <a:gd name="T69" fmla="*/ 41 h 82"/>
                  <a:gd name="T70" fmla="*/ 25 w 51"/>
                  <a:gd name="T71" fmla="*/ 42 h 82"/>
                  <a:gd name="T72" fmla="*/ 25 w 51"/>
                  <a:gd name="T73" fmla="*/ 39 h 82"/>
                  <a:gd name="T74" fmla="*/ 25 w 51"/>
                  <a:gd name="T75" fmla="*/ 42 h 82"/>
                  <a:gd name="T76" fmla="*/ 24 w 51"/>
                  <a:gd name="T77" fmla="*/ 33 h 82"/>
                  <a:gd name="T78" fmla="*/ 27 w 51"/>
                  <a:gd name="T79" fmla="*/ 33 h 82"/>
                  <a:gd name="T80" fmla="*/ 25 w 51"/>
                  <a:gd name="T81" fmla="*/ 27 h 82"/>
                  <a:gd name="T82" fmla="*/ 25 w 51"/>
                  <a:gd name="T83" fmla="*/ 25 h 82"/>
                  <a:gd name="T84" fmla="*/ 25 w 51"/>
                  <a:gd name="T85" fmla="*/ 2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 h="82">
                    <a:moveTo>
                      <a:pt x="42" y="17"/>
                    </a:moveTo>
                    <a:cubicBezTo>
                      <a:pt x="51" y="17"/>
                      <a:pt x="51" y="17"/>
                      <a:pt x="51" y="17"/>
                    </a:cubicBezTo>
                    <a:cubicBezTo>
                      <a:pt x="51" y="14"/>
                      <a:pt x="50" y="11"/>
                      <a:pt x="49" y="9"/>
                    </a:cubicBezTo>
                    <a:cubicBezTo>
                      <a:pt x="47" y="6"/>
                      <a:pt x="45" y="3"/>
                      <a:pt x="42" y="1"/>
                    </a:cubicBezTo>
                    <a:cubicBezTo>
                      <a:pt x="41" y="0"/>
                      <a:pt x="41" y="0"/>
                      <a:pt x="40" y="0"/>
                    </a:cubicBezTo>
                    <a:cubicBezTo>
                      <a:pt x="40" y="0"/>
                      <a:pt x="40" y="0"/>
                      <a:pt x="40" y="0"/>
                    </a:cubicBezTo>
                    <a:cubicBezTo>
                      <a:pt x="39" y="1"/>
                      <a:pt x="38" y="1"/>
                      <a:pt x="37" y="2"/>
                    </a:cubicBezTo>
                    <a:cubicBezTo>
                      <a:pt x="36" y="3"/>
                      <a:pt x="35" y="3"/>
                      <a:pt x="34" y="4"/>
                    </a:cubicBezTo>
                    <a:cubicBezTo>
                      <a:pt x="34" y="4"/>
                      <a:pt x="34" y="4"/>
                      <a:pt x="34" y="4"/>
                    </a:cubicBezTo>
                    <a:cubicBezTo>
                      <a:pt x="34" y="5"/>
                      <a:pt x="34" y="5"/>
                      <a:pt x="34" y="5"/>
                    </a:cubicBezTo>
                    <a:cubicBezTo>
                      <a:pt x="37" y="7"/>
                      <a:pt x="37" y="7"/>
                      <a:pt x="37" y="7"/>
                    </a:cubicBezTo>
                    <a:cubicBezTo>
                      <a:pt x="40" y="8"/>
                      <a:pt x="40" y="8"/>
                      <a:pt x="40" y="8"/>
                    </a:cubicBezTo>
                    <a:cubicBezTo>
                      <a:pt x="41" y="9"/>
                      <a:pt x="41" y="9"/>
                      <a:pt x="41" y="9"/>
                    </a:cubicBezTo>
                    <a:cubicBezTo>
                      <a:pt x="41" y="9"/>
                      <a:pt x="41" y="9"/>
                      <a:pt x="41" y="10"/>
                    </a:cubicBezTo>
                    <a:cubicBezTo>
                      <a:pt x="41" y="10"/>
                      <a:pt x="40" y="10"/>
                      <a:pt x="40" y="10"/>
                    </a:cubicBezTo>
                    <a:cubicBezTo>
                      <a:pt x="40" y="10"/>
                      <a:pt x="40" y="10"/>
                      <a:pt x="40" y="10"/>
                    </a:cubicBezTo>
                    <a:cubicBezTo>
                      <a:pt x="37" y="10"/>
                      <a:pt x="37" y="10"/>
                      <a:pt x="37" y="10"/>
                    </a:cubicBezTo>
                    <a:cubicBezTo>
                      <a:pt x="34" y="11"/>
                      <a:pt x="34" y="11"/>
                      <a:pt x="34" y="11"/>
                    </a:cubicBezTo>
                    <a:cubicBezTo>
                      <a:pt x="31" y="11"/>
                      <a:pt x="31" y="11"/>
                      <a:pt x="31" y="11"/>
                    </a:cubicBezTo>
                    <a:cubicBezTo>
                      <a:pt x="31" y="17"/>
                      <a:pt x="31" y="17"/>
                      <a:pt x="31" y="17"/>
                    </a:cubicBezTo>
                    <a:cubicBezTo>
                      <a:pt x="31" y="17"/>
                      <a:pt x="31" y="18"/>
                      <a:pt x="31" y="18"/>
                    </a:cubicBezTo>
                    <a:cubicBezTo>
                      <a:pt x="31" y="18"/>
                      <a:pt x="30" y="18"/>
                      <a:pt x="30" y="18"/>
                    </a:cubicBezTo>
                    <a:cubicBezTo>
                      <a:pt x="30" y="18"/>
                      <a:pt x="30" y="18"/>
                      <a:pt x="30" y="17"/>
                    </a:cubicBezTo>
                    <a:cubicBezTo>
                      <a:pt x="25" y="9"/>
                      <a:pt x="25" y="9"/>
                      <a:pt x="25" y="9"/>
                    </a:cubicBezTo>
                    <a:cubicBezTo>
                      <a:pt x="21" y="17"/>
                      <a:pt x="21" y="17"/>
                      <a:pt x="21" y="17"/>
                    </a:cubicBezTo>
                    <a:cubicBezTo>
                      <a:pt x="21" y="18"/>
                      <a:pt x="20" y="18"/>
                      <a:pt x="20" y="18"/>
                    </a:cubicBezTo>
                    <a:cubicBezTo>
                      <a:pt x="20" y="18"/>
                      <a:pt x="20" y="18"/>
                      <a:pt x="20" y="18"/>
                    </a:cubicBezTo>
                    <a:cubicBezTo>
                      <a:pt x="19" y="18"/>
                      <a:pt x="19" y="17"/>
                      <a:pt x="19" y="17"/>
                    </a:cubicBezTo>
                    <a:cubicBezTo>
                      <a:pt x="19" y="11"/>
                      <a:pt x="19" y="11"/>
                      <a:pt x="19" y="11"/>
                    </a:cubicBezTo>
                    <a:cubicBezTo>
                      <a:pt x="16" y="11"/>
                      <a:pt x="16" y="11"/>
                      <a:pt x="16" y="11"/>
                    </a:cubicBezTo>
                    <a:cubicBezTo>
                      <a:pt x="10" y="10"/>
                      <a:pt x="10" y="10"/>
                      <a:pt x="10" y="10"/>
                    </a:cubicBezTo>
                    <a:cubicBezTo>
                      <a:pt x="10" y="10"/>
                      <a:pt x="10" y="10"/>
                      <a:pt x="10" y="10"/>
                    </a:cubicBezTo>
                    <a:cubicBezTo>
                      <a:pt x="9" y="9"/>
                      <a:pt x="10" y="9"/>
                      <a:pt x="10" y="9"/>
                    </a:cubicBezTo>
                    <a:cubicBezTo>
                      <a:pt x="13" y="7"/>
                      <a:pt x="13" y="7"/>
                      <a:pt x="13" y="7"/>
                    </a:cubicBezTo>
                    <a:cubicBezTo>
                      <a:pt x="17" y="4"/>
                      <a:pt x="17" y="4"/>
                      <a:pt x="17" y="4"/>
                    </a:cubicBezTo>
                    <a:cubicBezTo>
                      <a:pt x="14" y="3"/>
                      <a:pt x="12" y="2"/>
                      <a:pt x="10" y="0"/>
                    </a:cubicBezTo>
                    <a:cubicBezTo>
                      <a:pt x="7" y="2"/>
                      <a:pt x="4" y="5"/>
                      <a:pt x="2" y="9"/>
                    </a:cubicBezTo>
                    <a:cubicBezTo>
                      <a:pt x="1" y="11"/>
                      <a:pt x="0" y="14"/>
                      <a:pt x="0" y="17"/>
                    </a:cubicBezTo>
                    <a:cubicBezTo>
                      <a:pt x="0" y="17"/>
                      <a:pt x="0" y="17"/>
                      <a:pt x="0" y="17"/>
                    </a:cubicBezTo>
                    <a:cubicBezTo>
                      <a:pt x="0" y="17"/>
                      <a:pt x="0" y="17"/>
                      <a:pt x="0" y="17"/>
                    </a:cubicBezTo>
                    <a:cubicBezTo>
                      <a:pt x="9" y="17"/>
                      <a:pt x="9" y="17"/>
                      <a:pt x="9" y="17"/>
                    </a:cubicBezTo>
                    <a:cubicBezTo>
                      <a:pt x="9" y="17"/>
                      <a:pt x="9" y="17"/>
                      <a:pt x="9" y="17"/>
                    </a:cubicBezTo>
                    <a:cubicBezTo>
                      <a:pt x="9" y="17"/>
                      <a:pt x="9" y="17"/>
                      <a:pt x="9" y="17"/>
                    </a:cubicBezTo>
                    <a:cubicBezTo>
                      <a:pt x="9" y="21"/>
                      <a:pt x="9" y="21"/>
                      <a:pt x="9" y="21"/>
                    </a:cubicBezTo>
                    <a:cubicBezTo>
                      <a:pt x="9" y="41"/>
                      <a:pt x="9" y="41"/>
                      <a:pt x="9" y="41"/>
                    </a:cubicBezTo>
                    <a:cubicBezTo>
                      <a:pt x="9" y="51"/>
                      <a:pt x="9" y="51"/>
                      <a:pt x="9" y="51"/>
                    </a:cubicBezTo>
                    <a:cubicBezTo>
                      <a:pt x="34" y="51"/>
                      <a:pt x="34" y="51"/>
                      <a:pt x="34" y="51"/>
                    </a:cubicBezTo>
                    <a:cubicBezTo>
                      <a:pt x="37" y="51"/>
                      <a:pt x="37" y="51"/>
                      <a:pt x="37" y="51"/>
                    </a:cubicBezTo>
                    <a:cubicBezTo>
                      <a:pt x="40" y="51"/>
                      <a:pt x="40" y="51"/>
                      <a:pt x="40" y="51"/>
                    </a:cubicBezTo>
                    <a:cubicBezTo>
                      <a:pt x="42" y="51"/>
                      <a:pt x="42" y="51"/>
                      <a:pt x="42" y="51"/>
                    </a:cubicBezTo>
                    <a:cubicBezTo>
                      <a:pt x="42" y="54"/>
                      <a:pt x="42" y="54"/>
                      <a:pt x="42" y="54"/>
                    </a:cubicBezTo>
                    <a:cubicBezTo>
                      <a:pt x="40" y="54"/>
                      <a:pt x="40" y="54"/>
                      <a:pt x="40" y="54"/>
                    </a:cubicBezTo>
                    <a:cubicBezTo>
                      <a:pt x="37" y="54"/>
                      <a:pt x="37" y="54"/>
                      <a:pt x="37" y="54"/>
                    </a:cubicBezTo>
                    <a:cubicBezTo>
                      <a:pt x="34" y="54"/>
                      <a:pt x="34" y="54"/>
                      <a:pt x="34" y="54"/>
                    </a:cubicBezTo>
                    <a:cubicBezTo>
                      <a:pt x="9" y="54"/>
                      <a:pt x="9" y="54"/>
                      <a:pt x="9" y="54"/>
                    </a:cubicBezTo>
                    <a:cubicBezTo>
                      <a:pt x="9" y="61"/>
                      <a:pt x="9" y="61"/>
                      <a:pt x="9" y="61"/>
                    </a:cubicBezTo>
                    <a:cubicBezTo>
                      <a:pt x="9" y="62"/>
                      <a:pt x="9" y="62"/>
                      <a:pt x="9" y="62"/>
                    </a:cubicBezTo>
                    <a:cubicBezTo>
                      <a:pt x="9" y="64"/>
                      <a:pt x="9" y="64"/>
                      <a:pt x="9" y="64"/>
                    </a:cubicBezTo>
                    <a:cubicBezTo>
                      <a:pt x="9" y="66"/>
                      <a:pt x="9" y="66"/>
                      <a:pt x="9" y="66"/>
                    </a:cubicBezTo>
                    <a:cubicBezTo>
                      <a:pt x="9" y="66"/>
                      <a:pt x="9" y="66"/>
                      <a:pt x="9" y="66"/>
                    </a:cubicBezTo>
                    <a:cubicBezTo>
                      <a:pt x="9" y="67"/>
                      <a:pt x="9" y="67"/>
                      <a:pt x="9" y="67"/>
                    </a:cubicBezTo>
                    <a:cubicBezTo>
                      <a:pt x="9" y="82"/>
                      <a:pt x="9" y="82"/>
                      <a:pt x="9" y="82"/>
                    </a:cubicBezTo>
                    <a:cubicBezTo>
                      <a:pt x="12" y="82"/>
                      <a:pt x="12" y="82"/>
                      <a:pt x="12" y="82"/>
                    </a:cubicBezTo>
                    <a:cubicBezTo>
                      <a:pt x="23" y="82"/>
                      <a:pt x="23" y="82"/>
                      <a:pt x="23" y="82"/>
                    </a:cubicBezTo>
                    <a:cubicBezTo>
                      <a:pt x="27" y="82"/>
                      <a:pt x="27" y="82"/>
                      <a:pt x="27" y="82"/>
                    </a:cubicBezTo>
                    <a:cubicBezTo>
                      <a:pt x="38" y="82"/>
                      <a:pt x="38" y="82"/>
                      <a:pt x="38" y="82"/>
                    </a:cubicBezTo>
                    <a:cubicBezTo>
                      <a:pt x="42" y="82"/>
                      <a:pt x="42" y="82"/>
                      <a:pt x="42" y="82"/>
                    </a:cubicBezTo>
                    <a:cubicBezTo>
                      <a:pt x="42" y="61"/>
                      <a:pt x="42" y="61"/>
                      <a:pt x="42" y="61"/>
                    </a:cubicBezTo>
                    <a:cubicBezTo>
                      <a:pt x="42" y="61"/>
                      <a:pt x="42" y="61"/>
                      <a:pt x="42" y="61"/>
                    </a:cubicBezTo>
                    <a:cubicBezTo>
                      <a:pt x="42" y="41"/>
                      <a:pt x="42" y="41"/>
                      <a:pt x="42" y="41"/>
                    </a:cubicBezTo>
                    <a:lnTo>
                      <a:pt x="42" y="17"/>
                    </a:lnTo>
                    <a:close/>
                    <a:moveTo>
                      <a:pt x="25" y="42"/>
                    </a:moveTo>
                    <a:cubicBezTo>
                      <a:pt x="24" y="42"/>
                      <a:pt x="24" y="41"/>
                      <a:pt x="24" y="41"/>
                    </a:cubicBezTo>
                    <a:cubicBezTo>
                      <a:pt x="24" y="40"/>
                      <a:pt x="24" y="39"/>
                      <a:pt x="25" y="39"/>
                    </a:cubicBezTo>
                    <a:cubicBezTo>
                      <a:pt x="26" y="39"/>
                      <a:pt x="27" y="40"/>
                      <a:pt x="27" y="41"/>
                    </a:cubicBezTo>
                    <a:cubicBezTo>
                      <a:pt x="27" y="41"/>
                      <a:pt x="26" y="42"/>
                      <a:pt x="25" y="42"/>
                    </a:cubicBezTo>
                    <a:close/>
                    <a:moveTo>
                      <a:pt x="25" y="35"/>
                    </a:moveTo>
                    <a:cubicBezTo>
                      <a:pt x="24" y="35"/>
                      <a:pt x="24" y="34"/>
                      <a:pt x="24" y="33"/>
                    </a:cubicBezTo>
                    <a:cubicBezTo>
                      <a:pt x="24" y="33"/>
                      <a:pt x="24" y="32"/>
                      <a:pt x="25" y="32"/>
                    </a:cubicBezTo>
                    <a:cubicBezTo>
                      <a:pt x="26" y="32"/>
                      <a:pt x="27" y="33"/>
                      <a:pt x="27" y="33"/>
                    </a:cubicBezTo>
                    <a:cubicBezTo>
                      <a:pt x="27" y="34"/>
                      <a:pt x="26" y="35"/>
                      <a:pt x="25" y="35"/>
                    </a:cubicBezTo>
                    <a:close/>
                    <a:moveTo>
                      <a:pt x="25" y="27"/>
                    </a:moveTo>
                    <a:cubicBezTo>
                      <a:pt x="24" y="27"/>
                      <a:pt x="24" y="27"/>
                      <a:pt x="24" y="26"/>
                    </a:cubicBezTo>
                    <a:cubicBezTo>
                      <a:pt x="24" y="25"/>
                      <a:pt x="24" y="25"/>
                      <a:pt x="25" y="25"/>
                    </a:cubicBezTo>
                    <a:cubicBezTo>
                      <a:pt x="26" y="25"/>
                      <a:pt x="27" y="25"/>
                      <a:pt x="27" y="26"/>
                    </a:cubicBezTo>
                    <a:cubicBezTo>
                      <a:pt x="27" y="27"/>
                      <a:pt x="26" y="27"/>
                      <a:pt x="25" y="27"/>
                    </a:cubicBezTo>
                    <a:close/>
                  </a:path>
                </a:pathLst>
              </a:custGeom>
              <a:solidFill>
                <a:srgbClr val="D174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98" name="Freeform 231"/>
              <p:cNvSpPr>
                <a:spLocks/>
              </p:cNvSpPr>
              <p:nvPr/>
            </p:nvSpPr>
            <p:spPr bwMode="auto">
              <a:xfrm>
                <a:off x="2414588" y="2668588"/>
                <a:ext cx="34925" cy="144463"/>
              </a:xfrm>
              <a:custGeom>
                <a:avLst/>
                <a:gdLst>
                  <a:gd name="T0" fmla="*/ 0 w 11"/>
                  <a:gd name="T1" fmla="*/ 40 h 45"/>
                  <a:gd name="T2" fmla="*/ 0 w 11"/>
                  <a:gd name="T3" fmla="*/ 40 h 45"/>
                  <a:gd name="T4" fmla="*/ 0 w 11"/>
                  <a:gd name="T5" fmla="*/ 40 h 45"/>
                  <a:gd name="T6" fmla="*/ 6 w 11"/>
                  <a:gd name="T7" fmla="*/ 45 h 45"/>
                  <a:gd name="T8" fmla="*/ 11 w 11"/>
                  <a:gd name="T9" fmla="*/ 40 h 45"/>
                  <a:gd name="T10" fmla="*/ 11 w 11"/>
                  <a:gd name="T11" fmla="*/ 0 h 45"/>
                  <a:gd name="T12" fmla="*/ 0 w 11"/>
                  <a:gd name="T13" fmla="*/ 0 h 45"/>
                  <a:gd name="T14" fmla="*/ 0 w 11"/>
                  <a:gd name="T15" fmla="*/ 4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45">
                    <a:moveTo>
                      <a:pt x="0" y="40"/>
                    </a:moveTo>
                    <a:cubicBezTo>
                      <a:pt x="0" y="40"/>
                      <a:pt x="0" y="40"/>
                      <a:pt x="0" y="40"/>
                    </a:cubicBezTo>
                    <a:cubicBezTo>
                      <a:pt x="0" y="40"/>
                      <a:pt x="0" y="40"/>
                      <a:pt x="0" y="40"/>
                    </a:cubicBezTo>
                    <a:cubicBezTo>
                      <a:pt x="0" y="43"/>
                      <a:pt x="3" y="45"/>
                      <a:pt x="6" y="45"/>
                    </a:cubicBezTo>
                    <a:cubicBezTo>
                      <a:pt x="8" y="45"/>
                      <a:pt x="11" y="43"/>
                      <a:pt x="11" y="40"/>
                    </a:cubicBezTo>
                    <a:cubicBezTo>
                      <a:pt x="11" y="0"/>
                      <a:pt x="11" y="0"/>
                      <a:pt x="11" y="0"/>
                    </a:cubicBezTo>
                    <a:cubicBezTo>
                      <a:pt x="0" y="0"/>
                      <a:pt x="0" y="0"/>
                      <a:pt x="0" y="0"/>
                    </a:cubicBezTo>
                    <a:lnTo>
                      <a:pt x="0" y="40"/>
                    </a:lnTo>
                    <a:close/>
                  </a:path>
                </a:pathLst>
              </a:custGeom>
              <a:solidFill>
                <a:srgbClr val="A613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99" name="Freeform 232"/>
              <p:cNvSpPr>
                <a:spLocks/>
              </p:cNvSpPr>
              <p:nvPr/>
            </p:nvSpPr>
            <p:spPr bwMode="auto">
              <a:xfrm>
                <a:off x="2355851" y="2460626"/>
                <a:ext cx="106363" cy="119063"/>
              </a:xfrm>
              <a:custGeom>
                <a:avLst/>
                <a:gdLst>
                  <a:gd name="T0" fmla="*/ 57 w 67"/>
                  <a:gd name="T1" fmla="*/ 75 h 75"/>
                  <a:gd name="T2" fmla="*/ 63 w 67"/>
                  <a:gd name="T3" fmla="*/ 75 h 75"/>
                  <a:gd name="T4" fmla="*/ 67 w 67"/>
                  <a:gd name="T5" fmla="*/ 75 h 75"/>
                  <a:gd name="T6" fmla="*/ 67 w 67"/>
                  <a:gd name="T7" fmla="*/ 69 h 75"/>
                  <a:gd name="T8" fmla="*/ 63 w 67"/>
                  <a:gd name="T9" fmla="*/ 69 h 75"/>
                  <a:gd name="T10" fmla="*/ 57 w 67"/>
                  <a:gd name="T11" fmla="*/ 69 h 75"/>
                  <a:gd name="T12" fmla="*/ 51 w 67"/>
                  <a:gd name="T13" fmla="*/ 69 h 75"/>
                  <a:gd name="T14" fmla="*/ 0 w 67"/>
                  <a:gd name="T15" fmla="*/ 69 h 75"/>
                  <a:gd name="T16" fmla="*/ 0 w 67"/>
                  <a:gd name="T17" fmla="*/ 48 h 75"/>
                  <a:gd name="T18" fmla="*/ 0 w 67"/>
                  <a:gd name="T19" fmla="*/ 8 h 75"/>
                  <a:gd name="T20" fmla="*/ 0 w 67"/>
                  <a:gd name="T21" fmla="*/ 0 h 75"/>
                  <a:gd name="T22" fmla="*/ 0 w 67"/>
                  <a:gd name="T23" fmla="*/ 0 h 75"/>
                  <a:gd name="T24" fmla="*/ 0 w 67"/>
                  <a:gd name="T25" fmla="*/ 54 h 75"/>
                  <a:gd name="T26" fmla="*/ 0 w 67"/>
                  <a:gd name="T27" fmla="*/ 73 h 75"/>
                  <a:gd name="T28" fmla="*/ 0 w 67"/>
                  <a:gd name="T29" fmla="*/ 75 h 75"/>
                  <a:gd name="T30" fmla="*/ 51 w 67"/>
                  <a:gd name="T31" fmla="*/ 75 h 75"/>
                  <a:gd name="T32" fmla="*/ 57 w 67"/>
                  <a:gd name="T33"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75">
                    <a:moveTo>
                      <a:pt x="57" y="75"/>
                    </a:moveTo>
                    <a:lnTo>
                      <a:pt x="63" y="75"/>
                    </a:lnTo>
                    <a:lnTo>
                      <a:pt x="67" y="75"/>
                    </a:lnTo>
                    <a:lnTo>
                      <a:pt x="67" y="69"/>
                    </a:lnTo>
                    <a:lnTo>
                      <a:pt x="63" y="69"/>
                    </a:lnTo>
                    <a:lnTo>
                      <a:pt x="57" y="69"/>
                    </a:lnTo>
                    <a:lnTo>
                      <a:pt x="51" y="69"/>
                    </a:lnTo>
                    <a:lnTo>
                      <a:pt x="0" y="69"/>
                    </a:lnTo>
                    <a:lnTo>
                      <a:pt x="0" y="48"/>
                    </a:lnTo>
                    <a:lnTo>
                      <a:pt x="0" y="8"/>
                    </a:lnTo>
                    <a:lnTo>
                      <a:pt x="0" y="0"/>
                    </a:lnTo>
                    <a:lnTo>
                      <a:pt x="0" y="0"/>
                    </a:lnTo>
                    <a:lnTo>
                      <a:pt x="0" y="54"/>
                    </a:lnTo>
                    <a:lnTo>
                      <a:pt x="0" y="73"/>
                    </a:lnTo>
                    <a:lnTo>
                      <a:pt x="0" y="75"/>
                    </a:lnTo>
                    <a:lnTo>
                      <a:pt x="51" y="75"/>
                    </a:lnTo>
                    <a:lnTo>
                      <a:pt x="57" y="75"/>
                    </a:lnTo>
                    <a:close/>
                  </a:path>
                </a:pathLst>
              </a:custGeom>
              <a:solidFill>
                <a:srgbClr val="6D0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00" name="Oval 233"/>
              <p:cNvSpPr>
                <a:spLocks noChangeArrowheads="1"/>
              </p:cNvSpPr>
              <p:nvPr/>
            </p:nvSpPr>
            <p:spPr bwMode="auto">
              <a:xfrm>
                <a:off x="2405063" y="2486026"/>
                <a:ext cx="9525" cy="63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01" name="Oval 234"/>
              <p:cNvSpPr>
                <a:spLocks noChangeArrowheads="1"/>
              </p:cNvSpPr>
              <p:nvPr/>
            </p:nvSpPr>
            <p:spPr bwMode="auto">
              <a:xfrm>
                <a:off x="2405063" y="2508251"/>
                <a:ext cx="9525" cy="95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02" name="Oval 235"/>
              <p:cNvSpPr>
                <a:spLocks noChangeArrowheads="1"/>
              </p:cNvSpPr>
              <p:nvPr/>
            </p:nvSpPr>
            <p:spPr bwMode="auto">
              <a:xfrm>
                <a:off x="2405063" y="2530476"/>
                <a:ext cx="9525" cy="95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03" name="Freeform 236"/>
              <p:cNvSpPr>
                <a:spLocks/>
              </p:cNvSpPr>
              <p:nvPr/>
            </p:nvSpPr>
            <p:spPr bwMode="auto">
              <a:xfrm>
                <a:off x="2339976" y="2303463"/>
                <a:ext cx="134938" cy="112713"/>
              </a:xfrm>
              <a:custGeom>
                <a:avLst/>
                <a:gdLst>
                  <a:gd name="T0" fmla="*/ 1 w 42"/>
                  <a:gd name="T1" fmla="*/ 17 h 35"/>
                  <a:gd name="T2" fmla="*/ 1 w 42"/>
                  <a:gd name="T3" fmla="*/ 20 h 35"/>
                  <a:gd name="T4" fmla="*/ 0 w 42"/>
                  <a:gd name="T5" fmla="*/ 22 h 35"/>
                  <a:gd name="T6" fmla="*/ 6 w 42"/>
                  <a:gd name="T7" fmla="*/ 24 h 35"/>
                  <a:gd name="T8" fmla="*/ 7 w 42"/>
                  <a:gd name="T9" fmla="*/ 27 h 35"/>
                  <a:gd name="T10" fmla="*/ 8 w 42"/>
                  <a:gd name="T11" fmla="*/ 28 h 35"/>
                  <a:gd name="T12" fmla="*/ 9 w 42"/>
                  <a:gd name="T13" fmla="*/ 29 h 35"/>
                  <a:gd name="T14" fmla="*/ 11 w 42"/>
                  <a:gd name="T15" fmla="*/ 31 h 35"/>
                  <a:gd name="T16" fmla="*/ 12 w 42"/>
                  <a:gd name="T17" fmla="*/ 32 h 35"/>
                  <a:gd name="T18" fmla="*/ 13 w 42"/>
                  <a:gd name="T19" fmla="*/ 33 h 35"/>
                  <a:gd name="T20" fmla="*/ 15 w 42"/>
                  <a:gd name="T21" fmla="*/ 34 h 35"/>
                  <a:gd name="T22" fmla="*/ 17 w 42"/>
                  <a:gd name="T23" fmla="*/ 34 h 35"/>
                  <a:gd name="T24" fmla="*/ 18 w 42"/>
                  <a:gd name="T25" fmla="*/ 35 h 35"/>
                  <a:gd name="T26" fmla="*/ 19 w 42"/>
                  <a:gd name="T27" fmla="*/ 35 h 35"/>
                  <a:gd name="T28" fmla="*/ 21 w 42"/>
                  <a:gd name="T29" fmla="*/ 35 h 35"/>
                  <a:gd name="T30" fmla="*/ 23 w 42"/>
                  <a:gd name="T31" fmla="*/ 35 h 35"/>
                  <a:gd name="T32" fmla="*/ 24 w 42"/>
                  <a:gd name="T33" fmla="*/ 35 h 35"/>
                  <a:gd name="T34" fmla="*/ 26 w 42"/>
                  <a:gd name="T35" fmla="*/ 34 h 35"/>
                  <a:gd name="T36" fmla="*/ 27 w 42"/>
                  <a:gd name="T37" fmla="*/ 34 h 35"/>
                  <a:gd name="T38" fmla="*/ 29 w 42"/>
                  <a:gd name="T39" fmla="*/ 33 h 35"/>
                  <a:gd name="T40" fmla="*/ 30 w 42"/>
                  <a:gd name="T41" fmla="*/ 32 h 35"/>
                  <a:gd name="T42" fmla="*/ 31 w 42"/>
                  <a:gd name="T43" fmla="*/ 32 h 35"/>
                  <a:gd name="T44" fmla="*/ 33 w 42"/>
                  <a:gd name="T45" fmla="*/ 29 h 35"/>
                  <a:gd name="T46" fmla="*/ 33 w 42"/>
                  <a:gd name="T47" fmla="*/ 29 h 35"/>
                  <a:gd name="T48" fmla="*/ 34 w 42"/>
                  <a:gd name="T49" fmla="*/ 28 h 35"/>
                  <a:gd name="T50" fmla="*/ 36 w 42"/>
                  <a:gd name="T51" fmla="*/ 25 h 35"/>
                  <a:gd name="T52" fmla="*/ 42 w 42"/>
                  <a:gd name="T53" fmla="*/ 24 h 35"/>
                  <a:gd name="T54" fmla="*/ 42 w 42"/>
                  <a:gd name="T55" fmla="*/ 22 h 35"/>
                  <a:gd name="T56" fmla="*/ 42 w 42"/>
                  <a:gd name="T57" fmla="*/ 19 h 35"/>
                  <a:gd name="T58" fmla="*/ 41 w 42"/>
                  <a:gd name="T59" fmla="*/ 17 h 35"/>
                  <a:gd name="T60" fmla="*/ 40 w 42"/>
                  <a:gd name="T61" fmla="*/ 15 h 35"/>
                  <a:gd name="T62" fmla="*/ 39 w 42"/>
                  <a:gd name="T63" fmla="*/ 12 h 35"/>
                  <a:gd name="T64" fmla="*/ 38 w 42"/>
                  <a:gd name="T65" fmla="*/ 10 h 35"/>
                  <a:gd name="T66" fmla="*/ 36 w 42"/>
                  <a:gd name="T67" fmla="*/ 8 h 35"/>
                  <a:gd name="T68" fmla="*/ 35 w 42"/>
                  <a:gd name="T69" fmla="*/ 6 h 35"/>
                  <a:gd name="T70" fmla="*/ 33 w 42"/>
                  <a:gd name="T71" fmla="*/ 4 h 35"/>
                  <a:gd name="T72" fmla="*/ 31 w 42"/>
                  <a:gd name="T73" fmla="*/ 2 h 35"/>
                  <a:gd name="T74" fmla="*/ 30 w 42"/>
                  <a:gd name="T75" fmla="*/ 1 h 35"/>
                  <a:gd name="T76" fmla="*/ 28 w 42"/>
                  <a:gd name="T77" fmla="*/ 1 h 35"/>
                  <a:gd name="T78" fmla="*/ 26 w 42"/>
                  <a:gd name="T79" fmla="*/ 0 h 35"/>
                  <a:gd name="T80" fmla="*/ 24 w 42"/>
                  <a:gd name="T81" fmla="*/ 1 h 35"/>
                  <a:gd name="T82" fmla="*/ 21 w 42"/>
                  <a:gd name="T83" fmla="*/ 2 h 35"/>
                  <a:gd name="T84" fmla="*/ 19 w 42"/>
                  <a:gd name="T85" fmla="*/ 1 h 35"/>
                  <a:gd name="T86" fmla="*/ 16 w 42"/>
                  <a:gd name="T87" fmla="*/ 0 h 35"/>
                  <a:gd name="T88" fmla="*/ 14 w 42"/>
                  <a:gd name="T89" fmla="*/ 1 h 35"/>
                  <a:gd name="T90" fmla="*/ 13 w 42"/>
                  <a:gd name="T91" fmla="*/ 1 h 35"/>
                  <a:gd name="T92" fmla="*/ 11 w 42"/>
                  <a:gd name="T93" fmla="*/ 2 h 35"/>
                  <a:gd name="T94" fmla="*/ 8 w 42"/>
                  <a:gd name="T95" fmla="*/ 5 h 35"/>
                  <a:gd name="T96" fmla="*/ 7 w 42"/>
                  <a:gd name="T97" fmla="*/ 7 h 35"/>
                  <a:gd name="T98" fmla="*/ 6 w 42"/>
                  <a:gd name="T99" fmla="*/ 9 h 35"/>
                  <a:gd name="T100" fmla="*/ 5 w 42"/>
                  <a:gd name="T101" fmla="*/ 10 h 35"/>
                  <a:gd name="T102" fmla="*/ 4 w 42"/>
                  <a:gd name="T103" fmla="*/ 12 h 35"/>
                  <a:gd name="T104" fmla="*/ 3 w 42"/>
                  <a:gd name="T105" fmla="*/ 1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2" h="35">
                    <a:moveTo>
                      <a:pt x="2" y="16"/>
                    </a:moveTo>
                    <a:cubicBezTo>
                      <a:pt x="2" y="16"/>
                      <a:pt x="2" y="16"/>
                      <a:pt x="2" y="16"/>
                    </a:cubicBezTo>
                    <a:cubicBezTo>
                      <a:pt x="2" y="16"/>
                      <a:pt x="2" y="17"/>
                      <a:pt x="2" y="17"/>
                    </a:cubicBezTo>
                    <a:cubicBezTo>
                      <a:pt x="2" y="17"/>
                      <a:pt x="1" y="17"/>
                      <a:pt x="1" y="17"/>
                    </a:cubicBezTo>
                    <a:cubicBezTo>
                      <a:pt x="1" y="18"/>
                      <a:pt x="1" y="18"/>
                      <a:pt x="1" y="18"/>
                    </a:cubicBezTo>
                    <a:cubicBezTo>
                      <a:pt x="1" y="18"/>
                      <a:pt x="1" y="18"/>
                      <a:pt x="1" y="18"/>
                    </a:cubicBezTo>
                    <a:cubicBezTo>
                      <a:pt x="1" y="19"/>
                      <a:pt x="1" y="19"/>
                      <a:pt x="1" y="19"/>
                    </a:cubicBezTo>
                    <a:cubicBezTo>
                      <a:pt x="1" y="20"/>
                      <a:pt x="1" y="20"/>
                      <a:pt x="1" y="20"/>
                    </a:cubicBezTo>
                    <a:cubicBezTo>
                      <a:pt x="1" y="20"/>
                      <a:pt x="1" y="20"/>
                      <a:pt x="1" y="21"/>
                    </a:cubicBezTo>
                    <a:cubicBezTo>
                      <a:pt x="1" y="21"/>
                      <a:pt x="1" y="21"/>
                      <a:pt x="1" y="21"/>
                    </a:cubicBezTo>
                    <a:cubicBezTo>
                      <a:pt x="1" y="21"/>
                      <a:pt x="0" y="21"/>
                      <a:pt x="0" y="22"/>
                    </a:cubicBezTo>
                    <a:cubicBezTo>
                      <a:pt x="0" y="22"/>
                      <a:pt x="0" y="22"/>
                      <a:pt x="0" y="22"/>
                    </a:cubicBezTo>
                    <a:cubicBezTo>
                      <a:pt x="0" y="22"/>
                      <a:pt x="0" y="22"/>
                      <a:pt x="0" y="23"/>
                    </a:cubicBezTo>
                    <a:cubicBezTo>
                      <a:pt x="0" y="23"/>
                      <a:pt x="0" y="23"/>
                      <a:pt x="0" y="23"/>
                    </a:cubicBezTo>
                    <a:cubicBezTo>
                      <a:pt x="0" y="23"/>
                      <a:pt x="0" y="24"/>
                      <a:pt x="0" y="24"/>
                    </a:cubicBezTo>
                    <a:cubicBezTo>
                      <a:pt x="6" y="24"/>
                      <a:pt x="6" y="24"/>
                      <a:pt x="6" y="24"/>
                    </a:cubicBezTo>
                    <a:cubicBezTo>
                      <a:pt x="6" y="24"/>
                      <a:pt x="6" y="24"/>
                      <a:pt x="6" y="24"/>
                    </a:cubicBezTo>
                    <a:cubicBezTo>
                      <a:pt x="6" y="24"/>
                      <a:pt x="6" y="24"/>
                      <a:pt x="6" y="24"/>
                    </a:cubicBezTo>
                    <a:cubicBezTo>
                      <a:pt x="6" y="25"/>
                      <a:pt x="7" y="25"/>
                      <a:pt x="7" y="26"/>
                    </a:cubicBezTo>
                    <a:cubicBezTo>
                      <a:pt x="7" y="26"/>
                      <a:pt x="7" y="26"/>
                      <a:pt x="7" y="27"/>
                    </a:cubicBezTo>
                    <a:cubicBezTo>
                      <a:pt x="7" y="27"/>
                      <a:pt x="8" y="27"/>
                      <a:pt x="8" y="28"/>
                    </a:cubicBezTo>
                    <a:cubicBezTo>
                      <a:pt x="8" y="28"/>
                      <a:pt x="8" y="28"/>
                      <a:pt x="8" y="28"/>
                    </a:cubicBezTo>
                    <a:cubicBezTo>
                      <a:pt x="8" y="28"/>
                      <a:pt x="8" y="28"/>
                      <a:pt x="8" y="28"/>
                    </a:cubicBezTo>
                    <a:cubicBezTo>
                      <a:pt x="8" y="28"/>
                      <a:pt x="8" y="28"/>
                      <a:pt x="8" y="28"/>
                    </a:cubicBezTo>
                    <a:cubicBezTo>
                      <a:pt x="8" y="28"/>
                      <a:pt x="8" y="28"/>
                      <a:pt x="8" y="29"/>
                    </a:cubicBezTo>
                    <a:cubicBezTo>
                      <a:pt x="9" y="29"/>
                      <a:pt x="9" y="29"/>
                      <a:pt x="9" y="29"/>
                    </a:cubicBezTo>
                    <a:cubicBezTo>
                      <a:pt x="9" y="29"/>
                      <a:pt x="9" y="29"/>
                      <a:pt x="9" y="29"/>
                    </a:cubicBezTo>
                    <a:cubicBezTo>
                      <a:pt x="9" y="29"/>
                      <a:pt x="9" y="29"/>
                      <a:pt x="9" y="29"/>
                    </a:cubicBezTo>
                    <a:cubicBezTo>
                      <a:pt x="9" y="29"/>
                      <a:pt x="9" y="29"/>
                      <a:pt x="9" y="29"/>
                    </a:cubicBezTo>
                    <a:cubicBezTo>
                      <a:pt x="9" y="29"/>
                      <a:pt x="9" y="29"/>
                      <a:pt x="9" y="29"/>
                    </a:cubicBezTo>
                    <a:cubicBezTo>
                      <a:pt x="9" y="29"/>
                      <a:pt x="9" y="30"/>
                      <a:pt x="9" y="30"/>
                    </a:cubicBezTo>
                    <a:cubicBezTo>
                      <a:pt x="10" y="30"/>
                      <a:pt x="11" y="31"/>
                      <a:pt x="11" y="31"/>
                    </a:cubicBezTo>
                    <a:cubicBezTo>
                      <a:pt x="11" y="31"/>
                      <a:pt x="11" y="31"/>
                      <a:pt x="11" y="32"/>
                    </a:cubicBezTo>
                    <a:cubicBezTo>
                      <a:pt x="11" y="32"/>
                      <a:pt x="11" y="32"/>
                      <a:pt x="11" y="32"/>
                    </a:cubicBezTo>
                    <a:cubicBezTo>
                      <a:pt x="12" y="32"/>
                      <a:pt x="12" y="32"/>
                      <a:pt x="12" y="32"/>
                    </a:cubicBezTo>
                    <a:cubicBezTo>
                      <a:pt x="12" y="32"/>
                      <a:pt x="12" y="32"/>
                      <a:pt x="12" y="32"/>
                    </a:cubicBezTo>
                    <a:cubicBezTo>
                      <a:pt x="12" y="32"/>
                      <a:pt x="12" y="32"/>
                      <a:pt x="12" y="32"/>
                    </a:cubicBezTo>
                    <a:cubicBezTo>
                      <a:pt x="12" y="32"/>
                      <a:pt x="12" y="32"/>
                      <a:pt x="13" y="32"/>
                    </a:cubicBezTo>
                    <a:cubicBezTo>
                      <a:pt x="13" y="32"/>
                      <a:pt x="13" y="32"/>
                      <a:pt x="13" y="33"/>
                    </a:cubicBezTo>
                    <a:cubicBezTo>
                      <a:pt x="13" y="33"/>
                      <a:pt x="13" y="33"/>
                      <a:pt x="13" y="33"/>
                    </a:cubicBezTo>
                    <a:cubicBezTo>
                      <a:pt x="13" y="33"/>
                      <a:pt x="13" y="33"/>
                      <a:pt x="14" y="33"/>
                    </a:cubicBezTo>
                    <a:cubicBezTo>
                      <a:pt x="14" y="33"/>
                      <a:pt x="14" y="33"/>
                      <a:pt x="14" y="33"/>
                    </a:cubicBezTo>
                    <a:cubicBezTo>
                      <a:pt x="14" y="33"/>
                      <a:pt x="14" y="33"/>
                      <a:pt x="15" y="33"/>
                    </a:cubicBezTo>
                    <a:cubicBezTo>
                      <a:pt x="15" y="33"/>
                      <a:pt x="15" y="33"/>
                      <a:pt x="15" y="34"/>
                    </a:cubicBezTo>
                    <a:cubicBezTo>
                      <a:pt x="15" y="34"/>
                      <a:pt x="15" y="34"/>
                      <a:pt x="15" y="34"/>
                    </a:cubicBezTo>
                    <a:cubicBezTo>
                      <a:pt x="15" y="34"/>
                      <a:pt x="16" y="34"/>
                      <a:pt x="16" y="34"/>
                    </a:cubicBezTo>
                    <a:cubicBezTo>
                      <a:pt x="16" y="34"/>
                      <a:pt x="16" y="34"/>
                      <a:pt x="16" y="34"/>
                    </a:cubicBezTo>
                    <a:cubicBezTo>
                      <a:pt x="16" y="34"/>
                      <a:pt x="16" y="34"/>
                      <a:pt x="17" y="34"/>
                    </a:cubicBezTo>
                    <a:cubicBezTo>
                      <a:pt x="17" y="34"/>
                      <a:pt x="17" y="34"/>
                      <a:pt x="17" y="34"/>
                    </a:cubicBezTo>
                    <a:cubicBezTo>
                      <a:pt x="17" y="34"/>
                      <a:pt x="17" y="34"/>
                      <a:pt x="18" y="34"/>
                    </a:cubicBezTo>
                    <a:cubicBezTo>
                      <a:pt x="18" y="34"/>
                      <a:pt x="18" y="34"/>
                      <a:pt x="18" y="34"/>
                    </a:cubicBezTo>
                    <a:cubicBezTo>
                      <a:pt x="18" y="34"/>
                      <a:pt x="18" y="34"/>
                      <a:pt x="18" y="35"/>
                    </a:cubicBezTo>
                    <a:cubicBezTo>
                      <a:pt x="18" y="35"/>
                      <a:pt x="18" y="35"/>
                      <a:pt x="18" y="35"/>
                    </a:cubicBezTo>
                    <a:cubicBezTo>
                      <a:pt x="19" y="35"/>
                      <a:pt x="19" y="35"/>
                      <a:pt x="19" y="35"/>
                    </a:cubicBezTo>
                    <a:cubicBezTo>
                      <a:pt x="19" y="35"/>
                      <a:pt x="19" y="35"/>
                      <a:pt x="19" y="35"/>
                    </a:cubicBezTo>
                    <a:cubicBezTo>
                      <a:pt x="19" y="35"/>
                      <a:pt x="19" y="35"/>
                      <a:pt x="19" y="35"/>
                    </a:cubicBezTo>
                    <a:cubicBezTo>
                      <a:pt x="20" y="35"/>
                      <a:pt x="20" y="35"/>
                      <a:pt x="20" y="35"/>
                    </a:cubicBezTo>
                    <a:cubicBezTo>
                      <a:pt x="20" y="35"/>
                      <a:pt x="20" y="35"/>
                      <a:pt x="20" y="35"/>
                    </a:cubicBezTo>
                    <a:cubicBezTo>
                      <a:pt x="20" y="35"/>
                      <a:pt x="20" y="35"/>
                      <a:pt x="21" y="35"/>
                    </a:cubicBezTo>
                    <a:cubicBezTo>
                      <a:pt x="21" y="35"/>
                      <a:pt x="21" y="35"/>
                      <a:pt x="21" y="35"/>
                    </a:cubicBezTo>
                    <a:cubicBezTo>
                      <a:pt x="21" y="35"/>
                      <a:pt x="22" y="35"/>
                      <a:pt x="22" y="35"/>
                    </a:cubicBezTo>
                    <a:cubicBezTo>
                      <a:pt x="22" y="35"/>
                      <a:pt x="22" y="35"/>
                      <a:pt x="23" y="35"/>
                    </a:cubicBezTo>
                    <a:cubicBezTo>
                      <a:pt x="23" y="35"/>
                      <a:pt x="23" y="35"/>
                      <a:pt x="23" y="35"/>
                    </a:cubicBezTo>
                    <a:cubicBezTo>
                      <a:pt x="23" y="35"/>
                      <a:pt x="23" y="35"/>
                      <a:pt x="23" y="35"/>
                    </a:cubicBezTo>
                    <a:cubicBezTo>
                      <a:pt x="23" y="35"/>
                      <a:pt x="23" y="35"/>
                      <a:pt x="23" y="35"/>
                    </a:cubicBezTo>
                    <a:cubicBezTo>
                      <a:pt x="23" y="35"/>
                      <a:pt x="23" y="35"/>
                      <a:pt x="23" y="35"/>
                    </a:cubicBezTo>
                    <a:cubicBezTo>
                      <a:pt x="24" y="35"/>
                      <a:pt x="24" y="35"/>
                      <a:pt x="24" y="35"/>
                    </a:cubicBezTo>
                    <a:cubicBezTo>
                      <a:pt x="24" y="35"/>
                      <a:pt x="24" y="35"/>
                      <a:pt x="24" y="35"/>
                    </a:cubicBezTo>
                    <a:cubicBezTo>
                      <a:pt x="24" y="34"/>
                      <a:pt x="25" y="34"/>
                      <a:pt x="25" y="34"/>
                    </a:cubicBezTo>
                    <a:cubicBezTo>
                      <a:pt x="25" y="34"/>
                      <a:pt x="25" y="34"/>
                      <a:pt x="25" y="34"/>
                    </a:cubicBezTo>
                    <a:cubicBezTo>
                      <a:pt x="25" y="34"/>
                      <a:pt x="25" y="34"/>
                      <a:pt x="26" y="34"/>
                    </a:cubicBezTo>
                    <a:cubicBezTo>
                      <a:pt x="26" y="34"/>
                      <a:pt x="26" y="34"/>
                      <a:pt x="26" y="34"/>
                    </a:cubicBezTo>
                    <a:cubicBezTo>
                      <a:pt x="26" y="34"/>
                      <a:pt x="26" y="34"/>
                      <a:pt x="26" y="34"/>
                    </a:cubicBezTo>
                    <a:cubicBezTo>
                      <a:pt x="26" y="34"/>
                      <a:pt x="26" y="34"/>
                      <a:pt x="26" y="34"/>
                    </a:cubicBezTo>
                    <a:cubicBezTo>
                      <a:pt x="27" y="34"/>
                      <a:pt x="27" y="34"/>
                      <a:pt x="27" y="34"/>
                    </a:cubicBezTo>
                    <a:cubicBezTo>
                      <a:pt x="27" y="34"/>
                      <a:pt x="27" y="34"/>
                      <a:pt x="27" y="34"/>
                    </a:cubicBezTo>
                    <a:cubicBezTo>
                      <a:pt x="28" y="33"/>
                      <a:pt x="28" y="33"/>
                      <a:pt x="28" y="33"/>
                    </a:cubicBezTo>
                    <a:cubicBezTo>
                      <a:pt x="28" y="33"/>
                      <a:pt x="28" y="33"/>
                      <a:pt x="28" y="33"/>
                    </a:cubicBezTo>
                    <a:cubicBezTo>
                      <a:pt x="28" y="33"/>
                      <a:pt x="28" y="33"/>
                      <a:pt x="29" y="33"/>
                    </a:cubicBezTo>
                    <a:cubicBezTo>
                      <a:pt x="29" y="33"/>
                      <a:pt x="29" y="33"/>
                      <a:pt x="29" y="33"/>
                    </a:cubicBezTo>
                    <a:cubicBezTo>
                      <a:pt x="29" y="33"/>
                      <a:pt x="29" y="33"/>
                      <a:pt x="29" y="33"/>
                    </a:cubicBezTo>
                    <a:cubicBezTo>
                      <a:pt x="29" y="32"/>
                      <a:pt x="30" y="32"/>
                      <a:pt x="30" y="32"/>
                    </a:cubicBezTo>
                    <a:cubicBezTo>
                      <a:pt x="30" y="32"/>
                      <a:pt x="30" y="32"/>
                      <a:pt x="30" y="32"/>
                    </a:cubicBezTo>
                    <a:cubicBezTo>
                      <a:pt x="30" y="32"/>
                      <a:pt x="30" y="32"/>
                      <a:pt x="30" y="32"/>
                    </a:cubicBezTo>
                    <a:cubicBezTo>
                      <a:pt x="30" y="32"/>
                      <a:pt x="30" y="32"/>
                      <a:pt x="30" y="32"/>
                    </a:cubicBezTo>
                    <a:cubicBezTo>
                      <a:pt x="30" y="32"/>
                      <a:pt x="30" y="32"/>
                      <a:pt x="31" y="32"/>
                    </a:cubicBezTo>
                    <a:cubicBezTo>
                      <a:pt x="31" y="32"/>
                      <a:pt x="31" y="32"/>
                      <a:pt x="31" y="32"/>
                    </a:cubicBezTo>
                    <a:cubicBezTo>
                      <a:pt x="31" y="32"/>
                      <a:pt x="31" y="32"/>
                      <a:pt x="31" y="32"/>
                    </a:cubicBezTo>
                    <a:cubicBezTo>
                      <a:pt x="31" y="31"/>
                      <a:pt x="31" y="31"/>
                      <a:pt x="31" y="31"/>
                    </a:cubicBezTo>
                    <a:cubicBezTo>
                      <a:pt x="32" y="31"/>
                      <a:pt x="32" y="30"/>
                      <a:pt x="33" y="30"/>
                    </a:cubicBezTo>
                    <a:cubicBezTo>
                      <a:pt x="33" y="30"/>
                      <a:pt x="33" y="29"/>
                      <a:pt x="33" y="29"/>
                    </a:cubicBezTo>
                    <a:cubicBezTo>
                      <a:pt x="33" y="29"/>
                      <a:pt x="33" y="29"/>
                      <a:pt x="33" y="29"/>
                    </a:cubicBezTo>
                    <a:cubicBezTo>
                      <a:pt x="33" y="29"/>
                      <a:pt x="33" y="29"/>
                      <a:pt x="33" y="29"/>
                    </a:cubicBezTo>
                    <a:cubicBezTo>
                      <a:pt x="33" y="29"/>
                      <a:pt x="33" y="29"/>
                      <a:pt x="33" y="29"/>
                    </a:cubicBezTo>
                    <a:cubicBezTo>
                      <a:pt x="33" y="29"/>
                      <a:pt x="33" y="29"/>
                      <a:pt x="33" y="29"/>
                    </a:cubicBezTo>
                    <a:cubicBezTo>
                      <a:pt x="33" y="29"/>
                      <a:pt x="33" y="29"/>
                      <a:pt x="33" y="29"/>
                    </a:cubicBezTo>
                    <a:cubicBezTo>
                      <a:pt x="34" y="29"/>
                      <a:pt x="34" y="29"/>
                      <a:pt x="34" y="29"/>
                    </a:cubicBezTo>
                    <a:cubicBezTo>
                      <a:pt x="34" y="28"/>
                      <a:pt x="34" y="28"/>
                      <a:pt x="34" y="28"/>
                    </a:cubicBezTo>
                    <a:cubicBezTo>
                      <a:pt x="34" y="28"/>
                      <a:pt x="34" y="28"/>
                      <a:pt x="34" y="28"/>
                    </a:cubicBezTo>
                    <a:cubicBezTo>
                      <a:pt x="34" y="28"/>
                      <a:pt x="34" y="28"/>
                      <a:pt x="34" y="28"/>
                    </a:cubicBezTo>
                    <a:cubicBezTo>
                      <a:pt x="34" y="28"/>
                      <a:pt x="34" y="28"/>
                      <a:pt x="34" y="28"/>
                    </a:cubicBezTo>
                    <a:cubicBezTo>
                      <a:pt x="35" y="27"/>
                      <a:pt x="35" y="27"/>
                      <a:pt x="35" y="27"/>
                    </a:cubicBezTo>
                    <a:cubicBezTo>
                      <a:pt x="35" y="26"/>
                      <a:pt x="35" y="26"/>
                      <a:pt x="36" y="26"/>
                    </a:cubicBezTo>
                    <a:cubicBezTo>
                      <a:pt x="36" y="26"/>
                      <a:pt x="36" y="25"/>
                      <a:pt x="36" y="25"/>
                    </a:cubicBezTo>
                    <a:cubicBezTo>
                      <a:pt x="36" y="25"/>
                      <a:pt x="36" y="25"/>
                      <a:pt x="36" y="24"/>
                    </a:cubicBezTo>
                    <a:cubicBezTo>
                      <a:pt x="36" y="24"/>
                      <a:pt x="36" y="24"/>
                      <a:pt x="36" y="24"/>
                    </a:cubicBezTo>
                    <a:cubicBezTo>
                      <a:pt x="36" y="24"/>
                      <a:pt x="36" y="24"/>
                      <a:pt x="36" y="24"/>
                    </a:cubicBezTo>
                    <a:cubicBezTo>
                      <a:pt x="42" y="24"/>
                      <a:pt x="42" y="24"/>
                      <a:pt x="42" y="24"/>
                    </a:cubicBezTo>
                    <a:cubicBezTo>
                      <a:pt x="42" y="24"/>
                      <a:pt x="42" y="23"/>
                      <a:pt x="42" y="23"/>
                    </a:cubicBezTo>
                    <a:cubicBezTo>
                      <a:pt x="42" y="23"/>
                      <a:pt x="42" y="23"/>
                      <a:pt x="42" y="23"/>
                    </a:cubicBezTo>
                    <a:cubicBezTo>
                      <a:pt x="42" y="22"/>
                      <a:pt x="42" y="22"/>
                      <a:pt x="42" y="22"/>
                    </a:cubicBezTo>
                    <a:cubicBezTo>
                      <a:pt x="42" y="22"/>
                      <a:pt x="42" y="22"/>
                      <a:pt x="42" y="22"/>
                    </a:cubicBezTo>
                    <a:cubicBezTo>
                      <a:pt x="42" y="21"/>
                      <a:pt x="42" y="21"/>
                      <a:pt x="42" y="21"/>
                    </a:cubicBezTo>
                    <a:cubicBezTo>
                      <a:pt x="42" y="21"/>
                      <a:pt x="42" y="21"/>
                      <a:pt x="42" y="21"/>
                    </a:cubicBezTo>
                    <a:cubicBezTo>
                      <a:pt x="42" y="20"/>
                      <a:pt x="42" y="20"/>
                      <a:pt x="42" y="20"/>
                    </a:cubicBezTo>
                    <a:cubicBezTo>
                      <a:pt x="42" y="20"/>
                      <a:pt x="42" y="20"/>
                      <a:pt x="42" y="19"/>
                    </a:cubicBezTo>
                    <a:cubicBezTo>
                      <a:pt x="41" y="19"/>
                      <a:pt x="41" y="19"/>
                      <a:pt x="41" y="18"/>
                    </a:cubicBezTo>
                    <a:cubicBezTo>
                      <a:pt x="41" y="18"/>
                      <a:pt x="41" y="18"/>
                      <a:pt x="41" y="18"/>
                    </a:cubicBezTo>
                    <a:cubicBezTo>
                      <a:pt x="41" y="18"/>
                      <a:pt x="41" y="18"/>
                      <a:pt x="41" y="17"/>
                    </a:cubicBezTo>
                    <a:cubicBezTo>
                      <a:pt x="41" y="17"/>
                      <a:pt x="41" y="17"/>
                      <a:pt x="41" y="17"/>
                    </a:cubicBezTo>
                    <a:cubicBezTo>
                      <a:pt x="41" y="17"/>
                      <a:pt x="41" y="16"/>
                      <a:pt x="41" y="16"/>
                    </a:cubicBezTo>
                    <a:cubicBezTo>
                      <a:pt x="40" y="16"/>
                      <a:pt x="40" y="16"/>
                      <a:pt x="40" y="16"/>
                    </a:cubicBezTo>
                    <a:cubicBezTo>
                      <a:pt x="40" y="15"/>
                      <a:pt x="40" y="15"/>
                      <a:pt x="40" y="15"/>
                    </a:cubicBezTo>
                    <a:cubicBezTo>
                      <a:pt x="40" y="15"/>
                      <a:pt x="40" y="15"/>
                      <a:pt x="40" y="15"/>
                    </a:cubicBezTo>
                    <a:cubicBezTo>
                      <a:pt x="40" y="14"/>
                      <a:pt x="40" y="14"/>
                      <a:pt x="40" y="14"/>
                    </a:cubicBezTo>
                    <a:cubicBezTo>
                      <a:pt x="40" y="14"/>
                      <a:pt x="40" y="14"/>
                      <a:pt x="39" y="13"/>
                    </a:cubicBezTo>
                    <a:cubicBezTo>
                      <a:pt x="39" y="13"/>
                      <a:pt x="39" y="13"/>
                      <a:pt x="39" y="12"/>
                    </a:cubicBezTo>
                    <a:cubicBezTo>
                      <a:pt x="39" y="12"/>
                      <a:pt x="39" y="12"/>
                      <a:pt x="39" y="12"/>
                    </a:cubicBezTo>
                    <a:cubicBezTo>
                      <a:pt x="39" y="12"/>
                      <a:pt x="39" y="12"/>
                      <a:pt x="38" y="11"/>
                    </a:cubicBezTo>
                    <a:cubicBezTo>
                      <a:pt x="38" y="11"/>
                      <a:pt x="38" y="11"/>
                      <a:pt x="38" y="11"/>
                    </a:cubicBezTo>
                    <a:cubicBezTo>
                      <a:pt x="38" y="11"/>
                      <a:pt x="38" y="10"/>
                      <a:pt x="38" y="10"/>
                    </a:cubicBezTo>
                    <a:cubicBezTo>
                      <a:pt x="38" y="10"/>
                      <a:pt x="38" y="10"/>
                      <a:pt x="38" y="10"/>
                    </a:cubicBezTo>
                    <a:cubicBezTo>
                      <a:pt x="37" y="10"/>
                      <a:pt x="37" y="9"/>
                      <a:pt x="37" y="9"/>
                    </a:cubicBezTo>
                    <a:cubicBezTo>
                      <a:pt x="37" y="9"/>
                      <a:pt x="37" y="9"/>
                      <a:pt x="37" y="9"/>
                    </a:cubicBezTo>
                    <a:cubicBezTo>
                      <a:pt x="37" y="9"/>
                      <a:pt x="37" y="8"/>
                      <a:pt x="36" y="8"/>
                    </a:cubicBezTo>
                    <a:cubicBezTo>
                      <a:pt x="36" y="8"/>
                      <a:pt x="36" y="8"/>
                      <a:pt x="36" y="8"/>
                    </a:cubicBezTo>
                    <a:cubicBezTo>
                      <a:pt x="36" y="8"/>
                      <a:pt x="36" y="7"/>
                      <a:pt x="36" y="7"/>
                    </a:cubicBezTo>
                    <a:cubicBezTo>
                      <a:pt x="36" y="7"/>
                      <a:pt x="35" y="7"/>
                      <a:pt x="35" y="7"/>
                    </a:cubicBezTo>
                    <a:cubicBezTo>
                      <a:pt x="35" y="6"/>
                      <a:pt x="35" y="6"/>
                      <a:pt x="35" y="6"/>
                    </a:cubicBezTo>
                    <a:cubicBezTo>
                      <a:pt x="35" y="6"/>
                      <a:pt x="35" y="6"/>
                      <a:pt x="35" y="6"/>
                    </a:cubicBezTo>
                    <a:cubicBezTo>
                      <a:pt x="34" y="5"/>
                      <a:pt x="34" y="5"/>
                      <a:pt x="34" y="5"/>
                    </a:cubicBezTo>
                    <a:cubicBezTo>
                      <a:pt x="34" y="5"/>
                      <a:pt x="34" y="5"/>
                      <a:pt x="34" y="5"/>
                    </a:cubicBezTo>
                    <a:cubicBezTo>
                      <a:pt x="34" y="5"/>
                      <a:pt x="34" y="4"/>
                      <a:pt x="33" y="4"/>
                    </a:cubicBezTo>
                    <a:cubicBezTo>
                      <a:pt x="33" y="4"/>
                      <a:pt x="33" y="4"/>
                      <a:pt x="33" y="4"/>
                    </a:cubicBezTo>
                    <a:cubicBezTo>
                      <a:pt x="33" y="4"/>
                      <a:pt x="33" y="4"/>
                      <a:pt x="32" y="3"/>
                    </a:cubicBezTo>
                    <a:cubicBezTo>
                      <a:pt x="32" y="3"/>
                      <a:pt x="32" y="3"/>
                      <a:pt x="32" y="3"/>
                    </a:cubicBezTo>
                    <a:cubicBezTo>
                      <a:pt x="32" y="3"/>
                      <a:pt x="32" y="3"/>
                      <a:pt x="32" y="3"/>
                    </a:cubicBezTo>
                    <a:cubicBezTo>
                      <a:pt x="31" y="3"/>
                      <a:pt x="31" y="3"/>
                      <a:pt x="31" y="2"/>
                    </a:cubicBezTo>
                    <a:cubicBezTo>
                      <a:pt x="31" y="2"/>
                      <a:pt x="31" y="2"/>
                      <a:pt x="31" y="2"/>
                    </a:cubicBezTo>
                    <a:cubicBezTo>
                      <a:pt x="31" y="2"/>
                      <a:pt x="31" y="2"/>
                      <a:pt x="30" y="2"/>
                    </a:cubicBezTo>
                    <a:cubicBezTo>
                      <a:pt x="30" y="2"/>
                      <a:pt x="30" y="2"/>
                      <a:pt x="30" y="2"/>
                    </a:cubicBezTo>
                    <a:cubicBezTo>
                      <a:pt x="30" y="2"/>
                      <a:pt x="30" y="1"/>
                      <a:pt x="30" y="1"/>
                    </a:cubicBezTo>
                    <a:cubicBezTo>
                      <a:pt x="29" y="1"/>
                      <a:pt x="29" y="1"/>
                      <a:pt x="29" y="1"/>
                    </a:cubicBezTo>
                    <a:cubicBezTo>
                      <a:pt x="29" y="1"/>
                      <a:pt x="29" y="1"/>
                      <a:pt x="29" y="1"/>
                    </a:cubicBezTo>
                    <a:cubicBezTo>
                      <a:pt x="29" y="1"/>
                      <a:pt x="28" y="1"/>
                      <a:pt x="28" y="1"/>
                    </a:cubicBezTo>
                    <a:cubicBezTo>
                      <a:pt x="28" y="1"/>
                      <a:pt x="28" y="1"/>
                      <a:pt x="28" y="1"/>
                    </a:cubicBezTo>
                    <a:cubicBezTo>
                      <a:pt x="28" y="1"/>
                      <a:pt x="27" y="1"/>
                      <a:pt x="27" y="0"/>
                    </a:cubicBezTo>
                    <a:cubicBezTo>
                      <a:pt x="27" y="0"/>
                      <a:pt x="27" y="0"/>
                      <a:pt x="27" y="0"/>
                    </a:cubicBezTo>
                    <a:cubicBezTo>
                      <a:pt x="27" y="0"/>
                      <a:pt x="27" y="0"/>
                      <a:pt x="26" y="0"/>
                    </a:cubicBezTo>
                    <a:cubicBezTo>
                      <a:pt x="26" y="0"/>
                      <a:pt x="26" y="0"/>
                      <a:pt x="26" y="0"/>
                    </a:cubicBezTo>
                    <a:cubicBezTo>
                      <a:pt x="26" y="0"/>
                      <a:pt x="26" y="0"/>
                      <a:pt x="26" y="0"/>
                    </a:cubicBezTo>
                    <a:cubicBezTo>
                      <a:pt x="25" y="0"/>
                      <a:pt x="25" y="0"/>
                      <a:pt x="25" y="0"/>
                    </a:cubicBezTo>
                    <a:cubicBezTo>
                      <a:pt x="25" y="0"/>
                      <a:pt x="25" y="0"/>
                      <a:pt x="25" y="0"/>
                    </a:cubicBezTo>
                    <a:cubicBezTo>
                      <a:pt x="24" y="1"/>
                      <a:pt x="24" y="1"/>
                      <a:pt x="24" y="1"/>
                    </a:cubicBezTo>
                    <a:cubicBezTo>
                      <a:pt x="23" y="1"/>
                      <a:pt x="23" y="1"/>
                      <a:pt x="23" y="1"/>
                    </a:cubicBezTo>
                    <a:cubicBezTo>
                      <a:pt x="23" y="1"/>
                      <a:pt x="23" y="1"/>
                      <a:pt x="22" y="1"/>
                    </a:cubicBezTo>
                    <a:cubicBezTo>
                      <a:pt x="22" y="1"/>
                      <a:pt x="22" y="2"/>
                      <a:pt x="22" y="2"/>
                    </a:cubicBezTo>
                    <a:cubicBezTo>
                      <a:pt x="22" y="2"/>
                      <a:pt x="22" y="2"/>
                      <a:pt x="21" y="2"/>
                    </a:cubicBezTo>
                    <a:cubicBezTo>
                      <a:pt x="21" y="2"/>
                      <a:pt x="21" y="2"/>
                      <a:pt x="20" y="2"/>
                    </a:cubicBezTo>
                    <a:cubicBezTo>
                      <a:pt x="20" y="2"/>
                      <a:pt x="20" y="1"/>
                      <a:pt x="20" y="1"/>
                    </a:cubicBezTo>
                    <a:cubicBezTo>
                      <a:pt x="20" y="1"/>
                      <a:pt x="19" y="1"/>
                      <a:pt x="19" y="1"/>
                    </a:cubicBezTo>
                    <a:cubicBezTo>
                      <a:pt x="19" y="1"/>
                      <a:pt x="19" y="1"/>
                      <a:pt x="19" y="1"/>
                    </a:cubicBezTo>
                    <a:cubicBezTo>
                      <a:pt x="18" y="1"/>
                      <a:pt x="18" y="1"/>
                      <a:pt x="18" y="0"/>
                    </a:cubicBezTo>
                    <a:cubicBezTo>
                      <a:pt x="18" y="0"/>
                      <a:pt x="18" y="0"/>
                      <a:pt x="18" y="0"/>
                    </a:cubicBezTo>
                    <a:cubicBezTo>
                      <a:pt x="17" y="0"/>
                      <a:pt x="17" y="0"/>
                      <a:pt x="17" y="0"/>
                    </a:cubicBezTo>
                    <a:cubicBezTo>
                      <a:pt x="17" y="0"/>
                      <a:pt x="16" y="0"/>
                      <a:pt x="16" y="0"/>
                    </a:cubicBezTo>
                    <a:cubicBezTo>
                      <a:pt x="16" y="0"/>
                      <a:pt x="16" y="0"/>
                      <a:pt x="16" y="0"/>
                    </a:cubicBezTo>
                    <a:cubicBezTo>
                      <a:pt x="16" y="0"/>
                      <a:pt x="16" y="0"/>
                      <a:pt x="15" y="0"/>
                    </a:cubicBezTo>
                    <a:cubicBezTo>
                      <a:pt x="15" y="0"/>
                      <a:pt x="15" y="0"/>
                      <a:pt x="15" y="0"/>
                    </a:cubicBezTo>
                    <a:cubicBezTo>
                      <a:pt x="15" y="1"/>
                      <a:pt x="15" y="1"/>
                      <a:pt x="14" y="1"/>
                    </a:cubicBezTo>
                    <a:cubicBezTo>
                      <a:pt x="14" y="1"/>
                      <a:pt x="14" y="1"/>
                      <a:pt x="14" y="1"/>
                    </a:cubicBezTo>
                    <a:cubicBezTo>
                      <a:pt x="14" y="1"/>
                      <a:pt x="14" y="1"/>
                      <a:pt x="14" y="1"/>
                    </a:cubicBezTo>
                    <a:cubicBezTo>
                      <a:pt x="13" y="1"/>
                      <a:pt x="13" y="1"/>
                      <a:pt x="13" y="1"/>
                    </a:cubicBezTo>
                    <a:cubicBezTo>
                      <a:pt x="13" y="1"/>
                      <a:pt x="13" y="1"/>
                      <a:pt x="13" y="1"/>
                    </a:cubicBezTo>
                    <a:cubicBezTo>
                      <a:pt x="13" y="1"/>
                      <a:pt x="13" y="2"/>
                      <a:pt x="12" y="2"/>
                    </a:cubicBezTo>
                    <a:cubicBezTo>
                      <a:pt x="12" y="2"/>
                      <a:pt x="12" y="2"/>
                      <a:pt x="12" y="2"/>
                    </a:cubicBezTo>
                    <a:cubicBezTo>
                      <a:pt x="12" y="2"/>
                      <a:pt x="12" y="2"/>
                      <a:pt x="12" y="2"/>
                    </a:cubicBezTo>
                    <a:cubicBezTo>
                      <a:pt x="11" y="2"/>
                      <a:pt x="11" y="2"/>
                      <a:pt x="11" y="2"/>
                    </a:cubicBezTo>
                    <a:cubicBezTo>
                      <a:pt x="11" y="3"/>
                      <a:pt x="11" y="3"/>
                      <a:pt x="11" y="3"/>
                    </a:cubicBezTo>
                    <a:cubicBezTo>
                      <a:pt x="10" y="3"/>
                      <a:pt x="10" y="4"/>
                      <a:pt x="9" y="4"/>
                    </a:cubicBezTo>
                    <a:cubicBezTo>
                      <a:pt x="9" y="4"/>
                      <a:pt x="9" y="4"/>
                      <a:pt x="9" y="4"/>
                    </a:cubicBezTo>
                    <a:cubicBezTo>
                      <a:pt x="9" y="4"/>
                      <a:pt x="9" y="5"/>
                      <a:pt x="8" y="5"/>
                    </a:cubicBezTo>
                    <a:cubicBezTo>
                      <a:pt x="8" y="5"/>
                      <a:pt x="8" y="5"/>
                      <a:pt x="8" y="5"/>
                    </a:cubicBezTo>
                    <a:cubicBezTo>
                      <a:pt x="8" y="5"/>
                      <a:pt x="8" y="5"/>
                      <a:pt x="8" y="6"/>
                    </a:cubicBezTo>
                    <a:cubicBezTo>
                      <a:pt x="8" y="6"/>
                      <a:pt x="8" y="6"/>
                      <a:pt x="7" y="6"/>
                    </a:cubicBezTo>
                    <a:cubicBezTo>
                      <a:pt x="7" y="6"/>
                      <a:pt x="7" y="6"/>
                      <a:pt x="7" y="7"/>
                    </a:cubicBezTo>
                    <a:cubicBezTo>
                      <a:pt x="7" y="7"/>
                      <a:pt x="7" y="7"/>
                      <a:pt x="7" y="7"/>
                    </a:cubicBezTo>
                    <a:cubicBezTo>
                      <a:pt x="7" y="7"/>
                      <a:pt x="6" y="8"/>
                      <a:pt x="6" y="8"/>
                    </a:cubicBezTo>
                    <a:cubicBezTo>
                      <a:pt x="6" y="8"/>
                      <a:pt x="6" y="8"/>
                      <a:pt x="6" y="8"/>
                    </a:cubicBezTo>
                    <a:cubicBezTo>
                      <a:pt x="6" y="8"/>
                      <a:pt x="6" y="8"/>
                      <a:pt x="6" y="9"/>
                    </a:cubicBezTo>
                    <a:cubicBezTo>
                      <a:pt x="6" y="9"/>
                      <a:pt x="5" y="9"/>
                      <a:pt x="5" y="9"/>
                    </a:cubicBezTo>
                    <a:cubicBezTo>
                      <a:pt x="5" y="9"/>
                      <a:pt x="5" y="9"/>
                      <a:pt x="5" y="9"/>
                    </a:cubicBezTo>
                    <a:cubicBezTo>
                      <a:pt x="5" y="9"/>
                      <a:pt x="5" y="10"/>
                      <a:pt x="5" y="10"/>
                    </a:cubicBezTo>
                    <a:cubicBezTo>
                      <a:pt x="5" y="10"/>
                      <a:pt x="5" y="10"/>
                      <a:pt x="5" y="10"/>
                    </a:cubicBezTo>
                    <a:cubicBezTo>
                      <a:pt x="4" y="10"/>
                      <a:pt x="4" y="11"/>
                      <a:pt x="4" y="11"/>
                    </a:cubicBezTo>
                    <a:cubicBezTo>
                      <a:pt x="4" y="11"/>
                      <a:pt x="4" y="11"/>
                      <a:pt x="4" y="11"/>
                    </a:cubicBezTo>
                    <a:cubicBezTo>
                      <a:pt x="4" y="11"/>
                      <a:pt x="4" y="11"/>
                      <a:pt x="4" y="11"/>
                    </a:cubicBezTo>
                    <a:cubicBezTo>
                      <a:pt x="4" y="12"/>
                      <a:pt x="4" y="12"/>
                      <a:pt x="4" y="12"/>
                    </a:cubicBezTo>
                    <a:cubicBezTo>
                      <a:pt x="3" y="12"/>
                      <a:pt x="3" y="12"/>
                      <a:pt x="3" y="12"/>
                    </a:cubicBezTo>
                    <a:cubicBezTo>
                      <a:pt x="3" y="13"/>
                      <a:pt x="3" y="13"/>
                      <a:pt x="3" y="13"/>
                    </a:cubicBezTo>
                    <a:cubicBezTo>
                      <a:pt x="3" y="14"/>
                      <a:pt x="3" y="14"/>
                      <a:pt x="3" y="14"/>
                    </a:cubicBezTo>
                    <a:cubicBezTo>
                      <a:pt x="3" y="14"/>
                      <a:pt x="3" y="14"/>
                      <a:pt x="3" y="14"/>
                    </a:cubicBezTo>
                    <a:cubicBezTo>
                      <a:pt x="3" y="14"/>
                      <a:pt x="2" y="14"/>
                      <a:pt x="2" y="15"/>
                    </a:cubicBezTo>
                    <a:cubicBezTo>
                      <a:pt x="2" y="15"/>
                      <a:pt x="2" y="15"/>
                      <a:pt x="2" y="15"/>
                    </a:cubicBezTo>
                    <a:cubicBezTo>
                      <a:pt x="2" y="15"/>
                      <a:pt x="2" y="15"/>
                      <a:pt x="2" y="16"/>
                    </a:cubicBezTo>
                    <a:close/>
                  </a:path>
                </a:pathLst>
              </a:custGeom>
              <a:solidFill>
                <a:srgbClr val="DEA4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04" name="Freeform 237"/>
              <p:cNvSpPr>
                <a:spLocks/>
              </p:cNvSpPr>
              <p:nvPr/>
            </p:nvSpPr>
            <p:spPr bwMode="auto">
              <a:xfrm>
                <a:off x="2327276" y="2460626"/>
                <a:ext cx="28575" cy="160338"/>
              </a:xfrm>
              <a:custGeom>
                <a:avLst/>
                <a:gdLst>
                  <a:gd name="T0" fmla="*/ 0 w 9"/>
                  <a:gd name="T1" fmla="*/ 0 h 50"/>
                  <a:gd name="T2" fmla="*/ 9 w 9"/>
                  <a:gd name="T3" fmla="*/ 0 h 50"/>
                  <a:gd name="T4" fmla="*/ 9 w 9"/>
                  <a:gd name="T5" fmla="*/ 24 h 50"/>
                  <a:gd name="T6" fmla="*/ 9 w 9"/>
                  <a:gd name="T7" fmla="*/ 44 h 50"/>
                  <a:gd name="T8" fmla="*/ 9 w 9"/>
                  <a:gd name="T9" fmla="*/ 49 h 50"/>
                  <a:gd name="T10" fmla="*/ 9 w 9"/>
                  <a:gd name="T11" fmla="*/ 49 h 50"/>
                  <a:gd name="T12" fmla="*/ 5 w 9"/>
                  <a:gd name="T13" fmla="*/ 50 h 50"/>
                  <a:gd name="T14" fmla="*/ 0 w 9"/>
                  <a:gd name="T15" fmla="*/ 45 h 50"/>
                  <a:gd name="T16" fmla="*/ 0 w 9"/>
                  <a:gd name="T17" fmla="*/ 41 h 50"/>
                  <a:gd name="T18" fmla="*/ 0 w 9"/>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50">
                    <a:moveTo>
                      <a:pt x="0" y="0"/>
                    </a:moveTo>
                    <a:cubicBezTo>
                      <a:pt x="9" y="0"/>
                      <a:pt x="9" y="0"/>
                      <a:pt x="9" y="0"/>
                    </a:cubicBezTo>
                    <a:cubicBezTo>
                      <a:pt x="9" y="24"/>
                      <a:pt x="9" y="24"/>
                      <a:pt x="9" y="24"/>
                    </a:cubicBezTo>
                    <a:cubicBezTo>
                      <a:pt x="9" y="44"/>
                      <a:pt x="9" y="44"/>
                      <a:pt x="9" y="44"/>
                    </a:cubicBezTo>
                    <a:cubicBezTo>
                      <a:pt x="9" y="49"/>
                      <a:pt x="9" y="49"/>
                      <a:pt x="9" y="49"/>
                    </a:cubicBezTo>
                    <a:cubicBezTo>
                      <a:pt x="9" y="49"/>
                      <a:pt x="9" y="49"/>
                      <a:pt x="9" y="49"/>
                    </a:cubicBezTo>
                    <a:cubicBezTo>
                      <a:pt x="8" y="49"/>
                      <a:pt x="6" y="50"/>
                      <a:pt x="5" y="50"/>
                    </a:cubicBezTo>
                    <a:cubicBezTo>
                      <a:pt x="2" y="50"/>
                      <a:pt x="0" y="48"/>
                      <a:pt x="0" y="45"/>
                    </a:cubicBezTo>
                    <a:cubicBezTo>
                      <a:pt x="0" y="41"/>
                      <a:pt x="0" y="41"/>
                      <a:pt x="0" y="41"/>
                    </a:cubicBezTo>
                    <a:cubicBezTo>
                      <a:pt x="0" y="0"/>
                      <a:pt x="0" y="0"/>
                      <a:pt x="0" y="0"/>
                    </a:cubicBezTo>
                    <a:close/>
                  </a:path>
                </a:pathLst>
              </a:custGeom>
              <a:solidFill>
                <a:srgbClr val="DEA4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05" name="Freeform 238"/>
              <p:cNvSpPr>
                <a:spLocks/>
              </p:cNvSpPr>
              <p:nvPr/>
            </p:nvSpPr>
            <p:spPr bwMode="auto">
              <a:xfrm>
                <a:off x="2346326" y="2309813"/>
                <a:ext cx="125413" cy="38100"/>
              </a:xfrm>
              <a:custGeom>
                <a:avLst/>
                <a:gdLst>
                  <a:gd name="T0" fmla="*/ 0 w 39"/>
                  <a:gd name="T1" fmla="*/ 5 h 12"/>
                  <a:gd name="T2" fmla="*/ 1 w 39"/>
                  <a:gd name="T3" fmla="*/ 7 h 12"/>
                  <a:gd name="T4" fmla="*/ 19 w 39"/>
                  <a:gd name="T5" fmla="*/ 12 h 12"/>
                  <a:gd name="T6" fmla="*/ 37 w 39"/>
                  <a:gd name="T7" fmla="*/ 7 h 12"/>
                  <a:gd name="T8" fmla="*/ 39 w 39"/>
                  <a:gd name="T9" fmla="*/ 5 h 12"/>
                  <a:gd name="T10" fmla="*/ 19 w 39"/>
                  <a:gd name="T11" fmla="*/ 0 h 12"/>
                  <a:gd name="T12" fmla="*/ 0 w 39"/>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39" h="12">
                    <a:moveTo>
                      <a:pt x="0" y="5"/>
                    </a:moveTo>
                    <a:cubicBezTo>
                      <a:pt x="0" y="6"/>
                      <a:pt x="1" y="7"/>
                      <a:pt x="1" y="7"/>
                    </a:cubicBezTo>
                    <a:cubicBezTo>
                      <a:pt x="5" y="10"/>
                      <a:pt x="11" y="12"/>
                      <a:pt x="19" y="12"/>
                    </a:cubicBezTo>
                    <a:cubicBezTo>
                      <a:pt x="27" y="12"/>
                      <a:pt x="34" y="10"/>
                      <a:pt x="37" y="7"/>
                    </a:cubicBezTo>
                    <a:cubicBezTo>
                      <a:pt x="38" y="7"/>
                      <a:pt x="38" y="6"/>
                      <a:pt x="39" y="5"/>
                    </a:cubicBezTo>
                    <a:cubicBezTo>
                      <a:pt x="36" y="3"/>
                      <a:pt x="29" y="0"/>
                      <a:pt x="19" y="0"/>
                    </a:cubicBezTo>
                    <a:cubicBezTo>
                      <a:pt x="9" y="0"/>
                      <a:pt x="2" y="3"/>
                      <a:pt x="0" y="5"/>
                    </a:cubicBezTo>
                    <a:close/>
                  </a:path>
                </a:pathLst>
              </a:custGeom>
              <a:solidFill>
                <a:srgbClr val="A613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06" name="Freeform 239"/>
              <p:cNvSpPr>
                <a:spLocks/>
              </p:cNvSpPr>
              <p:nvPr/>
            </p:nvSpPr>
            <p:spPr bwMode="auto">
              <a:xfrm>
                <a:off x="2343151" y="2268538"/>
                <a:ext cx="128588" cy="44450"/>
              </a:xfrm>
              <a:custGeom>
                <a:avLst/>
                <a:gdLst>
                  <a:gd name="T0" fmla="*/ 16 w 40"/>
                  <a:gd name="T1" fmla="*/ 7 h 14"/>
                  <a:gd name="T2" fmla="*/ 20 w 40"/>
                  <a:gd name="T3" fmla="*/ 3 h 14"/>
                  <a:gd name="T4" fmla="*/ 24 w 40"/>
                  <a:gd name="T5" fmla="*/ 7 h 14"/>
                  <a:gd name="T6" fmla="*/ 23 w 40"/>
                  <a:gd name="T7" fmla="*/ 10 h 14"/>
                  <a:gd name="T8" fmla="*/ 40 w 40"/>
                  <a:gd name="T9" fmla="*/ 14 h 14"/>
                  <a:gd name="T10" fmla="*/ 40 w 40"/>
                  <a:gd name="T11" fmla="*/ 13 h 14"/>
                  <a:gd name="T12" fmla="*/ 31 w 40"/>
                  <a:gd name="T13" fmla="*/ 2 h 14"/>
                  <a:gd name="T14" fmla="*/ 20 w 40"/>
                  <a:gd name="T15" fmla="*/ 0 h 14"/>
                  <a:gd name="T16" fmla="*/ 10 w 40"/>
                  <a:gd name="T17" fmla="*/ 2 h 14"/>
                  <a:gd name="T18" fmla="*/ 0 w 40"/>
                  <a:gd name="T19" fmla="*/ 13 h 14"/>
                  <a:gd name="T20" fmla="*/ 1 w 40"/>
                  <a:gd name="T21" fmla="*/ 14 h 14"/>
                  <a:gd name="T22" fmla="*/ 17 w 40"/>
                  <a:gd name="T23" fmla="*/ 10 h 14"/>
                  <a:gd name="T24" fmla="*/ 16 w 40"/>
                  <a:gd name="T2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14">
                    <a:moveTo>
                      <a:pt x="16" y="7"/>
                    </a:moveTo>
                    <a:cubicBezTo>
                      <a:pt x="16" y="4"/>
                      <a:pt x="18" y="3"/>
                      <a:pt x="20" y="3"/>
                    </a:cubicBezTo>
                    <a:cubicBezTo>
                      <a:pt x="22" y="3"/>
                      <a:pt x="24" y="4"/>
                      <a:pt x="24" y="7"/>
                    </a:cubicBezTo>
                    <a:cubicBezTo>
                      <a:pt x="24" y="8"/>
                      <a:pt x="24" y="9"/>
                      <a:pt x="23" y="10"/>
                    </a:cubicBezTo>
                    <a:cubicBezTo>
                      <a:pt x="30" y="10"/>
                      <a:pt x="36" y="12"/>
                      <a:pt x="40" y="14"/>
                    </a:cubicBezTo>
                    <a:cubicBezTo>
                      <a:pt x="40" y="14"/>
                      <a:pt x="40" y="13"/>
                      <a:pt x="40" y="13"/>
                    </a:cubicBezTo>
                    <a:cubicBezTo>
                      <a:pt x="31" y="2"/>
                      <a:pt x="31" y="2"/>
                      <a:pt x="31" y="2"/>
                    </a:cubicBezTo>
                    <a:cubicBezTo>
                      <a:pt x="20" y="0"/>
                      <a:pt x="20" y="0"/>
                      <a:pt x="20" y="0"/>
                    </a:cubicBezTo>
                    <a:cubicBezTo>
                      <a:pt x="10" y="2"/>
                      <a:pt x="10" y="2"/>
                      <a:pt x="10" y="2"/>
                    </a:cubicBezTo>
                    <a:cubicBezTo>
                      <a:pt x="0" y="13"/>
                      <a:pt x="0" y="13"/>
                      <a:pt x="0" y="13"/>
                    </a:cubicBezTo>
                    <a:cubicBezTo>
                      <a:pt x="0" y="13"/>
                      <a:pt x="0" y="14"/>
                      <a:pt x="1" y="14"/>
                    </a:cubicBezTo>
                    <a:cubicBezTo>
                      <a:pt x="4" y="12"/>
                      <a:pt x="11" y="10"/>
                      <a:pt x="17" y="10"/>
                    </a:cubicBezTo>
                    <a:cubicBezTo>
                      <a:pt x="16" y="9"/>
                      <a:pt x="16" y="8"/>
                      <a:pt x="16" y="7"/>
                    </a:cubicBezTo>
                    <a:close/>
                  </a:path>
                </a:pathLst>
              </a:custGeom>
              <a:solidFill>
                <a:srgbClr val="D174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07" name="Freeform 240"/>
              <p:cNvSpPr>
                <a:spLocks/>
              </p:cNvSpPr>
              <p:nvPr/>
            </p:nvSpPr>
            <p:spPr bwMode="auto">
              <a:xfrm>
                <a:off x="2343151" y="2278063"/>
                <a:ext cx="128588" cy="47625"/>
              </a:xfrm>
              <a:custGeom>
                <a:avLst/>
                <a:gdLst>
                  <a:gd name="T0" fmla="*/ 1 w 40"/>
                  <a:gd name="T1" fmla="*/ 15 h 15"/>
                  <a:gd name="T2" fmla="*/ 20 w 40"/>
                  <a:gd name="T3" fmla="*/ 10 h 15"/>
                  <a:gd name="T4" fmla="*/ 40 w 40"/>
                  <a:gd name="T5" fmla="*/ 15 h 15"/>
                  <a:gd name="T6" fmla="*/ 40 w 40"/>
                  <a:gd name="T7" fmla="*/ 13 h 15"/>
                  <a:gd name="T8" fmla="*/ 40 w 40"/>
                  <a:gd name="T9" fmla="*/ 11 h 15"/>
                  <a:gd name="T10" fmla="*/ 40 w 40"/>
                  <a:gd name="T11" fmla="*/ 11 h 15"/>
                  <a:gd name="T12" fmla="*/ 23 w 40"/>
                  <a:gd name="T13" fmla="*/ 7 h 15"/>
                  <a:gd name="T14" fmla="*/ 24 w 40"/>
                  <a:gd name="T15" fmla="*/ 4 h 15"/>
                  <a:gd name="T16" fmla="*/ 20 w 40"/>
                  <a:gd name="T17" fmla="*/ 0 h 15"/>
                  <a:gd name="T18" fmla="*/ 16 w 40"/>
                  <a:gd name="T19" fmla="*/ 4 h 15"/>
                  <a:gd name="T20" fmla="*/ 17 w 40"/>
                  <a:gd name="T21" fmla="*/ 7 h 15"/>
                  <a:gd name="T22" fmla="*/ 1 w 40"/>
                  <a:gd name="T23" fmla="*/ 11 h 15"/>
                  <a:gd name="T24" fmla="*/ 1 w 40"/>
                  <a:gd name="T25" fmla="*/ 11 h 15"/>
                  <a:gd name="T26" fmla="*/ 0 w 40"/>
                  <a:gd name="T27" fmla="*/ 13 h 15"/>
                  <a:gd name="T28" fmla="*/ 1 w 40"/>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15">
                    <a:moveTo>
                      <a:pt x="1" y="15"/>
                    </a:moveTo>
                    <a:cubicBezTo>
                      <a:pt x="3" y="13"/>
                      <a:pt x="10" y="10"/>
                      <a:pt x="20" y="10"/>
                    </a:cubicBezTo>
                    <a:cubicBezTo>
                      <a:pt x="30" y="10"/>
                      <a:pt x="37" y="13"/>
                      <a:pt x="40" y="15"/>
                    </a:cubicBezTo>
                    <a:cubicBezTo>
                      <a:pt x="40" y="15"/>
                      <a:pt x="40" y="14"/>
                      <a:pt x="40" y="13"/>
                    </a:cubicBezTo>
                    <a:cubicBezTo>
                      <a:pt x="40" y="12"/>
                      <a:pt x="40" y="12"/>
                      <a:pt x="40" y="11"/>
                    </a:cubicBezTo>
                    <a:cubicBezTo>
                      <a:pt x="40" y="11"/>
                      <a:pt x="40" y="11"/>
                      <a:pt x="40" y="11"/>
                    </a:cubicBezTo>
                    <a:cubicBezTo>
                      <a:pt x="36" y="9"/>
                      <a:pt x="30" y="7"/>
                      <a:pt x="23" y="7"/>
                    </a:cubicBezTo>
                    <a:cubicBezTo>
                      <a:pt x="24" y="6"/>
                      <a:pt x="24" y="5"/>
                      <a:pt x="24" y="4"/>
                    </a:cubicBezTo>
                    <a:cubicBezTo>
                      <a:pt x="24" y="1"/>
                      <a:pt x="22" y="0"/>
                      <a:pt x="20" y="0"/>
                    </a:cubicBezTo>
                    <a:cubicBezTo>
                      <a:pt x="18" y="0"/>
                      <a:pt x="16" y="1"/>
                      <a:pt x="16" y="4"/>
                    </a:cubicBezTo>
                    <a:cubicBezTo>
                      <a:pt x="16" y="5"/>
                      <a:pt x="16" y="6"/>
                      <a:pt x="17" y="7"/>
                    </a:cubicBezTo>
                    <a:cubicBezTo>
                      <a:pt x="11" y="7"/>
                      <a:pt x="4" y="9"/>
                      <a:pt x="1" y="11"/>
                    </a:cubicBezTo>
                    <a:cubicBezTo>
                      <a:pt x="1" y="11"/>
                      <a:pt x="1" y="11"/>
                      <a:pt x="1" y="11"/>
                    </a:cubicBezTo>
                    <a:cubicBezTo>
                      <a:pt x="0" y="12"/>
                      <a:pt x="0" y="12"/>
                      <a:pt x="0" y="13"/>
                    </a:cubicBezTo>
                    <a:cubicBezTo>
                      <a:pt x="0" y="14"/>
                      <a:pt x="0" y="15"/>
                      <a:pt x="1" y="15"/>
                    </a:cubicBezTo>
                    <a:close/>
                  </a:path>
                </a:pathLst>
              </a:custGeom>
              <a:solidFill>
                <a:srgbClr val="DEA4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grpSp>
        <p:sp>
          <p:nvSpPr>
            <p:cNvPr id="508" name="Rectangle 241"/>
            <p:cNvSpPr>
              <a:spLocks noChangeArrowheads="1"/>
            </p:cNvSpPr>
            <p:nvPr/>
          </p:nvSpPr>
          <p:spPr bwMode="auto">
            <a:xfrm>
              <a:off x="823913" y="4302771"/>
              <a:ext cx="893763"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600" b="0" i="0" u="none" strike="noStrike" cap="none" normalizeH="0" baseline="0">
                  <a:ln>
                    <a:noFill/>
                  </a:ln>
                  <a:solidFill>
                    <a:srgbClr val="000000"/>
                  </a:solidFill>
                  <a:effectLst/>
                  <a:latin typeface="Arial" panose="020B0604020202020204" pitchFamily="34" charset="0"/>
                </a:rPr>
                <a:t>Kantone</a:t>
              </a: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509" name="Rectangle 242"/>
            <p:cNvSpPr>
              <a:spLocks noChangeArrowheads="1"/>
            </p:cNvSpPr>
            <p:nvPr/>
          </p:nvSpPr>
          <p:spPr bwMode="auto">
            <a:xfrm>
              <a:off x="2243138" y="4959996"/>
              <a:ext cx="738188"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a:ln>
                    <a:noFill/>
                  </a:ln>
                  <a:solidFill>
                    <a:srgbClr val="000000"/>
                  </a:solidFill>
                  <a:effectLst/>
                  <a:latin typeface="Arial" panose="020B0604020202020204" pitchFamily="34" charset="0"/>
                </a:rPr>
                <a:t>Local Data</a:t>
              </a: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510" name="Rectangle 243"/>
            <p:cNvSpPr>
              <a:spLocks noChangeArrowheads="1"/>
            </p:cNvSpPr>
            <p:nvPr/>
          </p:nvSpPr>
          <p:spPr bwMode="auto">
            <a:xfrm>
              <a:off x="2243138" y="5113984"/>
              <a:ext cx="577850"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a:ln>
                    <a:noFill/>
                  </a:ln>
                  <a:solidFill>
                    <a:srgbClr val="000000"/>
                  </a:solidFill>
                  <a:effectLst/>
                  <a:latin typeface="Arial" panose="020B0604020202020204" pitchFamily="34" charset="0"/>
                </a:rPr>
                <a:t>Steward</a:t>
              </a: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511" name="Rectangle 244"/>
            <p:cNvSpPr>
              <a:spLocks noChangeArrowheads="1"/>
            </p:cNvSpPr>
            <p:nvPr/>
          </p:nvSpPr>
          <p:spPr bwMode="auto">
            <a:xfrm>
              <a:off x="684213" y="5091759"/>
              <a:ext cx="738188"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a:ln>
                    <a:noFill/>
                  </a:ln>
                  <a:solidFill>
                    <a:srgbClr val="000000"/>
                  </a:solidFill>
                  <a:effectLst/>
                  <a:latin typeface="Arial" panose="020B0604020202020204" pitchFamily="34" charset="0"/>
                </a:rPr>
                <a:t>Local Data</a:t>
              </a: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512" name="Rectangle 245"/>
            <p:cNvSpPr>
              <a:spLocks noChangeArrowheads="1"/>
            </p:cNvSpPr>
            <p:nvPr/>
          </p:nvSpPr>
          <p:spPr bwMode="auto">
            <a:xfrm>
              <a:off x="684213" y="5245746"/>
              <a:ext cx="696913"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a:ln>
                    <a:noFill/>
                  </a:ln>
                  <a:solidFill>
                    <a:srgbClr val="000000"/>
                  </a:solidFill>
                  <a:effectLst/>
                  <a:latin typeface="Arial" panose="020B0604020202020204" pitchFamily="34" charset="0"/>
                </a:rPr>
                <a:t>Custodian</a:t>
              </a:r>
              <a:endParaRPr kumimoji="0" lang="de-DE" altLang="de-DE" sz="1800" b="0" i="0" u="none" strike="noStrike" cap="none" normalizeH="0" baseline="0">
                <a:ln>
                  <a:noFill/>
                </a:ln>
                <a:solidFill>
                  <a:schemeClr val="tx1"/>
                </a:solidFill>
                <a:effectLst/>
                <a:latin typeface="Arial" panose="020B0604020202020204" pitchFamily="34" charset="0"/>
              </a:endParaRPr>
            </a:p>
          </p:txBody>
        </p:sp>
        <p:grpSp>
          <p:nvGrpSpPr>
            <p:cNvPr id="887" name="Gruppieren 886"/>
            <p:cNvGrpSpPr/>
            <p:nvPr/>
          </p:nvGrpSpPr>
          <p:grpSpPr>
            <a:xfrm>
              <a:off x="2576513" y="4359921"/>
              <a:ext cx="163513" cy="544513"/>
              <a:chOff x="2576513" y="4252913"/>
              <a:chExt cx="163513" cy="544513"/>
            </a:xfrm>
          </p:grpSpPr>
          <p:sp>
            <p:nvSpPr>
              <p:cNvPr id="513" name="Freeform 246"/>
              <p:cNvSpPr>
                <a:spLocks/>
              </p:cNvSpPr>
              <p:nvPr/>
            </p:nvSpPr>
            <p:spPr bwMode="auto">
              <a:xfrm>
                <a:off x="2595563" y="4333876"/>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854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14" name="Freeform 247"/>
              <p:cNvSpPr>
                <a:spLocks/>
              </p:cNvSpPr>
              <p:nvPr/>
            </p:nvSpPr>
            <p:spPr bwMode="auto">
              <a:xfrm>
                <a:off x="2598738" y="4322763"/>
                <a:ext cx="3175" cy="3175"/>
              </a:xfrm>
              <a:custGeom>
                <a:avLst/>
                <a:gdLst>
                  <a:gd name="T0" fmla="*/ 1 w 1"/>
                  <a:gd name="T1" fmla="*/ 0 h 1"/>
                  <a:gd name="T2" fmla="*/ 1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1" y="1"/>
                      <a:pt x="1" y="0"/>
                      <a:pt x="1" y="0"/>
                    </a:cubicBezTo>
                    <a:cubicBezTo>
                      <a:pt x="1" y="0"/>
                      <a:pt x="1" y="0"/>
                      <a:pt x="1" y="0"/>
                    </a:cubicBezTo>
                    <a:close/>
                  </a:path>
                </a:pathLst>
              </a:custGeom>
              <a:solidFill>
                <a:srgbClr val="AD6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15" name="Freeform 248"/>
              <p:cNvSpPr>
                <a:spLocks/>
              </p:cNvSpPr>
              <p:nvPr/>
            </p:nvSpPr>
            <p:spPr bwMode="auto">
              <a:xfrm>
                <a:off x="2605088" y="4313238"/>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solidFill>
                <a:srgbClr val="AD6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16" name="Freeform 249"/>
              <p:cNvSpPr>
                <a:spLocks/>
              </p:cNvSpPr>
              <p:nvPr/>
            </p:nvSpPr>
            <p:spPr bwMode="auto">
              <a:xfrm>
                <a:off x="2598738" y="433387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AD6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17" name="Freeform 250"/>
              <p:cNvSpPr>
                <a:spLocks/>
              </p:cNvSpPr>
              <p:nvPr/>
            </p:nvSpPr>
            <p:spPr bwMode="auto">
              <a:xfrm>
                <a:off x="2711451" y="4445001"/>
                <a:ext cx="28575" cy="160338"/>
              </a:xfrm>
              <a:custGeom>
                <a:avLst/>
                <a:gdLst>
                  <a:gd name="T0" fmla="*/ 9 w 9"/>
                  <a:gd name="T1" fmla="*/ 0 h 50"/>
                  <a:gd name="T2" fmla="*/ 0 w 9"/>
                  <a:gd name="T3" fmla="*/ 0 h 50"/>
                  <a:gd name="T4" fmla="*/ 0 w 9"/>
                  <a:gd name="T5" fmla="*/ 24 h 50"/>
                  <a:gd name="T6" fmla="*/ 0 w 9"/>
                  <a:gd name="T7" fmla="*/ 44 h 50"/>
                  <a:gd name="T8" fmla="*/ 0 w 9"/>
                  <a:gd name="T9" fmla="*/ 49 h 50"/>
                  <a:gd name="T10" fmla="*/ 0 w 9"/>
                  <a:gd name="T11" fmla="*/ 49 h 50"/>
                  <a:gd name="T12" fmla="*/ 3 w 9"/>
                  <a:gd name="T13" fmla="*/ 50 h 50"/>
                  <a:gd name="T14" fmla="*/ 9 w 9"/>
                  <a:gd name="T15" fmla="*/ 45 h 50"/>
                  <a:gd name="T16" fmla="*/ 9 w 9"/>
                  <a:gd name="T17" fmla="*/ 41 h 50"/>
                  <a:gd name="T18" fmla="*/ 9 w 9"/>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50">
                    <a:moveTo>
                      <a:pt x="9" y="0"/>
                    </a:moveTo>
                    <a:cubicBezTo>
                      <a:pt x="0" y="0"/>
                      <a:pt x="0" y="0"/>
                      <a:pt x="0" y="0"/>
                    </a:cubicBezTo>
                    <a:cubicBezTo>
                      <a:pt x="0" y="24"/>
                      <a:pt x="0" y="24"/>
                      <a:pt x="0" y="24"/>
                    </a:cubicBezTo>
                    <a:cubicBezTo>
                      <a:pt x="0" y="44"/>
                      <a:pt x="0" y="44"/>
                      <a:pt x="0" y="44"/>
                    </a:cubicBezTo>
                    <a:cubicBezTo>
                      <a:pt x="0" y="49"/>
                      <a:pt x="0" y="49"/>
                      <a:pt x="0" y="49"/>
                    </a:cubicBezTo>
                    <a:cubicBezTo>
                      <a:pt x="0" y="49"/>
                      <a:pt x="0" y="49"/>
                      <a:pt x="0" y="49"/>
                    </a:cubicBezTo>
                    <a:cubicBezTo>
                      <a:pt x="1" y="49"/>
                      <a:pt x="2" y="50"/>
                      <a:pt x="3" y="50"/>
                    </a:cubicBezTo>
                    <a:cubicBezTo>
                      <a:pt x="6" y="50"/>
                      <a:pt x="9" y="48"/>
                      <a:pt x="9" y="45"/>
                    </a:cubicBezTo>
                    <a:cubicBezTo>
                      <a:pt x="9" y="41"/>
                      <a:pt x="9" y="41"/>
                      <a:pt x="9" y="41"/>
                    </a:cubicBezTo>
                    <a:cubicBezTo>
                      <a:pt x="9" y="0"/>
                      <a:pt x="9" y="0"/>
                      <a:pt x="9" y="0"/>
                    </a:cubicBezTo>
                    <a:close/>
                  </a:path>
                </a:pathLst>
              </a:custGeom>
              <a:solidFill>
                <a:srgbClr val="ECCE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18" name="Freeform 251"/>
              <p:cNvSpPr>
                <a:spLocks/>
              </p:cNvSpPr>
              <p:nvPr/>
            </p:nvSpPr>
            <p:spPr bwMode="auto">
              <a:xfrm>
                <a:off x="2614613" y="4652963"/>
                <a:ext cx="34925" cy="144463"/>
              </a:xfrm>
              <a:custGeom>
                <a:avLst/>
                <a:gdLst>
                  <a:gd name="T0" fmla="*/ 0 w 11"/>
                  <a:gd name="T1" fmla="*/ 39 h 45"/>
                  <a:gd name="T2" fmla="*/ 0 w 11"/>
                  <a:gd name="T3" fmla="*/ 40 h 45"/>
                  <a:gd name="T4" fmla="*/ 0 w 11"/>
                  <a:gd name="T5" fmla="*/ 40 h 45"/>
                  <a:gd name="T6" fmla="*/ 6 w 11"/>
                  <a:gd name="T7" fmla="*/ 45 h 45"/>
                  <a:gd name="T8" fmla="*/ 11 w 11"/>
                  <a:gd name="T9" fmla="*/ 39 h 45"/>
                  <a:gd name="T10" fmla="*/ 11 w 11"/>
                  <a:gd name="T11" fmla="*/ 0 h 45"/>
                  <a:gd name="T12" fmla="*/ 0 w 11"/>
                  <a:gd name="T13" fmla="*/ 0 h 45"/>
                  <a:gd name="T14" fmla="*/ 0 w 11"/>
                  <a:gd name="T15" fmla="*/ 39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45">
                    <a:moveTo>
                      <a:pt x="0" y="39"/>
                    </a:moveTo>
                    <a:cubicBezTo>
                      <a:pt x="0" y="40"/>
                      <a:pt x="0" y="40"/>
                      <a:pt x="0" y="40"/>
                    </a:cubicBezTo>
                    <a:cubicBezTo>
                      <a:pt x="0" y="40"/>
                      <a:pt x="0" y="40"/>
                      <a:pt x="0" y="40"/>
                    </a:cubicBezTo>
                    <a:cubicBezTo>
                      <a:pt x="1" y="43"/>
                      <a:pt x="3" y="45"/>
                      <a:pt x="6" y="45"/>
                    </a:cubicBezTo>
                    <a:cubicBezTo>
                      <a:pt x="9" y="45"/>
                      <a:pt x="11" y="42"/>
                      <a:pt x="11" y="39"/>
                    </a:cubicBezTo>
                    <a:cubicBezTo>
                      <a:pt x="11" y="0"/>
                      <a:pt x="11" y="0"/>
                      <a:pt x="11" y="0"/>
                    </a:cubicBezTo>
                    <a:cubicBezTo>
                      <a:pt x="0" y="0"/>
                      <a:pt x="0" y="0"/>
                      <a:pt x="0" y="0"/>
                    </a:cubicBezTo>
                    <a:lnTo>
                      <a:pt x="0" y="39"/>
                    </a:lnTo>
                    <a:close/>
                  </a:path>
                </a:pathLst>
              </a:custGeom>
              <a:solidFill>
                <a:srgbClr val="CD6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19" name="Freeform 252"/>
              <p:cNvSpPr>
                <a:spLocks noEditPoints="1"/>
              </p:cNvSpPr>
              <p:nvPr/>
            </p:nvSpPr>
            <p:spPr bwMode="auto">
              <a:xfrm>
                <a:off x="2576513" y="4391026"/>
                <a:ext cx="163513" cy="261938"/>
              </a:xfrm>
              <a:custGeom>
                <a:avLst/>
                <a:gdLst>
                  <a:gd name="T0" fmla="*/ 51 w 51"/>
                  <a:gd name="T1" fmla="*/ 17 h 82"/>
                  <a:gd name="T2" fmla="*/ 42 w 51"/>
                  <a:gd name="T3" fmla="*/ 1 h 82"/>
                  <a:gd name="T4" fmla="*/ 40 w 51"/>
                  <a:gd name="T5" fmla="*/ 0 h 82"/>
                  <a:gd name="T6" fmla="*/ 34 w 51"/>
                  <a:gd name="T7" fmla="*/ 4 h 82"/>
                  <a:gd name="T8" fmla="*/ 34 w 51"/>
                  <a:gd name="T9" fmla="*/ 4 h 82"/>
                  <a:gd name="T10" fmla="*/ 40 w 51"/>
                  <a:gd name="T11" fmla="*/ 8 h 82"/>
                  <a:gd name="T12" fmla="*/ 41 w 51"/>
                  <a:gd name="T13" fmla="*/ 10 h 82"/>
                  <a:gd name="T14" fmla="*/ 40 w 51"/>
                  <a:gd name="T15" fmla="*/ 10 h 82"/>
                  <a:gd name="T16" fmla="*/ 34 w 51"/>
                  <a:gd name="T17" fmla="*/ 10 h 82"/>
                  <a:gd name="T18" fmla="*/ 31 w 51"/>
                  <a:gd name="T19" fmla="*/ 17 h 82"/>
                  <a:gd name="T20" fmla="*/ 30 w 51"/>
                  <a:gd name="T21" fmla="*/ 18 h 82"/>
                  <a:gd name="T22" fmla="*/ 25 w 51"/>
                  <a:gd name="T23" fmla="*/ 9 h 82"/>
                  <a:gd name="T24" fmla="*/ 20 w 51"/>
                  <a:gd name="T25" fmla="*/ 18 h 82"/>
                  <a:gd name="T26" fmla="*/ 19 w 51"/>
                  <a:gd name="T27" fmla="*/ 17 h 82"/>
                  <a:gd name="T28" fmla="*/ 16 w 51"/>
                  <a:gd name="T29" fmla="*/ 10 h 82"/>
                  <a:gd name="T30" fmla="*/ 9 w 51"/>
                  <a:gd name="T31" fmla="*/ 10 h 82"/>
                  <a:gd name="T32" fmla="*/ 13 w 51"/>
                  <a:gd name="T33" fmla="*/ 7 h 82"/>
                  <a:gd name="T34" fmla="*/ 10 w 51"/>
                  <a:gd name="T35" fmla="*/ 0 h 82"/>
                  <a:gd name="T36" fmla="*/ 0 w 51"/>
                  <a:gd name="T37" fmla="*/ 17 h 82"/>
                  <a:gd name="T38" fmla="*/ 0 w 51"/>
                  <a:gd name="T39" fmla="*/ 17 h 82"/>
                  <a:gd name="T40" fmla="*/ 9 w 51"/>
                  <a:gd name="T41" fmla="*/ 17 h 82"/>
                  <a:gd name="T42" fmla="*/ 9 w 51"/>
                  <a:gd name="T43" fmla="*/ 21 h 82"/>
                  <a:gd name="T44" fmla="*/ 9 w 51"/>
                  <a:gd name="T45" fmla="*/ 51 h 82"/>
                  <a:gd name="T46" fmla="*/ 37 w 51"/>
                  <a:gd name="T47" fmla="*/ 51 h 82"/>
                  <a:gd name="T48" fmla="*/ 42 w 51"/>
                  <a:gd name="T49" fmla="*/ 51 h 82"/>
                  <a:gd name="T50" fmla="*/ 40 w 51"/>
                  <a:gd name="T51" fmla="*/ 54 h 82"/>
                  <a:gd name="T52" fmla="*/ 34 w 51"/>
                  <a:gd name="T53" fmla="*/ 54 h 82"/>
                  <a:gd name="T54" fmla="*/ 9 w 51"/>
                  <a:gd name="T55" fmla="*/ 61 h 82"/>
                  <a:gd name="T56" fmla="*/ 9 w 51"/>
                  <a:gd name="T57" fmla="*/ 64 h 82"/>
                  <a:gd name="T58" fmla="*/ 9 w 51"/>
                  <a:gd name="T59" fmla="*/ 66 h 82"/>
                  <a:gd name="T60" fmla="*/ 9 w 51"/>
                  <a:gd name="T61" fmla="*/ 82 h 82"/>
                  <a:gd name="T62" fmla="*/ 23 w 51"/>
                  <a:gd name="T63" fmla="*/ 82 h 82"/>
                  <a:gd name="T64" fmla="*/ 38 w 51"/>
                  <a:gd name="T65" fmla="*/ 82 h 82"/>
                  <a:gd name="T66" fmla="*/ 42 w 51"/>
                  <a:gd name="T67" fmla="*/ 61 h 82"/>
                  <a:gd name="T68" fmla="*/ 42 w 51"/>
                  <a:gd name="T69" fmla="*/ 41 h 82"/>
                  <a:gd name="T70" fmla="*/ 25 w 51"/>
                  <a:gd name="T71" fmla="*/ 42 h 82"/>
                  <a:gd name="T72" fmla="*/ 25 w 51"/>
                  <a:gd name="T73" fmla="*/ 39 h 82"/>
                  <a:gd name="T74" fmla="*/ 25 w 51"/>
                  <a:gd name="T75" fmla="*/ 42 h 82"/>
                  <a:gd name="T76" fmla="*/ 24 w 51"/>
                  <a:gd name="T77" fmla="*/ 33 h 82"/>
                  <a:gd name="T78" fmla="*/ 26 w 51"/>
                  <a:gd name="T79" fmla="*/ 33 h 82"/>
                  <a:gd name="T80" fmla="*/ 25 w 51"/>
                  <a:gd name="T81" fmla="*/ 27 h 82"/>
                  <a:gd name="T82" fmla="*/ 25 w 51"/>
                  <a:gd name="T83" fmla="*/ 25 h 82"/>
                  <a:gd name="T84" fmla="*/ 25 w 51"/>
                  <a:gd name="T85" fmla="*/ 2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 h="82">
                    <a:moveTo>
                      <a:pt x="42" y="17"/>
                    </a:moveTo>
                    <a:cubicBezTo>
                      <a:pt x="51" y="17"/>
                      <a:pt x="51" y="17"/>
                      <a:pt x="51" y="17"/>
                    </a:cubicBezTo>
                    <a:cubicBezTo>
                      <a:pt x="50" y="14"/>
                      <a:pt x="50" y="11"/>
                      <a:pt x="49" y="9"/>
                    </a:cubicBezTo>
                    <a:cubicBezTo>
                      <a:pt x="47" y="5"/>
                      <a:pt x="45" y="3"/>
                      <a:pt x="42" y="1"/>
                    </a:cubicBezTo>
                    <a:cubicBezTo>
                      <a:pt x="41" y="0"/>
                      <a:pt x="41" y="0"/>
                      <a:pt x="40" y="0"/>
                    </a:cubicBezTo>
                    <a:cubicBezTo>
                      <a:pt x="40" y="0"/>
                      <a:pt x="40" y="0"/>
                      <a:pt x="40" y="0"/>
                    </a:cubicBezTo>
                    <a:cubicBezTo>
                      <a:pt x="39" y="0"/>
                      <a:pt x="38" y="1"/>
                      <a:pt x="37" y="2"/>
                    </a:cubicBezTo>
                    <a:cubicBezTo>
                      <a:pt x="36" y="3"/>
                      <a:pt x="35" y="3"/>
                      <a:pt x="34" y="4"/>
                    </a:cubicBezTo>
                    <a:cubicBezTo>
                      <a:pt x="34" y="4"/>
                      <a:pt x="34" y="4"/>
                      <a:pt x="34" y="4"/>
                    </a:cubicBezTo>
                    <a:cubicBezTo>
                      <a:pt x="34" y="4"/>
                      <a:pt x="34" y="4"/>
                      <a:pt x="34" y="4"/>
                    </a:cubicBezTo>
                    <a:cubicBezTo>
                      <a:pt x="37" y="6"/>
                      <a:pt x="37" y="6"/>
                      <a:pt x="37" y="6"/>
                    </a:cubicBezTo>
                    <a:cubicBezTo>
                      <a:pt x="40" y="8"/>
                      <a:pt x="40" y="8"/>
                      <a:pt x="40" y="8"/>
                    </a:cubicBezTo>
                    <a:cubicBezTo>
                      <a:pt x="40" y="9"/>
                      <a:pt x="40" y="9"/>
                      <a:pt x="40" y="9"/>
                    </a:cubicBezTo>
                    <a:cubicBezTo>
                      <a:pt x="41" y="9"/>
                      <a:pt x="41" y="9"/>
                      <a:pt x="41" y="10"/>
                    </a:cubicBezTo>
                    <a:cubicBezTo>
                      <a:pt x="41" y="10"/>
                      <a:pt x="40" y="10"/>
                      <a:pt x="40" y="10"/>
                    </a:cubicBezTo>
                    <a:cubicBezTo>
                      <a:pt x="40" y="10"/>
                      <a:pt x="40" y="10"/>
                      <a:pt x="40" y="10"/>
                    </a:cubicBezTo>
                    <a:cubicBezTo>
                      <a:pt x="37" y="10"/>
                      <a:pt x="37" y="10"/>
                      <a:pt x="37" y="10"/>
                    </a:cubicBezTo>
                    <a:cubicBezTo>
                      <a:pt x="34" y="10"/>
                      <a:pt x="34" y="10"/>
                      <a:pt x="34" y="10"/>
                    </a:cubicBezTo>
                    <a:cubicBezTo>
                      <a:pt x="31" y="11"/>
                      <a:pt x="31" y="11"/>
                      <a:pt x="31" y="11"/>
                    </a:cubicBezTo>
                    <a:cubicBezTo>
                      <a:pt x="31" y="17"/>
                      <a:pt x="31" y="17"/>
                      <a:pt x="31" y="17"/>
                    </a:cubicBezTo>
                    <a:cubicBezTo>
                      <a:pt x="31" y="17"/>
                      <a:pt x="31" y="18"/>
                      <a:pt x="31" y="18"/>
                    </a:cubicBezTo>
                    <a:cubicBezTo>
                      <a:pt x="30" y="18"/>
                      <a:pt x="30" y="18"/>
                      <a:pt x="30" y="18"/>
                    </a:cubicBezTo>
                    <a:cubicBezTo>
                      <a:pt x="30" y="18"/>
                      <a:pt x="30" y="17"/>
                      <a:pt x="30" y="17"/>
                    </a:cubicBezTo>
                    <a:cubicBezTo>
                      <a:pt x="25" y="9"/>
                      <a:pt x="25" y="9"/>
                      <a:pt x="25" y="9"/>
                    </a:cubicBezTo>
                    <a:cubicBezTo>
                      <a:pt x="21" y="17"/>
                      <a:pt x="21" y="17"/>
                      <a:pt x="21" y="17"/>
                    </a:cubicBezTo>
                    <a:cubicBezTo>
                      <a:pt x="21" y="17"/>
                      <a:pt x="20" y="18"/>
                      <a:pt x="20" y="18"/>
                    </a:cubicBezTo>
                    <a:cubicBezTo>
                      <a:pt x="20" y="18"/>
                      <a:pt x="20" y="18"/>
                      <a:pt x="20" y="18"/>
                    </a:cubicBezTo>
                    <a:cubicBezTo>
                      <a:pt x="19" y="18"/>
                      <a:pt x="19" y="17"/>
                      <a:pt x="19" y="17"/>
                    </a:cubicBezTo>
                    <a:cubicBezTo>
                      <a:pt x="19" y="11"/>
                      <a:pt x="19" y="11"/>
                      <a:pt x="19" y="11"/>
                    </a:cubicBezTo>
                    <a:cubicBezTo>
                      <a:pt x="16" y="10"/>
                      <a:pt x="16" y="10"/>
                      <a:pt x="16" y="10"/>
                    </a:cubicBezTo>
                    <a:cubicBezTo>
                      <a:pt x="10" y="10"/>
                      <a:pt x="10" y="10"/>
                      <a:pt x="10" y="10"/>
                    </a:cubicBezTo>
                    <a:cubicBezTo>
                      <a:pt x="10" y="10"/>
                      <a:pt x="10" y="10"/>
                      <a:pt x="9" y="10"/>
                    </a:cubicBezTo>
                    <a:cubicBezTo>
                      <a:pt x="9" y="9"/>
                      <a:pt x="9" y="9"/>
                      <a:pt x="10" y="9"/>
                    </a:cubicBezTo>
                    <a:cubicBezTo>
                      <a:pt x="13" y="7"/>
                      <a:pt x="13" y="7"/>
                      <a:pt x="13" y="7"/>
                    </a:cubicBezTo>
                    <a:cubicBezTo>
                      <a:pt x="17" y="4"/>
                      <a:pt x="17" y="4"/>
                      <a:pt x="17" y="4"/>
                    </a:cubicBezTo>
                    <a:cubicBezTo>
                      <a:pt x="14" y="3"/>
                      <a:pt x="12" y="1"/>
                      <a:pt x="10" y="0"/>
                    </a:cubicBezTo>
                    <a:cubicBezTo>
                      <a:pt x="7" y="2"/>
                      <a:pt x="4" y="5"/>
                      <a:pt x="2" y="9"/>
                    </a:cubicBezTo>
                    <a:cubicBezTo>
                      <a:pt x="0" y="11"/>
                      <a:pt x="0" y="14"/>
                      <a:pt x="0" y="17"/>
                    </a:cubicBezTo>
                    <a:cubicBezTo>
                      <a:pt x="0" y="17"/>
                      <a:pt x="0" y="17"/>
                      <a:pt x="0" y="17"/>
                    </a:cubicBezTo>
                    <a:cubicBezTo>
                      <a:pt x="0" y="17"/>
                      <a:pt x="0" y="17"/>
                      <a:pt x="0" y="17"/>
                    </a:cubicBezTo>
                    <a:cubicBezTo>
                      <a:pt x="9" y="17"/>
                      <a:pt x="9" y="17"/>
                      <a:pt x="9" y="17"/>
                    </a:cubicBezTo>
                    <a:cubicBezTo>
                      <a:pt x="9" y="17"/>
                      <a:pt x="9" y="17"/>
                      <a:pt x="9" y="17"/>
                    </a:cubicBezTo>
                    <a:cubicBezTo>
                      <a:pt x="9" y="17"/>
                      <a:pt x="9" y="17"/>
                      <a:pt x="9" y="17"/>
                    </a:cubicBezTo>
                    <a:cubicBezTo>
                      <a:pt x="9" y="21"/>
                      <a:pt x="9" y="21"/>
                      <a:pt x="9" y="21"/>
                    </a:cubicBezTo>
                    <a:cubicBezTo>
                      <a:pt x="9" y="41"/>
                      <a:pt x="9" y="41"/>
                      <a:pt x="9" y="41"/>
                    </a:cubicBezTo>
                    <a:cubicBezTo>
                      <a:pt x="9" y="51"/>
                      <a:pt x="9" y="51"/>
                      <a:pt x="9" y="51"/>
                    </a:cubicBezTo>
                    <a:cubicBezTo>
                      <a:pt x="34" y="51"/>
                      <a:pt x="34" y="51"/>
                      <a:pt x="34" y="51"/>
                    </a:cubicBezTo>
                    <a:cubicBezTo>
                      <a:pt x="37" y="51"/>
                      <a:pt x="37" y="51"/>
                      <a:pt x="37" y="51"/>
                    </a:cubicBezTo>
                    <a:cubicBezTo>
                      <a:pt x="40" y="51"/>
                      <a:pt x="40" y="51"/>
                      <a:pt x="40" y="51"/>
                    </a:cubicBezTo>
                    <a:cubicBezTo>
                      <a:pt x="42" y="51"/>
                      <a:pt x="42" y="51"/>
                      <a:pt x="42" y="51"/>
                    </a:cubicBezTo>
                    <a:cubicBezTo>
                      <a:pt x="42" y="54"/>
                      <a:pt x="42" y="54"/>
                      <a:pt x="42" y="54"/>
                    </a:cubicBezTo>
                    <a:cubicBezTo>
                      <a:pt x="40" y="54"/>
                      <a:pt x="40" y="54"/>
                      <a:pt x="40" y="54"/>
                    </a:cubicBezTo>
                    <a:cubicBezTo>
                      <a:pt x="37" y="54"/>
                      <a:pt x="37" y="54"/>
                      <a:pt x="37" y="54"/>
                    </a:cubicBezTo>
                    <a:cubicBezTo>
                      <a:pt x="34" y="54"/>
                      <a:pt x="34" y="54"/>
                      <a:pt x="34" y="54"/>
                    </a:cubicBezTo>
                    <a:cubicBezTo>
                      <a:pt x="9" y="54"/>
                      <a:pt x="9" y="54"/>
                      <a:pt x="9" y="54"/>
                    </a:cubicBezTo>
                    <a:cubicBezTo>
                      <a:pt x="9" y="61"/>
                      <a:pt x="9" y="61"/>
                      <a:pt x="9" y="61"/>
                    </a:cubicBezTo>
                    <a:cubicBezTo>
                      <a:pt x="9" y="62"/>
                      <a:pt x="9" y="62"/>
                      <a:pt x="9" y="62"/>
                    </a:cubicBezTo>
                    <a:cubicBezTo>
                      <a:pt x="9" y="64"/>
                      <a:pt x="9" y="64"/>
                      <a:pt x="9" y="64"/>
                    </a:cubicBezTo>
                    <a:cubicBezTo>
                      <a:pt x="9" y="65"/>
                      <a:pt x="9" y="65"/>
                      <a:pt x="9" y="65"/>
                    </a:cubicBezTo>
                    <a:cubicBezTo>
                      <a:pt x="9" y="66"/>
                      <a:pt x="9" y="66"/>
                      <a:pt x="9" y="66"/>
                    </a:cubicBezTo>
                    <a:cubicBezTo>
                      <a:pt x="9" y="67"/>
                      <a:pt x="9" y="67"/>
                      <a:pt x="9" y="67"/>
                    </a:cubicBezTo>
                    <a:cubicBezTo>
                      <a:pt x="9" y="82"/>
                      <a:pt x="9" y="82"/>
                      <a:pt x="9" y="82"/>
                    </a:cubicBezTo>
                    <a:cubicBezTo>
                      <a:pt x="12" y="82"/>
                      <a:pt x="12" y="82"/>
                      <a:pt x="12" y="82"/>
                    </a:cubicBezTo>
                    <a:cubicBezTo>
                      <a:pt x="23" y="82"/>
                      <a:pt x="23" y="82"/>
                      <a:pt x="23" y="82"/>
                    </a:cubicBezTo>
                    <a:cubicBezTo>
                      <a:pt x="27" y="82"/>
                      <a:pt x="27" y="82"/>
                      <a:pt x="27" y="82"/>
                    </a:cubicBezTo>
                    <a:cubicBezTo>
                      <a:pt x="38" y="82"/>
                      <a:pt x="38" y="82"/>
                      <a:pt x="38" y="82"/>
                    </a:cubicBezTo>
                    <a:cubicBezTo>
                      <a:pt x="42" y="82"/>
                      <a:pt x="42" y="82"/>
                      <a:pt x="42" y="82"/>
                    </a:cubicBezTo>
                    <a:cubicBezTo>
                      <a:pt x="42" y="61"/>
                      <a:pt x="42" y="61"/>
                      <a:pt x="42" y="61"/>
                    </a:cubicBezTo>
                    <a:cubicBezTo>
                      <a:pt x="42" y="61"/>
                      <a:pt x="42" y="61"/>
                      <a:pt x="42" y="61"/>
                    </a:cubicBezTo>
                    <a:cubicBezTo>
                      <a:pt x="42" y="41"/>
                      <a:pt x="42" y="41"/>
                      <a:pt x="42" y="41"/>
                    </a:cubicBezTo>
                    <a:lnTo>
                      <a:pt x="42" y="17"/>
                    </a:lnTo>
                    <a:close/>
                    <a:moveTo>
                      <a:pt x="25" y="42"/>
                    </a:moveTo>
                    <a:cubicBezTo>
                      <a:pt x="24" y="42"/>
                      <a:pt x="24" y="41"/>
                      <a:pt x="24" y="41"/>
                    </a:cubicBezTo>
                    <a:cubicBezTo>
                      <a:pt x="24" y="40"/>
                      <a:pt x="24" y="39"/>
                      <a:pt x="25" y="39"/>
                    </a:cubicBezTo>
                    <a:cubicBezTo>
                      <a:pt x="26" y="39"/>
                      <a:pt x="26" y="40"/>
                      <a:pt x="26" y="41"/>
                    </a:cubicBezTo>
                    <a:cubicBezTo>
                      <a:pt x="26" y="41"/>
                      <a:pt x="26" y="42"/>
                      <a:pt x="25" y="42"/>
                    </a:cubicBezTo>
                    <a:close/>
                    <a:moveTo>
                      <a:pt x="25" y="35"/>
                    </a:moveTo>
                    <a:cubicBezTo>
                      <a:pt x="24" y="35"/>
                      <a:pt x="24" y="34"/>
                      <a:pt x="24" y="33"/>
                    </a:cubicBezTo>
                    <a:cubicBezTo>
                      <a:pt x="24" y="32"/>
                      <a:pt x="24" y="32"/>
                      <a:pt x="25" y="32"/>
                    </a:cubicBezTo>
                    <a:cubicBezTo>
                      <a:pt x="26" y="32"/>
                      <a:pt x="26" y="32"/>
                      <a:pt x="26" y="33"/>
                    </a:cubicBezTo>
                    <a:cubicBezTo>
                      <a:pt x="26" y="34"/>
                      <a:pt x="26" y="35"/>
                      <a:pt x="25" y="35"/>
                    </a:cubicBezTo>
                    <a:close/>
                    <a:moveTo>
                      <a:pt x="25" y="27"/>
                    </a:moveTo>
                    <a:cubicBezTo>
                      <a:pt x="24" y="27"/>
                      <a:pt x="24" y="27"/>
                      <a:pt x="24" y="26"/>
                    </a:cubicBezTo>
                    <a:cubicBezTo>
                      <a:pt x="24" y="25"/>
                      <a:pt x="24" y="25"/>
                      <a:pt x="25" y="25"/>
                    </a:cubicBezTo>
                    <a:cubicBezTo>
                      <a:pt x="26" y="25"/>
                      <a:pt x="26" y="25"/>
                      <a:pt x="26" y="26"/>
                    </a:cubicBezTo>
                    <a:cubicBezTo>
                      <a:pt x="26" y="27"/>
                      <a:pt x="26" y="27"/>
                      <a:pt x="25" y="27"/>
                    </a:cubicBez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20" name="Freeform 253"/>
              <p:cNvSpPr>
                <a:spLocks/>
              </p:cNvSpPr>
              <p:nvPr/>
            </p:nvSpPr>
            <p:spPr bwMode="auto">
              <a:xfrm>
                <a:off x="2663826" y="4652963"/>
                <a:ext cx="34925" cy="144463"/>
              </a:xfrm>
              <a:custGeom>
                <a:avLst/>
                <a:gdLst>
                  <a:gd name="T0" fmla="*/ 0 w 11"/>
                  <a:gd name="T1" fmla="*/ 39 h 45"/>
                  <a:gd name="T2" fmla="*/ 0 w 11"/>
                  <a:gd name="T3" fmla="*/ 40 h 45"/>
                  <a:gd name="T4" fmla="*/ 0 w 11"/>
                  <a:gd name="T5" fmla="*/ 40 h 45"/>
                  <a:gd name="T6" fmla="*/ 5 w 11"/>
                  <a:gd name="T7" fmla="*/ 45 h 45"/>
                  <a:gd name="T8" fmla="*/ 11 w 11"/>
                  <a:gd name="T9" fmla="*/ 40 h 45"/>
                  <a:gd name="T10" fmla="*/ 11 w 11"/>
                  <a:gd name="T11" fmla="*/ 0 h 45"/>
                  <a:gd name="T12" fmla="*/ 0 w 11"/>
                  <a:gd name="T13" fmla="*/ 0 h 45"/>
                  <a:gd name="T14" fmla="*/ 0 w 11"/>
                  <a:gd name="T15" fmla="*/ 39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45">
                    <a:moveTo>
                      <a:pt x="0" y="39"/>
                    </a:moveTo>
                    <a:cubicBezTo>
                      <a:pt x="0" y="40"/>
                      <a:pt x="0" y="40"/>
                      <a:pt x="0" y="40"/>
                    </a:cubicBezTo>
                    <a:cubicBezTo>
                      <a:pt x="0" y="40"/>
                      <a:pt x="0" y="40"/>
                      <a:pt x="0" y="40"/>
                    </a:cubicBezTo>
                    <a:cubicBezTo>
                      <a:pt x="0" y="43"/>
                      <a:pt x="3" y="45"/>
                      <a:pt x="5" y="45"/>
                    </a:cubicBezTo>
                    <a:cubicBezTo>
                      <a:pt x="8" y="45"/>
                      <a:pt x="11" y="43"/>
                      <a:pt x="11" y="40"/>
                    </a:cubicBezTo>
                    <a:cubicBezTo>
                      <a:pt x="11" y="0"/>
                      <a:pt x="11" y="0"/>
                      <a:pt x="11" y="0"/>
                    </a:cubicBezTo>
                    <a:cubicBezTo>
                      <a:pt x="0" y="0"/>
                      <a:pt x="0" y="0"/>
                      <a:pt x="0" y="0"/>
                    </a:cubicBezTo>
                    <a:lnTo>
                      <a:pt x="0" y="39"/>
                    </a:lnTo>
                    <a:close/>
                  </a:path>
                </a:pathLst>
              </a:custGeom>
              <a:solidFill>
                <a:srgbClr val="CD6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21" name="Freeform 254"/>
              <p:cNvSpPr>
                <a:spLocks/>
              </p:cNvSpPr>
              <p:nvPr/>
            </p:nvSpPr>
            <p:spPr bwMode="auto">
              <a:xfrm>
                <a:off x="2605088" y="4445001"/>
                <a:ext cx="106363" cy="119063"/>
              </a:xfrm>
              <a:custGeom>
                <a:avLst/>
                <a:gdLst>
                  <a:gd name="T0" fmla="*/ 57 w 67"/>
                  <a:gd name="T1" fmla="*/ 75 h 75"/>
                  <a:gd name="T2" fmla="*/ 63 w 67"/>
                  <a:gd name="T3" fmla="*/ 75 h 75"/>
                  <a:gd name="T4" fmla="*/ 67 w 67"/>
                  <a:gd name="T5" fmla="*/ 75 h 75"/>
                  <a:gd name="T6" fmla="*/ 67 w 67"/>
                  <a:gd name="T7" fmla="*/ 69 h 75"/>
                  <a:gd name="T8" fmla="*/ 63 w 67"/>
                  <a:gd name="T9" fmla="*/ 69 h 75"/>
                  <a:gd name="T10" fmla="*/ 57 w 67"/>
                  <a:gd name="T11" fmla="*/ 69 h 75"/>
                  <a:gd name="T12" fmla="*/ 51 w 67"/>
                  <a:gd name="T13" fmla="*/ 69 h 75"/>
                  <a:gd name="T14" fmla="*/ 0 w 67"/>
                  <a:gd name="T15" fmla="*/ 69 h 75"/>
                  <a:gd name="T16" fmla="*/ 0 w 67"/>
                  <a:gd name="T17" fmla="*/ 48 h 75"/>
                  <a:gd name="T18" fmla="*/ 0 w 67"/>
                  <a:gd name="T19" fmla="*/ 8 h 75"/>
                  <a:gd name="T20" fmla="*/ 0 w 67"/>
                  <a:gd name="T21" fmla="*/ 0 h 75"/>
                  <a:gd name="T22" fmla="*/ 0 w 67"/>
                  <a:gd name="T23" fmla="*/ 0 h 75"/>
                  <a:gd name="T24" fmla="*/ 0 w 67"/>
                  <a:gd name="T25" fmla="*/ 52 h 75"/>
                  <a:gd name="T26" fmla="*/ 0 w 67"/>
                  <a:gd name="T27" fmla="*/ 73 h 75"/>
                  <a:gd name="T28" fmla="*/ 0 w 67"/>
                  <a:gd name="T29" fmla="*/ 75 h 75"/>
                  <a:gd name="T30" fmla="*/ 51 w 67"/>
                  <a:gd name="T31" fmla="*/ 75 h 75"/>
                  <a:gd name="T32" fmla="*/ 57 w 67"/>
                  <a:gd name="T33"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75">
                    <a:moveTo>
                      <a:pt x="57" y="75"/>
                    </a:moveTo>
                    <a:lnTo>
                      <a:pt x="63" y="75"/>
                    </a:lnTo>
                    <a:lnTo>
                      <a:pt x="67" y="75"/>
                    </a:lnTo>
                    <a:lnTo>
                      <a:pt x="67" y="69"/>
                    </a:lnTo>
                    <a:lnTo>
                      <a:pt x="63" y="69"/>
                    </a:lnTo>
                    <a:lnTo>
                      <a:pt x="57" y="69"/>
                    </a:lnTo>
                    <a:lnTo>
                      <a:pt x="51" y="69"/>
                    </a:lnTo>
                    <a:lnTo>
                      <a:pt x="0" y="69"/>
                    </a:lnTo>
                    <a:lnTo>
                      <a:pt x="0" y="48"/>
                    </a:lnTo>
                    <a:lnTo>
                      <a:pt x="0" y="8"/>
                    </a:lnTo>
                    <a:lnTo>
                      <a:pt x="0" y="0"/>
                    </a:lnTo>
                    <a:lnTo>
                      <a:pt x="0" y="0"/>
                    </a:lnTo>
                    <a:lnTo>
                      <a:pt x="0" y="52"/>
                    </a:lnTo>
                    <a:lnTo>
                      <a:pt x="0" y="73"/>
                    </a:lnTo>
                    <a:lnTo>
                      <a:pt x="0" y="75"/>
                    </a:lnTo>
                    <a:lnTo>
                      <a:pt x="51" y="75"/>
                    </a:lnTo>
                    <a:lnTo>
                      <a:pt x="57" y="75"/>
                    </a:lnTo>
                    <a:close/>
                  </a:path>
                </a:pathLst>
              </a:custGeom>
              <a:solidFill>
                <a:srgbClr val="9249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22" name="Oval 255"/>
              <p:cNvSpPr>
                <a:spLocks noChangeArrowheads="1"/>
              </p:cNvSpPr>
              <p:nvPr/>
            </p:nvSpPr>
            <p:spPr bwMode="auto">
              <a:xfrm>
                <a:off x="2654301" y="4470401"/>
                <a:ext cx="6350" cy="63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23" name="Oval 256"/>
              <p:cNvSpPr>
                <a:spLocks noChangeArrowheads="1"/>
              </p:cNvSpPr>
              <p:nvPr/>
            </p:nvSpPr>
            <p:spPr bwMode="auto">
              <a:xfrm>
                <a:off x="2654301" y="4492626"/>
                <a:ext cx="6350" cy="95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24" name="Oval 257"/>
              <p:cNvSpPr>
                <a:spLocks noChangeArrowheads="1"/>
              </p:cNvSpPr>
              <p:nvPr/>
            </p:nvSpPr>
            <p:spPr bwMode="auto">
              <a:xfrm>
                <a:off x="2654301" y="4514851"/>
                <a:ext cx="6350" cy="95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25" name="Freeform 258"/>
              <p:cNvSpPr>
                <a:spLocks/>
              </p:cNvSpPr>
              <p:nvPr/>
            </p:nvSpPr>
            <p:spPr bwMode="auto">
              <a:xfrm>
                <a:off x="2589213" y="4287838"/>
                <a:ext cx="134938" cy="112713"/>
              </a:xfrm>
              <a:custGeom>
                <a:avLst/>
                <a:gdLst>
                  <a:gd name="T0" fmla="*/ 1 w 42"/>
                  <a:gd name="T1" fmla="*/ 17 h 35"/>
                  <a:gd name="T2" fmla="*/ 1 w 42"/>
                  <a:gd name="T3" fmla="*/ 20 h 35"/>
                  <a:gd name="T4" fmla="*/ 0 w 42"/>
                  <a:gd name="T5" fmla="*/ 22 h 35"/>
                  <a:gd name="T6" fmla="*/ 6 w 42"/>
                  <a:gd name="T7" fmla="*/ 24 h 35"/>
                  <a:gd name="T8" fmla="*/ 7 w 42"/>
                  <a:gd name="T9" fmla="*/ 27 h 35"/>
                  <a:gd name="T10" fmla="*/ 8 w 42"/>
                  <a:gd name="T11" fmla="*/ 28 h 35"/>
                  <a:gd name="T12" fmla="*/ 9 w 42"/>
                  <a:gd name="T13" fmla="*/ 29 h 35"/>
                  <a:gd name="T14" fmla="*/ 11 w 42"/>
                  <a:gd name="T15" fmla="*/ 31 h 35"/>
                  <a:gd name="T16" fmla="*/ 12 w 42"/>
                  <a:gd name="T17" fmla="*/ 32 h 35"/>
                  <a:gd name="T18" fmla="*/ 13 w 42"/>
                  <a:gd name="T19" fmla="*/ 32 h 35"/>
                  <a:gd name="T20" fmla="*/ 15 w 42"/>
                  <a:gd name="T21" fmla="*/ 33 h 35"/>
                  <a:gd name="T22" fmla="*/ 17 w 42"/>
                  <a:gd name="T23" fmla="*/ 34 h 35"/>
                  <a:gd name="T24" fmla="*/ 18 w 42"/>
                  <a:gd name="T25" fmla="*/ 34 h 35"/>
                  <a:gd name="T26" fmla="*/ 19 w 42"/>
                  <a:gd name="T27" fmla="*/ 35 h 35"/>
                  <a:gd name="T28" fmla="*/ 21 w 42"/>
                  <a:gd name="T29" fmla="*/ 35 h 35"/>
                  <a:gd name="T30" fmla="*/ 23 w 42"/>
                  <a:gd name="T31" fmla="*/ 35 h 35"/>
                  <a:gd name="T32" fmla="*/ 24 w 42"/>
                  <a:gd name="T33" fmla="*/ 34 h 35"/>
                  <a:gd name="T34" fmla="*/ 26 w 42"/>
                  <a:gd name="T35" fmla="*/ 34 h 35"/>
                  <a:gd name="T36" fmla="*/ 27 w 42"/>
                  <a:gd name="T37" fmla="*/ 33 h 35"/>
                  <a:gd name="T38" fmla="*/ 29 w 42"/>
                  <a:gd name="T39" fmla="*/ 32 h 35"/>
                  <a:gd name="T40" fmla="*/ 30 w 42"/>
                  <a:gd name="T41" fmla="*/ 32 h 35"/>
                  <a:gd name="T42" fmla="*/ 31 w 42"/>
                  <a:gd name="T43" fmla="*/ 31 h 35"/>
                  <a:gd name="T44" fmla="*/ 33 w 42"/>
                  <a:gd name="T45" fmla="*/ 29 h 35"/>
                  <a:gd name="T46" fmla="*/ 33 w 42"/>
                  <a:gd name="T47" fmla="*/ 29 h 35"/>
                  <a:gd name="T48" fmla="*/ 34 w 42"/>
                  <a:gd name="T49" fmla="*/ 28 h 35"/>
                  <a:gd name="T50" fmla="*/ 36 w 42"/>
                  <a:gd name="T51" fmla="*/ 25 h 35"/>
                  <a:gd name="T52" fmla="*/ 42 w 42"/>
                  <a:gd name="T53" fmla="*/ 24 h 35"/>
                  <a:gd name="T54" fmla="*/ 42 w 42"/>
                  <a:gd name="T55" fmla="*/ 21 h 35"/>
                  <a:gd name="T56" fmla="*/ 41 w 42"/>
                  <a:gd name="T57" fmla="*/ 19 h 35"/>
                  <a:gd name="T58" fmla="*/ 41 w 42"/>
                  <a:gd name="T59" fmla="*/ 17 h 35"/>
                  <a:gd name="T60" fmla="*/ 40 w 42"/>
                  <a:gd name="T61" fmla="*/ 14 h 35"/>
                  <a:gd name="T62" fmla="*/ 39 w 42"/>
                  <a:gd name="T63" fmla="*/ 12 h 35"/>
                  <a:gd name="T64" fmla="*/ 37 w 42"/>
                  <a:gd name="T65" fmla="*/ 10 h 35"/>
                  <a:gd name="T66" fmla="*/ 36 w 42"/>
                  <a:gd name="T67" fmla="*/ 8 h 35"/>
                  <a:gd name="T68" fmla="*/ 35 w 42"/>
                  <a:gd name="T69" fmla="*/ 6 h 35"/>
                  <a:gd name="T70" fmla="*/ 33 w 42"/>
                  <a:gd name="T71" fmla="*/ 4 h 35"/>
                  <a:gd name="T72" fmla="*/ 31 w 42"/>
                  <a:gd name="T73" fmla="*/ 2 h 35"/>
                  <a:gd name="T74" fmla="*/ 30 w 42"/>
                  <a:gd name="T75" fmla="*/ 1 h 35"/>
                  <a:gd name="T76" fmla="*/ 28 w 42"/>
                  <a:gd name="T77" fmla="*/ 0 h 35"/>
                  <a:gd name="T78" fmla="*/ 26 w 42"/>
                  <a:gd name="T79" fmla="*/ 0 h 35"/>
                  <a:gd name="T80" fmla="*/ 23 w 42"/>
                  <a:gd name="T81" fmla="*/ 1 h 35"/>
                  <a:gd name="T82" fmla="*/ 21 w 42"/>
                  <a:gd name="T83" fmla="*/ 2 h 35"/>
                  <a:gd name="T84" fmla="*/ 19 w 42"/>
                  <a:gd name="T85" fmla="*/ 1 h 35"/>
                  <a:gd name="T86" fmla="*/ 16 w 42"/>
                  <a:gd name="T87" fmla="*/ 0 h 35"/>
                  <a:gd name="T88" fmla="*/ 14 w 42"/>
                  <a:gd name="T89" fmla="*/ 1 h 35"/>
                  <a:gd name="T90" fmla="*/ 13 w 42"/>
                  <a:gd name="T91" fmla="*/ 1 h 35"/>
                  <a:gd name="T92" fmla="*/ 11 w 42"/>
                  <a:gd name="T93" fmla="*/ 2 h 35"/>
                  <a:gd name="T94" fmla="*/ 8 w 42"/>
                  <a:gd name="T95" fmla="*/ 5 h 35"/>
                  <a:gd name="T96" fmla="*/ 7 w 42"/>
                  <a:gd name="T97" fmla="*/ 7 h 35"/>
                  <a:gd name="T98" fmla="*/ 6 w 42"/>
                  <a:gd name="T99" fmla="*/ 8 h 35"/>
                  <a:gd name="T100" fmla="*/ 4 w 42"/>
                  <a:gd name="T101" fmla="*/ 10 h 35"/>
                  <a:gd name="T102" fmla="*/ 3 w 42"/>
                  <a:gd name="T103" fmla="*/ 12 h 35"/>
                  <a:gd name="T104" fmla="*/ 3 w 42"/>
                  <a:gd name="T105" fmla="*/ 1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2" h="35">
                    <a:moveTo>
                      <a:pt x="2" y="16"/>
                    </a:moveTo>
                    <a:cubicBezTo>
                      <a:pt x="2" y="16"/>
                      <a:pt x="2" y="16"/>
                      <a:pt x="2" y="16"/>
                    </a:cubicBezTo>
                    <a:cubicBezTo>
                      <a:pt x="2" y="16"/>
                      <a:pt x="2" y="16"/>
                      <a:pt x="1" y="17"/>
                    </a:cubicBezTo>
                    <a:cubicBezTo>
                      <a:pt x="1" y="17"/>
                      <a:pt x="1" y="17"/>
                      <a:pt x="1" y="17"/>
                    </a:cubicBezTo>
                    <a:cubicBezTo>
                      <a:pt x="1" y="17"/>
                      <a:pt x="1" y="18"/>
                      <a:pt x="1" y="18"/>
                    </a:cubicBezTo>
                    <a:cubicBezTo>
                      <a:pt x="1" y="18"/>
                      <a:pt x="1" y="18"/>
                      <a:pt x="1" y="18"/>
                    </a:cubicBezTo>
                    <a:cubicBezTo>
                      <a:pt x="1" y="19"/>
                      <a:pt x="1" y="19"/>
                      <a:pt x="1" y="19"/>
                    </a:cubicBezTo>
                    <a:cubicBezTo>
                      <a:pt x="1" y="19"/>
                      <a:pt x="1" y="19"/>
                      <a:pt x="1" y="20"/>
                    </a:cubicBezTo>
                    <a:cubicBezTo>
                      <a:pt x="1" y="20"/>
                      <a:pt x="1" y="20"/>
                      <a:pt x="1" y="20"/>
                    </a:cubicBezTo>
                    <a:cubicBezTo>
                      <a:pt x="1" y="21"/>
                      <a:pt x="1" y="21"/>
                      <a:pt x="0" y="21"/>
                    </a:cubicBezTo>
                    <a:cubicBezTo>
                      <a:pt x="0" y="21"/>
                      <a:pt x="0" y="21"/>
                      <a:pt x="0" y="21"/>
                    </a:cubicBezTo>
                    <a:cubicBezTo>
                      <a:pt x="0" y="22"/>
                      <a:pt x="0" y="22"/>
                      <a:pt x="0" y="22"/>
                    </a:cubicBezTo>
                    <a:cubicBezTo>
                      <a:pt x="0" y="22"/>
                      <a:pt x="0" y="22"/>
                      <a:pt x="0" y="23"/>
                    </a:cubicBezTo>
                    <a:cubicBezTo>
                      <a:pt x="0" y="23"/>
                      <a:pt x="0" y="23"/>
                      <a:pt x="0" y="23"/>
                    </a:cubicBezTo>
                    <a:cubicBezTo>
                      <a:pt x="0" y="23"/>
                      <a:pt x="0" y="24"/>
                      <a:pt x="0" y="24"/>
                    </a:cubicBezTo>
                    <a:cubicBezTo>
                      <a:pt x="6" y="24"/>
                      <a:pt x="6" y="24"/>
                      <a:pt x="6" y="24"/>
                    </a:cubicBezTo>
                    <a:cubicBezTo>
                      <a:pt x="6" y="24"/>
                      <a:pt x="6" y="24"/>
                      <a:pt x="6" y="24"/>
                    </a:cubicBezTo>
                    <a:cubicBezTo>
                      <a:pt x="6" y="24"/>
                      <a:pt x="6" y="24"/>
                      <a:pt x="6" y="24"/>
                    </a:cubicBezTo>
                    <a:cubicBezTo>
                      <a:pt x="6" y="25"/>
                      <a:pt x="6" y="25"/>
                      <a:pt x="7" y="26"/>
                    </a:cubicBezTo>
                    <a:cubicBezTo>
                      <a:pt x="7" y="26"/>
                      <a:pt x="7" y="26"/>
                      <a:pt x="7" y="27"/>
                    </a:cubicBezTo>
                    <a:cubicBezTo>
                      <a:pt x="7" y="27"/>
                      <a:pt x="8" y="27"/>
                      <a:pt x="8" y="28"/>
                    </a:cubicBezTo>
                    <a:cubicBezTo>
                      <a:pt x="8" y="28"/>
                      <a:pt x="8" y="28"/>
                      <a:pt x="8" y="28"/>
                    </a:cubicBezTo>
                    <a:cubicBezTo>
                      <a:pt x="8" y="28"/>
                      <a:pt x="8" y="28"/>
                      <a:pt x="8" y="28"/>
                    </a:cubicBezTo>
                    <a:cubicBezTo>
                      <a:pt x="8" y="28"/>
                      <a:pt x="8" y="28"/>
                      <a:pt x="8" y="28"/>
                    </a:cubicBezTo>
                    <a:cubicBezTo>
                      <a:pt x="8" y="28"/>
                      <a:pt x="8" y="28"/>
                      <a:pt x="8" y="28"/>
                    </a:cubicBezTo>
                    <a:cubicBezTo>
                      <a:pt x="8" y="29"/>
                      <a:pt x="9" y="29"/>
                      <a:pt x="9" y="29"/>
                    </a:cubicBezTo>
                    <a:cubicBezTo>
                      <a:pt x="9" y="29"/>
                      <a:pt x="9" y="29"/>
                      <a:pt x="9" y="29"/>
                    </a:cubicBezTo>
                    <a:cubicBezTo>
                      <a:pt x="9" y="29"/>
                      <a:pt x="9" y="29"/>
                      <a:pt x="9" y="29"/>
                    </a:cubicBezTo>
                    <a:cubicBezTo>
                      <a:pt x="9" y="29"/>
                      <a:pt x="9" y="29"/>
                      <a:pt x="9" y="29"/>
                    </a:cubicBezTo>
                    <a:cubicBezTo>
                      <a:pt x="9" y="29"/>
                      <a:pt x="9" y="29"/>
                      <a:pt x="9" y="29"/>
                    </a:cubicBezTo>
                    <a:cubicBezTo>
                      <a:pt x="9" y="29"/>
                      <a:pt x="9" y="29"/>
                      <a:pt x="9" y="29"/>
                    </a:cubicBezTo>
                    <a:cubicBezTo>
                      <a:pt x="10" y="30"/>
                      <a:pt x="10" y="31"/>
                      <a:pt x="11" y="31"/>
                    </a:cubicBezTo>
                    <a:cubicBezTo>
                      <a:pt x="11" y="31"/>
                      <a:pt x="11" y="31"/>
                      <a:pt x="11" y="31"/>
                    </a:cubicBezTo>
                    <a:cubicBezTo>
                      <a:pt x="11" y="31"/>
                      <a:pt x="11" y="31"/>
                      <a:pt x="11" y="31"/>
                    </a:cubicBezTo>
                    <a:cubicBezTo>
                      <a:pt x="12" y="32"/>
                      <a:pt x="12" y="32"/>
                      <a:pt x="12" y="32"/>
                    </a:cubicBezTo>
                    <a:cubicBezTo>
                      <a:pt x="12" y="32"/>
                      <a:pt x="12" y="32"/>
                      <a:pt x="12" y="32"/>
                    </a:cubicBezTo>
                    <a:cubicBezTo>
                      <a:pt x="12" y="32"/>
                      <a:pt x="12" y="32"/>
                      <a:pt x="12" y="32"/>
                    </a:cubicBezTo>
                    <a:cubicBezTo>
                      <a:pt x="12" y="32"/>
                      <a:pt x="12" y="32"/>
                      <a:pt x="12" y="32"/>
                    </a:cubicBezTo>
                    <a:cubicBezTo>
                      <a:pt x="13" y="32"/>
                      <a:pt x="13" y="32"/>
                      <a:pt x="13" y="32"/>
                    </a:cubicBezTo>
                    <a:cubicBezTo>
                      <a:pt x="13" y="32"/>
                      <a:pt x="13" y="32"/>
                      <a:pt x="13" y="32"/>
                    </a:cubicBezTo>
                    <a:cubicBezTo>
                      <a:pt x="13" y="33"/>
                      <a:pt x="13" y="33"/>
                      <a:pt x="14" y="33"/>
                    </a:cubicBezTo>
                    <a:cubicBezTo>
                      <a:pt x="14" y="33"/>
                      <a:pt x="14" y="33"/>
                      <a:pt x="14" y="33"/>
                    </a:cubicBezTo>
                    <a:cubicBezTo>
                      <a:pt x="14" y="33"/>
                      <a:pt x="14" y="33"/>
                      <a:pt x="14" y="33"/>
                    </a:cubicBezTo>
                    <a:cubicBezTo>
                      <a:pt x="15" y="33"/>
                      <a:pt x="15" y="33"/>
                      <a:pt x="15" y="33"/>
                    </a:cubicBezTo>
                    <a:cubicBezTo>
                      <a:pt x="15" y="33"/>
                      <a:pt x="15" y="33"/>
                      <a:pt x="15" y="33"/>
                    </a:cubicBezTo>
                    <a:cubicBezTo>
                      <a:pt x="15" y="34"/>
                      <a:pt x="16" y="34"/>
                      <a:pt x="16" y="34"/>
                    </a:cubicBezTo>
                    <a:cubicBezTo>
                      <a:pt x="16" y="34"/>
                      <a:pt x="16" y="34"/>
                      <a:pt x="16" y="34"/>
                    </a:cubicBezTo>
                    <a:cubicBezTo>
                      <a:pt x="16" y="34"/>
                      <a:pt x="16" y="34"/>
                      <a:pt x="17" y="34"/>
                    </a:cubicBezTo>
                    <a:cubicBezTo>
                      <a:pt x="17" y="34"/>
                      <a:pt x="17" y="34"/>
                      <a:pt x="17" y="34"/>
                    </a:cubicBezTo>
                    <a:cubicBezTo>
                      <a:pt x="17" y="34"/>
                      <a:pt x="17" y="34"/>
                      <a:pt x="18" y="34"/>
                    </a:cubicBezTo>
                    <a:cubicBezTo>
                      <a:pt x="18" y="34"/>
                      <a:pt x="18" y="34"/>
                      <a:pt x="18" y="34"/>
                    </a:cubicBezTo>
                    <a:cubicBezTo>
                      <a:pt x="18" y="34"/>
                      <a:pt x="18" y="34"/>
                      <a:pt x="18" y="34"/>
                    </a:cubicBezTo>
                    <a:cubicBezTo>
                      <a:pt x="18" y="34"/>
                      <a:pt x="18" y="34"/>
                      <a:pt x="18" y="34"/>
                    </a:cubicBezTo>
                    <a:cubicBezTo>
                      <a:pt x="18" y="34"/>
                      <a:pt x="19" y="34"/>
                      <a:pt x="19" y="35"/>
                    </a:cubicBezTo>
                    <a:cubicBezTo>
                      <a:pt x="19" y="35"/>
                      <a:pt x="19" y="35"/>
                      <a:pt x="19" y="35"/>
                    </a:cubicBezTo>
                    <a:cubicBezTo>
                      <a:pt x="19" y="35"/>
                      <a:pt x="19" y="35"/>
                      <a:pt x="19" y="35"/>
                    </a:cubicBezTo>
                    <a:cubicBezTo>
                      <a:pt x="19" y="35"/>
                      <a:pt x="20" y="35"/>
                      <a:pt x="20" y="35"/>
                    </a:cubicBezTo>
                    <a:cubicBezTo>
                      <a:pt x="20" y="35"/>
                      <a:pt x="20" y="35"/>
                      <a:pt x="20" y="35"/>
                    </a:cubicBezTo>
                    <a:cubicBezTo>
                      <a:pt x="20" y="35"/>
                      <a:pt x="20" y="35"/>
                      <a:pt x="20" y="35"/>
                    </a:cubicBezTo>
                    <a:cubicBezTo>
                      <a:pt x="21" y="35"/>
                      <a:pt x="21" y="35"/>
                      <a:pt x="21" y="35"/>
                    </a:cubicBezTo>
                    <a:cubicBezTo>
                      <a:pt x="21" y="35"/>
                      <a:pt x="22" y="35"/>
                      <a:pt x="22" y="35"/>
                    </a:cubicBezTo>
                    <a:cubicBezTo>
                      <a:pt x="22" y="35"/>
                      <a:pt x="22" y="35"/>
                      <a:pt x="23" y="35"/>
                    </a:cubicBezTo>
                    <a:cubicBezTo>
                      <a:pt x="23" y="35"/>
                      <a:pt x="23" y="35"/>
                      <a:pt x="23" y="35"/>
                    </a:cubicBezTo>
                    <a:cubicBezTo>
                      <a:pt x="23" y="35"/>
                      <a:pt x="23" y="35"/>
                      <a:pt x="23" y="35"/>
                    </a:cubicBezTo>
                    <a:cubicBezTo>
                      <a:pt x="23" y="35"/>
                      <a:pt x="23" y="35"/>
                      <a:pt x="23" y="35"/>
                    </a:cubicBezTo>
                    <a:cubicBezTo>
                      <a:pt x="23" y="35"/>
                      <a:pt x="23" y="35"/>
                      <a:pt x="23" y="35"/>
                    </a:cubicBezTo>
                    <a:cubicBezTo>
                      <a:pt x="23" y="34"/>
                      <a:pt x="24" y="34"/>
                      <a:pt x="24" y="34"/>
                    </a:cubicBezTo>
                    <a:cubicBezTo>
                      <a:pt x="24" y="34"/>
                      <a:pt x="24" y="34"/>
                      <a:pt x="24" y="34"/>
                    </a:cubicBezTo>
                    <a:cubicBezTo>
                      <a:pt x="24" y="34"/>
                      <a:pt x="24" y="34"/>
                      <a:pt x="25" y="34"/>
                    </a:cubicBezTo>
                    <a:cubicBezTo>
                      <a:pt x="25" y="34"/>
                      <a:pt x="25" y="34"/>
                      <a:pt x="25" y="34"/>
                    </a:cubicBezTo>
                    <a:cubicBezTo>
                      <a:pt x="25" y="34"/>
                      <a:pt x="25" y="34"/>
                      <a:pt x="26" y="34"/>
                    </a:cubicBezTo>
                    <a:cubicBezTo>
                      <a:pt x="26" y="34"/>
                      <a:pt x="26" y="34"/>
                      <a:pt x="26" y="34"/>
                    </a:cubicBezTo>
                    <a:cubicBezTo>
                      <a:pt x="26" y="34"/>
                      <a:pt x="26" y="34"/>
                      <a:pt x="26" y="34"/>
                    </a:cubicBezTo>
                    <a:cubicBezTo>
                      <a:pt x="26" y="34"/>
                      <a:pt x="26" y="34"/>
                      <a:pt x="26" y="34"/>
                    </a:cubicBezTo>
                    <a:cubicBezTo>
                      <a:pt x="26" y="34"/>
                      <a:pt x="27" y="34"/>
                      <a:pt x="27" y="33"/>
                    </a:cubicBezTo>
                    <a:cubicBezTo>
                      <a:pt x="27" y="33"/>
                      <a:pt x="27" y="33"/>
                      <a:pt x="27" y="33"/>
                    </a:cubicBezTo>
                    <a:cubicBezTo>
                      <a:pt x="27" y="33"/>
                      <a:pt x="28" y="33"/>
                      <a:pt x="28" y="33"/>
                    </a:cubicBezTo>
                    <a:cubicBezTo>
                      <a:pt x="28" y="33"/>
                      <a:pt x="28" y="33"/>
                      <a:pt x="28" y="33"/>
                    </a:cubicBezTo>
                    <a:cubicBezTo>
                      <a:pt x="28" y="33"/>
                      <a:pt x="28" y="33"/>
                      <a:pt x="29" y="33"/>
                    </a:cubicBezTo>
                    <a:cubicBezTo>
                      <a:pt x="29" y="33"/>
                      <a:pt x="29" y="33"/>
                      <a:pt x="29" y="32"/>
                    </a:cubicBezTo>
                    <a:cubicBezTo>
                      <a:pt x="29" y="32"/>
                      <a:pt x="29" y="32"/>
                      <a:pt x="29" y="32"/>
                    </a:cubicBezTo>
                    <a:cubicBezTo>
                      <a:pt x="29" y="32"/>
                      <a:pt x="30" y="32"/>
                      <a:pt x="30" y="32"/>
                    </a:cubicBezTo>
                    <a:cubicBezTo>
                      <a:pt x="30" y="32"/>
                      <a:pt x="30" y="32"/>
                      <a:pt x="30" y="32"/>
                    </a:cubicBezTo>
                    <a:cubicBezTo>
                      <a:pt x="30" y="32"/>
                      <a:pt x="30" y="32"/>
                      <a:pt x="30" y="32"/>
                    </a:cubicBezTo>
                    <a:cubicBezTo>
                      <a:pt x="30" y="32"/>
                      <a:pt x="30" y="32"/>
                      <a:pt x="30" y="32"/>
                    </a:cubicBezTo>
                    <a:cubicBezTo>
                      <a:pt x="30" y="32"/>
                      <a:pt x="30" y="32"/>
                      <a:pt x="30" y="32"/>
                    </a:cubicBezTo>
                    <a:cubicBezTo>
                      <a:pt x="31" y="32"/>
                      <a:pt x="31" y="32"/>
                      <a:pt x="31" y="31"/>
                    </a:cubicBezTo>
                    <a:cubicBezTo>
                      <a:pt x="31" y="31"/>
                      <a:pt x="31" y="31"/>
                      <a:pt x="31" y="31"/>
                    </a:cubicBezTo>
                    <a:cubicBezTo>
                      <a:pt x="31" y="31"/>
                      <a:pt x="31" y="31"/>
                      <a:pt x="31" y="31"/>
                    </a:cubicBezTo>
                    <a:cubicBezTo>
                      <a:pt x="32" y="31"/>
                      <a:pt x="32" y="30"/>
                      <a:pt x="33" y="29"/>
                    </a:cubicBezTo>
                    <a:cubicBezTo>
                      <a:pt x="33" y="29"/>
                      <a:pt x="33" y="29"/>
                      <a:pt x="33" y="29"/>
                    </a:cubicBezTo>
                    <a:cubicBezTo>
                      <a:pt x="33" y="29"/>
                      <a:pt x="33" y="29"/>
                      <a:pt x="33" y="29"/>
                    </a:cubicBezTo>
                    <a:cubicBezTo>
                      <a:pt x="33" y="29"/>
                      <a:pt x="33" y="29"/>
                      <a:pt x="33" y="29"/>
                    </a:cubicBezTo>
                    <a:cubicBezTo>
                      <a:pt x="33" y="29"/>
                      <a:pt x="33" y="29"/>
                      <a:pt x="33" y="29"/>
                    </a:cubicBezTo>
                    <a:cubicBezTo>
                      <a:pt x="33" y="29"/>
                      <a:pt x="33" y="29"/>
                      <a:pt x="33" y="29"/>
                    </a:cubicBezTo>
                    <a:cubicBezTo>
                      <a:pt x="33" y="29"/>
                      <a:pt x="33" y="29"/>
                      <a:pt x="33" y="29"/>
                    </a:cubicBezTo>
                    <a:cubicBezTo>
                      <a:pt x="34" y="29"/>
                      <a:pt x="34" y="29"/>
                      <a:pt x="34" y="28"/>
                    </a:cubicBezTo>
                    <a:cubicBezTo>
                      <a:pt x="34" y="28"/>
                      <a:pt x="34" y="28"/>
                      <a:pt x="34" y="28"/>
                    </a:cubicBezTo>
                    <a:cubicBezTo>
                      <a:pt x="34" y="28"/>
                      <a:pt x="34" y="28"/>
                      <a:pt x="34" y="28"/>
                    </a:cubicBezTo>
                    <a:cubicBezTo>
                      <a:pt x="34" y="28"/>
                      <a:pt x="34" y="28"/>
                      <a:pt x="34" y="28"/>
                    </a:cubicBezTo>
                    <a:cubicBezTo>
                      <a:pt x="34" y="28"/>
                      <a:pt x="34" y="28"/>
                      <a:pt x="34" y="28"/>
                    </a:cubicBezTo>
                    <a:cubicBezTo>
                      <a:pt x="35" y="27"/>
                      <a:pt x="35" y="27"/>
                      <a:pt x="35" y="27"/>
                    </a:cubicBezTo>
                    <a:cubicBezTo>
                      <a:pt x="35" y="26"/>
                      <a:pt x="35" y="26"/>
                      <a:pt x="36" y="26"/>
                    </a:cubicBezTo>
                    <a:cubicBezTo>
                      <a:pt x="36" y="26"/>
                      <a:pt x="36" y="25"/>
                      <a:pt x="36" y="25"/>
                    </a:cubicBezTo>
                    <a:cubicBezTo>
                      <a:pt x="36" y="25"/>
                      <a:pt x="36" y="25"/>
                      <a:pt x="36" y="24"/>
                    </a:cubicBezTo>
                    <a:cubicBezTo>
                      <a:pt x="36" y="24"/>
                      <a:pt x="36" y="24"/>
                      <a:pt x="36" y="24"/>
                    </a:cubicBezTo>
                    <a:cubicBezTo>
                      <a:pt x="36" y="24"/>
                      <a:pt x="36" y="24"/>
                      <a:pt x="36" y="24"/>
                    </a:cubicBezTo>
                    <a:cubicBezTo>
                      <a:pt x="42" y="24"/>
                      <a:pt x="42" y="24"/>
                      <a:pt x="42" y="24"/>
                    </a:cubicBezTo>
                    <a:cubicBezTo>
                      <a:pt x="42" y="24"/>
                      <a:pt x="42" y="23"/>
                      <a:pt x="42" y="23"/>
                    </a:cubicBezTo>
                    <a:cubicBezTo>
                      <a:pt x="42" y="23"/>
                      <a:pt x="42" y="23"/>
                      <a:pt x="42" y="23"/>
                    </a:cubicBezTo>
                    <a:cubicBezTo>
                      <a:pt x="42" y="22"/>
                      <a:pt x="42" y="22"/>
                      <a:pt x="42" y="22"/>
                    </a:cubicBezTo>
                    <a:cubicBezTo>
                      <a:pt x="42" y="22"/>
                      <a:pt x="42" y="22"/>
                      <a:pt x="42" y="21"/>
                    </a:cubicBezTo>
                    <a:cubicBezTo>
                      <a:pt x="42" y="21"/>
                      <a:pt x="42" y="21"/>
                      <a:pt x="42" y="21"/>
                    </a:cubicBezTo>
                    <a:cubicBezTo>
                      <a:pt x="42" y="21"/>
                      <a:pt x="42" y="21"/>
                      <a:pt x="42" y="20"/>
                    </a:cubicBezTo>
                    <a:cubicBezTo>
                      <a:pt x="42" y="20"/>
                      <a:pt x="42" y="20"/>
                      <a:pt x="42" y="20"/>
                    </a:cubicBezTo>
                    <a:cubicBezTo>
                      <a:pt x="41" y="19"/>
                      <a:pt x="41" y="19"/>
                      <a:pt x="41" y="19"/>
                    </a:cubicBezTo>
                    <a:cubicBezTo>
                      <a:pt x="41" y="19"/>
                      <a:pt x="41" y="19"/>
                      <a:pt x="41" y="18"/>
                    </a:cubicBezTo>
                    <a:cubicBezTo>
                      <a:pt x="41" y="18"/>
                      <a:pt x="41" y="18"/>
                      <a:pt x="41" y="18"/>
                    </a:cubicBezTo>
                    <a:cubicBezTo>
                      <a:pt x="41" y="18"/>
                      <a:pt x="41" y="17"/>
                      <a:pt x="41" y="17"/>
                    </a:cubicBezTo>
                    <a:cubicBezTo>
                      <a:pt x="41" y="17"/>
                      <a:pt x="41" y="17"/>
                      <a:pt x="41" y="17"/>
                    </a:cubicBezTo>
                    <a:cubicBezTo>
                      <a:pt x="41" y="16"/>
                      <a:pt x="41" y="16"/>
                      <a:pt x="40" y="16"/>
                    </a:cubicBezTo>
                    <a:cubicBezTo>
                      <a:pt x="40" y="16"/>
                      <a:pt x="40" y="16"/>
                      <a:pt x="40" y="16"/>
                    </a:cubicBezTo>
                    <a:cubicBezTo>
                      <a:pt x="40" y="15"/>
                      <a:pt x="40" y="15"/>
                      <a:pt x="40" y="15"/>
                    </a:cubicBezTo>
                    <a:cubicBezTo>
                      <a:pt x="40" y="15"/>
                      <a:pt x="40" y="15"/>
                      <a:pt x="40" y="14"/>
                    </a:cubicBezTo>
                    <a:cubicBezTo>
                      <a:pt x="40" y="14"/>
                      <a:pt x="40" y="14"/>
                      <a:pt x="40" y="14"/>
                    </a:cubicBezTo>
                    <a:cubicBezTo>
                      <a:pt x="39" y="14"/>
                      <a:pt x="39" y="13"/>
                      <a:pt x="39" y="13"/>
                    </a:cubicBezTo>
                    <a:cubicBezTo>
                      <a:pt x="39" y="13"/>
                      <a:pt x="39" y="13"/>
                      <a:pt x="39" y="12"/>
                    </a:cubicBezTo>
                    <a:cubicBezTo>
                      <a:pt x="39" y="12"/>
                      <a:pt x="39" y="12"/>
                      <a:pt x="39" y="12"/>
                    </a:cubicBezTo>
                    <a:cubicBezTo>
                      <a:pt x="39" y="12"/>
                      <a:pt x="38" y="11"/>
                      <a:pt x="38" y="11"/>
                    </a:cubicBezTo>
                    <a:cubicBezTo>
                      <a:pt x="38" y="11"/>
                      <a:pt x="38" y="11"/>
                      <a:pt x="38" y="11"/>
                    </a:cubicBezTo>
                    <a:cubicBezTo>
                      <a:pt x="38" y="11"/>
                      <a:pt x="38" y="10"/>
                      <a:pt x="38" y="10"/>
                    </a:cubicBezTo>
                    <a:cubicBezTo>
                      <a:pt x="38" y="10"/>
                      <a:pt x="38" y="10"/>
                      <a:pt x="37" y="10"/>
                    </a:cubicBezTo>
                    <a:cubicBezTo>
                      <a:pt x="37" y="9"/>
                      <a:pt x="37" y="9"/>
                      <a:pt x="37" y="9"/>
                    </a:cubicBezTo>
                    <a:cubicBezTo>
                      <a:pt x="37" y="9"/>
                      <a:pt x="37" y="9"/>
                      <a:pt x="37" y="9"/>
                    </a:cubicBezTo>
                    <a:cubicBezTo>
                      <a:pt x="37" y="8"/>
                      <a:pt x="37" y="8"/>
                      <a:pt x="36" y="8"/>
                    </a:cubicBezTo>
                    <a:cubicBezTo>
                      <a:pt x="36" y="8"/>
                      <a:pt x="36" y="8"/>
                      <a:pt x="36" y="8"/>
                    </a:cubicBezTo>
                    <a:cubicBezTo>
                      <a:pt x="36" y="7"/>
                      <a:pt x="36" y="7"/>
                      <a:pt x="36" y="7"/>
                    </a:cubicBezTo>
                    <a:cubicBezTo>
                      <a:pt x="35" y="7"/>
                      <a:pt x="35" y="7"/>
                      <a:pt x="35" y="6"/>
                    </a:cubicBezTo>
                    <a:cubicBezTo>
                      <a:pt x="35" y="6"/>
                      <a:pt x="35" y="6"/>
                      <a:pt x="35" y="6"/>
                    </a:cubicBezTo>
                    <a:cubicBezTo>
                      <a:pt x="35" y="6"/>
                      <a:pt x="35" y="6"/>
                      <a:pt x="35" y="6"/>
                    </a:cubicBezTo>
                    <a:cubicBezTo>
                      <a:pt x="34" y="5"/>
                      <a:pt x="34" y="5"/>
                      <a:pt x="34" y="5"/>
                    </a:cubicBezTo>
                    <a:cubicBezTo>
                      <a:pt x="34" y="5"/>
                      <a:pt x="34" y="5"/>
                      <a:pt x="34" y="5"/>
                    </a:cubicBezTo>
                    <a:cubicBezTo>
                      <a:pt x="34" y="4"/>
                      <a:pt x="33" y="4"/>
                      <a:pt x="33" y="4"/>
                    </a:cubicBezTo>
                    <a:cubicBezTo>
                      <a:pt x="33" y="4"/>
                      <a:pt x="33" y="4"/>
                      <a:pt x="33" y="4"/>
                    </a:cubicBezTo>
                    <a:cubicBezTo>
                      <a:pt x="33" y="4"/>
                      <a:pt x="33" y="3"/>
                      <a:pt x="32" y="3"/>
                    </a:cubicBezTo>
                    <a:cubicBezTo>
                      <a:pt x="32" y="3"/>
                      <a:pt x="32" y="3"/>
                      <a:pt x="32" y="3"/>
                    </a:cubicBezTo>
                    <a:cubicBezTo>
                      <a:pt x="32" y="3"/>
                      <a:pt x="32" y="3"/>
                      <a:pt x="31" y="3"/>
                    </a:cubicBezTo>
                    <a:cubicBezTo>
                      <a:pt x="31" y="2"/>
                      <a:pt x="31" y="2"/>
                      <a:pt x="31" y="2"/>
                    </a:cubicBezTo>
                    <a:cubicBezTo>
                      <a:pt x="31" y="2"/>
                      <a:pt x="31" y="2"/>
                      <a:pt x="31" y="2"/>
                    </a:cubicBezTo>
                    <a:cubicBezTo>
                      <a:pt x="31" y="2"/>
                      <a:pt x="30" y="2"/>
                      <a:pt x="30" y="2"/>
                    </a:cubicBezTo>
                    <a:cubicBezTo>
                      <a:pt x="30" y="2"/>
                      <a:pt x="30" y="2"/>
                      <a:pt x="30" y="1"/>
                    </a:cubicBezTo>
                    <a:cubicBezTo>
                      <a:pt x="30" y="1"/>
                      <a:pt x="30" y="1"/>
                      <a:pt x="30" y="1"/>
                    </a:cubicBezTo>
                    <a:cubicBezTo>
                      <a:pt x="29" y="1"/>
                      <a:pt x="29" y="1"/>
                      <a:pt x="29" y="1"/>
                    </a:cubicBezTo>
                    <a:cubicBezTo>
                      <a:pt x="29" y="1"/>
                      <a:pt x="29" y="1"/>
                      <a:pt x="29" y="1"/>
                    </a:cubicBezTo>
                    <a:cubicBezTo>
                      <a:pt x="28" y="1"/>
                      <a:pt x="28" y="1"/>
                      <a:pt x="28" y="1"/>
                    </a:cubicBezTo>
                    <a:cubicBezTo>
                      <a:pt x="28" y="1"/>
                      <a:pt x="28" y="1"/>
                      <a:pt x="28" y="0"/>
                    </a:cubicBezTo>
                    <a:cubicBezTo>
                      <a:pt x="28" y="0"/>
                      <a:pt x="27" y="0"/>
                      <a:pt x="27" y="0"/>
                    </a:cubicBezTo>
                    <a:cubicBezTo>
                      <a:pt x="27" y="0"/>
                      <a:pt x="27" y="0"/>
                      <a:pt x="27" y="0"/>
                    </a:cubicBezTo>
                    <a:cubicBezTo>
                      <a:pt x="27" y="0"/>
                      <a:pt x="26" y="0"/>
                      <a:pt x="26" y="0"/>
                    </a:cubicBezTo>
                    <a:cubicBezTo>
                      <a:pt x="26" y="0"/>
                      <a:pt x="26" y="0"/>
                      <a:pt x="26" y="0"/>
                    </a:cubicBezTo>
                    <a:cubicBezTo>
                      <a:pt x="26" y="0"/>
                      <a:pt x="26" y="0"/>
                      <a:pt x="26" y="0"/>
                    </a:cubicBezTo>
                    <a:cubicBezTo>
                      <a:pt x="25" y="0"/>
                      <a:pt x="25" y="0"/>
                      <a:pt x="25" y="0"/>
                    </a:cubicBezTo>
                    <a:cubicBezTo>
                      <a:pt x="25" y="0"/>
                      <a:pt x="25" y="0"/>
                      <a:pt x="25" y="0"/>
                    </a:cubicBezTo>
                    <a:cubicBezTo>
                      <a:pt x="24" y="0"/>
                      <a:pt x="24" y="1"/>
                      <a:pt x="23" y="1"/>
                    </a:cubicBezTo>
                    <a:cubicBezTo>
                      <a:pt x="23" y="1"/>
                      <a:pt x="23" y="1"/>
                      <a:pt x="23" y="1"/>
                    </a:cubicBezTo>
                    <a:cubicBezTo>
                      <a:pt x="23" y="1"/>
                      <a:pt x="23" y="1"/>
                      <a:pt x="22" y="1"/>
                    </a:cubicBezTo>
                    <a:cubicBezTo>
                      <a:pt x="22" y="1"/>
                      <a:pt x="22" y="1"/>
                      <a:pt x="22" y="1"/>
                    </a:cubicBezTo>
                    <a:cubicBezTo>
                      <a:pt x="22" y="2"/>
                      <a:pt x="21" y="2"/>
                      <a:pt x="21" y="2"/>
                    </a:cubicBezTo>
                    <a:cubicBezTo>
                      <a:pt x="21" y="2"/>
                      <a:pt x="20" y="2"/>
                      <a:pt x="20" y="1"/>
                    </a:cubicBezTo>
                    <a:cubicBezTo>
                      <a:pt x="20" y="1"/>
                      <a:pt x="20" y="1"/>
                      <a:pt x="20" y="1"/>
                    </a:cubicBezTo>
                    <a:cubicBezTo>
                      <a:pt x="20" y="1"/>
                      <a:pt x="19" y="1"/>
                      <a:pt x="19" y="1"/>
                    </a:cubicBezTo>
                    <a:cubicBezTo>
                      <a:pt x="19" y="1"/>
                      <a:pt x="19" y="1"/>
                      <a:pt x="19" y="1"/>
                    </a:cubicBezTo>
                    <a:cubicBezTo>
                      <a:pt x="18" y="1"/>
                      <a:pt x="18" y="0"/>
                      <a:pt x="18" y="0"/>
                    </a:cubicBezTo>
                    <a:cubicBezTo>
                      <a:pt x="18" y="0"/>
                      <a:pt x="18" y="0"/>
                      <a:pt x="17" y="0"/>
                    </a:cubicBezTo>
                    <a:cubicBezTo>
                      <a:pt x="17" y="0"/>
                      <a:pt x="17" y="0"/>
                      <a:pt x="17" y="0"/>
                    </a:cubicBezTo>
                    <a:cubicBezTo>
                      <a:pt x="16" y="0"/>
                      <a:pt x="16" y="0"/>
                      <a:pt x="16" y="0"/>
                    </a:cubicBezTo>
                    <a:cubicBezTo>
                      <a:pt x="16" y="0"/>
                      <a:pt x="16" y="0"/>
                      <a:pt x="16" y="0"/>
                    </a:cubicBezTo>
                    <a:cubicBezTo>
                      <a:pt x="16" y="0"/>
                      <a:pt x="16" y="0"/>
                      <a:pt x="15" y="0"/>
                    </a:cubicBezTo>
                    <a:cubicBezTo>
                      <a:pt x="15" y="0"/>
                      <a:pt x="15" y="0"/>
                      <a:pt x="15" y="0"/>
                    </a:cubicBezTo>
                    <a:cubicBezTo>
                      <a:pt x="15" y="0"/>
                      <a:pt x="15" y="0"/>
                      <a:pt x="14" y="1"/>
                    </a:cubicBezTo>
                    <a:cubicBezTo>
                      <a:pt x="14" y="1"/>
                      <a:pt x="14" y="1"/>
                      <a:pt x="14" y="1"/>
                    </a:cubicBezTo>
                    <a:cubicBezTo>
                      <a:pt x="14" y="1"/>
                      <a:pt x="14" y="1"/>
                      <a:pt x="13" y="1"/>
                    </a:cubicBezTo>
                    <a:cubicBezTo>
                      <a:pt x="13" y="1"/>
                      <a:pt x="13" y="1"/>
                      <a:pt x="13" y="1"/>
                    </a:cubicBezTo>
                    <a:cubicBezTo>
                      <a:pt x="13" y="1"/>
                      <a:pt x="13" y="1"/>
                      <a:pt x="13" y="1"/>
                    </a:cubicBezTo>
                    <a:cubicBezTo>
                      <a:pt x="13" y="1"/>
                      <a:pt x="12" y="1"/>
                      <a:pt x="12" y="1"/>
                    </a:cubicBezTo>
                    <a:cubicBezTo>
                      <a:pt x="12" y="2"/>
                      <a:pt x="12" y="2"/>
                      <a:pt x="12" y="2"/>
                    </a:cubicBezTo>
                    <a:cubicBezTo>
                      <a:pt x="12" y="2"/>
                      <a:pt x="12" y="2"/>
                      <a:pt x="12" y="2"/>
                    </a:cubicBezTo>
                    <a:cubicBezTo>
                      <a:pt x="11" y="2"/>
                      <a:pt x="11" y="2"/>
                      <a:pt x="11" y="2"/>
                    </a:cubicBezTo>
                    <a:cubicBezTo>
                      <a:pt x="11" y="2"/>
                      <a:pt x="11" y="2"/>
                      <a:pt x="11" y="3"/>
                    </a:cubicBezTo>
                    <a:cubicBezTo>
                      <a:pt x="10" y="3"/>
                      <a:pt x="10" y="3"/>
                      <a:pt x="9" y="4"/>
                    </a:cubicBezTo>
                    <a:cubicBezTo>
                      <a:pt x="9" y="4"/>
                      <a:pt x="9" y="4"/>
                      <a:pt x="9" y="4"/>
                    </a:cubicBezTo>
                    <a:cubicBezTo>
                      <a:pt x="9" y="4"/>
                      <a:pt x="9" y="4"/>
                      <a:pt x="8" y="5"/>
                    </a:cubicBezTo>
                    <a:cubicBezTo>
                      <a:pt x="8" y="5"/>
                      <a:pt x="8" y="5"/>
                      <a:pt x="8" y="5"/>
                    </a:cubicBezTo>
                    <a:cubicBezTo>
                      <a:pt x="8" y="5"/>
                      <a:pt x="8" y="5"/>
                      <a:pt x="8" y="6"/>
                    </a:cubicBezTo>
                    <a:cubicBezTo>
                      <a:pt x="8" y="6"/>
                      <a:pt x="7" y="6"/>
                      <a:pt x="7" y="6"/>
                    </a:cubicBezTo>
                    <a:cubicBezTo>
                      <a:pt x="7" y="6"/>
                      <a:pt x="7" y="6"/>
                      <a:pt x="7" y="7"/>
                    </a:cubicBezTo>
                    <a:cubicBezTo>
                      <a:pt x="7" y="7"/>
                      <a:pt x="7" y="7"/>
                      <a:pt x="7" y="7"/>
                    </a:cubicBezTo>
                    <a:cubicBezTo>
                      <a:pt x="6" y="7"/>
                      <a:pt x="6" y="7"/>
                      <a:pt x="6" y="8"/>
                    </a:cubicBezTo>
                    <a:cubicBezTo>
                      <a:pt x="6" y="8"/>
                      <a:pt x="6" y="8"/>
                      <a:pt x="6" y="8"/>
                    </a:cubicBezTo>
                    <a:cubicBezTo>
                      <a:pt x="6" y="8"/>
                      <a:pt x="6" y="8"/>
                      <a:pt x="6" y="8"/>
                    </a:cubicBezTo>
                    <a:cubicBezTo>
                      <a:pt x="5" y="9"/>
                      <a:pt x="5" y="9"/>
                      <a:pt x="5" y="9"/>
                    </a:cubicBezTo>
                    <a:cubicBezTo>
                      <a:pt x="5" y="9"/>
                      <a:pt x="5" y="9"/>
                      <a:pt x="5" y="9"/>
                    </a:cubicBezTo>
                    <a:cubicBezTo>
                      <a:pt x="5" y="9"/>
                      <a:pt x="5" y="9"/>
                      <a:pt x="5" y="10"/>
                    </a:cubicBezTo>
                    <a:cubicBezTo>
                      <a:pt x="5" y="10"/>
                      <a:pt x="5" y="10"/>
                      <a:pt x="4" y="10"/>
                    </a:cubicBezTo>
                    <a:cubicBezTo>
                      <a:pt x="4" y="10"/>
                      <a:pt x="4" y="11"/>
                      <a:pt x="4" y="11"/>
                    </a:cubicBezTo>
                    <a:cubicBezTo>
                      <a:pt x="4" y="11"/>
                      <a:pt x="4" y="11"/>
                      <a:pt x="4" y="11"/>
                    </a:cubicBezTo>
                    <a:cubicBezTo>
                      <a:pt x="4" y="11"/>
                      <a:pt x="4" y="11"/>
                      <a:pt x="4" y="11"/>
                    </a:cubicBezTo>
                    <a:cubicBezTo>
                      <a:pt x="4" y="11"/>
                      <a:pt x="4" y="12"/>
                      <a:pt x="3" y="12"/>
                    </a:cubicBezTo>
                    <a:cubicBezTo>
                      <a:pt x="3" y="12"/>
                      <a:pt x="3" y="12"/>
                      <a:pt x="3" y="12"/>
                    </a:cubicBezTo>
                    <a:cubicBezTo>
                      <a:pt x="3" y="13"/>
                      <a:pt x="3" y="13"/>
                      <a:pt x="3" y="13"/>
                    </a:cubicBezTo>
                    <a:cubicBezTo>
                      <a:pt x="3" y="13"/>
                      <a:pt x="3" y="13"/>
                      <a:pt x="3" y="14"/>
                    </a:cubicBezTo>
                    <a:cubicBezTo>
                      <a:pt x="3" y="14"/>
                      <a:pt x="3" y="14"/>
                      <a:pt x="3" y="14"/>
                    </a:cubicBezTo>
                    <a:cubicBezTo>
                      <a:pt x="2" y="14"/>
                      <a:pt x="2" y="14"/>
                      <a:pt x="2" y="14"/>
                    </a:cubicBezTo>
                    <a:cubicBezTo>
                      <a:pt x="2" y="15"/>
                      <a:pt x="2" y="15"/>
                      <a:pt x="2" y="15"/>
                    </a:cubicBezTo>
                    <a:cubicBezTo>
                      <a:pt x="2" y="15"/>
                      <a:pt x="2" y="15"/>
                      <a:pt x="2" y="16"/>
                    </a:cubicBezTo>
                    <a:close/>
                  </a:path>
                </a:pathLst>
              </a:custGeom>
              <a:solidFill>
                <a:srgbClr val="ECCE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26" name="Freeform 259"/>
              <p:cNvSpPr>
                <a:spLocks/>
              </p:cNvSpPr>
              <p:nvPr/>
            </p:nvSpPr>
            <p:spPr bwMode="auto">
              <a:xfrm>
                <a:off x="2576513" y="4445001"/>
                <a:ext cx="28575" cy="160338"/>
              </a:xfrm>
              <a:custGeom>
                <a:avLst/>
                <a:gdLst>
                  <a:gd name="T0" fmla="*/ 0 w 9"/>
                  <a:gd name="T1" fmla="*/ 0 h 50"/>
                  <a:gd name="T2" fmla="*/ 9 w 9"/>
                  <a:gd name="T3" fmla="*/ 0 h 50"/>
                  <a:gd name="T4" fmla="*/ 9 w 9"/>
                  <a:gd name="T5" fmla="*/ 24 h 50"/>
                  <a:gd name="T6" fmla="*/ 9 w 9"/>
                  <a:gd name="T7" fmla="*/ 44 h 50"/>
                  <a:gd name="T8" fmla="*/ 9 w 9"/>
                  <a:gd name="T9" fmla="*/ 48 h 50"/>
                  <a:gd name="T10" fmla="*/ 9 w 9"/>
                  <a:gd name="T11" fmla="*/ 49 h 50"/>
                  <a:gd name="T12" fmla="*/ 5 w 9"/>
                  <a:gd name="T13" fmla="*/ 50 h 50"/>
                  <a:gd name="T14" fmla="*/ 0 w 9"/>
                  <a:gd name="T15" fmla="*/ 45 h 50"/>
                  <a:gd name="T16" fmla="*/ 0 w 9"/>
                  <a:gd name="T17" fmla="*/ 41 h 50"/>
                  <a:gd name="T18" fmla="*/ 0 w 9"/>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50">
                    <a:moveTo>
                      <a:pt x="0" y="0"/>
                    </a:moveTo>
                    <a:cubicBezTo>
                      <a:pt x="9" y="0"/>
                      <a:pt x="9" y="0"/>
                      <a:pt x="9" y="0"/>
                    </a:cubicBezTo>
                    <a:cubicBezTo>
                      <a:pt x="9" y="24"/>
                      <a:pt x="9" y="24"/>
                      <a:pt x="9" y="24"/>
                    </a:cubicBezTo>
                    <a:cubicBezTo>
                      <a:pt x="9" y="44"/>
                      <a:pt x="9" y="44"/>
                      <a:pt x="9" y="44"/>
                    </a:cubicBezTo>
                    <a:cubicBezTo>
                      <a:pt x="9" y="48"/>
                      <a:pt x="9" y="48"/>
                      <a:pt x="9" y="48"/>
                    </a:cubicBezTo>
                    <a:cubicBezTo>
                      <a:pt x="9" y="49"/>
                      <a:pt x="9" y="49"/>
                      <a:pt x="9" y="49"/>
                    </a:cubicBezTo>
                    <a:cubicBezTo>
                      <a:pt x="8" y="49"/>
                      <a:pt x="6" y="50"/>
                      <a:pt x="5" y="50"/>
                    </a:cubicBezTo>
                    <a:cubicBezTo>
                      <a:pt x="2" y="50"/>
                      <a:pt x="0" y="48"/>
                      <a:pt x="0" y="45"/>
                    </a:cubicBezTo>
                    <a:cubicBezTo>
                      <a:pt x="0" y="41"/>
                      <a:pt x="0" y="41"/>
                      <a:pt x="0" y="41"/>
                    </a:cubicBezTo>
                    <a:cubicBezTo>
                      <a:pt x="0" y="0"/>
                      <a:pt x="0" y="0"/>
                      <a:pt x="0" y="0"/>
                    </a:cubicBezTo>
                    <a:close/>
                  </a:path>
                </a:pathLst>
              </a:custGeom>
              <a:solidFill>
                <a:srgbClr val="ECCE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27" name="Freeform 260"/>
              <p:cNvSpPr>
                <a:spLocks/>
              </p:cNvSpPr>
              <p:nvPr/>
            </p:nvSpPr>
            <p:spPr bwMode="auto">
              <a:xfrm>
                <a:off x="2595563" y="4294188"/>
                <a:ext cx="125413" cy="39688"/>
              </a:xfrm>
              <a:custGeom>
                <a:avLst/>
                <a:gdLst>
                  <a:gd name="T0" fmla="*/ 0 w 39"/>
                  <a:gd name="T1" fmla="*/ 5 h 12"/>
                  <a:gd name="T2" fmla="*/ 1 w 39"/>
                  <a:gd name="T3" fmla="*/ 7 h 12"/>
                  <a:gd name="T4" fmla="*/ 19 w 39"/>
                  <a:gd name="T5" fmla="*/ 12 h 12"/>
                  <a:gd name="T6" fmla="*/ 37 w 39"/>
                  <a:gd name="T7" fmla="*/ 7 h 12"/>
                  <a:gd name="T8" fmla="*/ 39 w 39"/>
                  <a:gd name="T9" fmla="*/ 5 h 12"/>
                  <a:gd name="T10" fmla="*/ 19 w 39"/>
                  <a:gd name="T11" fmla="*/ 0 h 12"/>
                  <a:gd name="T12" fmla="*/ 0 w 39"/>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39" h="12">
                    <a:moveTo>
                      <a:pt x="0" y="5"/>
                    </a:moveTo>
                    <a:cubicBezTo>
                      <a:pt x="0" y="6"/>
                      <a:pt x="1" y="6"/>
                      <a:pt x="1" y="7"/>
                    </a:cubicBezTo>
                    <a:cubicBezTo>
                      <a:pt x="5" y="10"/>
                      <a:pt x="11" y="12"/>
                      <a:pt x="19" y="12"/>
                    </a:cubicBezTo>
                    <a:cubicBezTo>
                      <a:pt x="27" y="12"/>
                      <a:pt x="34" y="10"/>
                      <a:pt x="37" y="7"/>
                    </a:cubicBezTo>
                    <a:cubicBezTo>
                      <a:pt x="38" y="6"/>
                      <a:pt x="38" y="6"/>
                      <a:pt x="39" y="5"/>
                    </a:cubicBezTo>
                    <a:cubicBezTo>
                      <a:pt x="36" y="3"/>
                      <a:pt x="29" y="0"/>
                      <a:pt x="19" y="0"/>
                    </a:cubicBezTo>
                    <a:cubicBezTo>
                      <a:pt x="9" y="0"/>
                      <a:pt x="2" y="3"/>
                      <a:pt x="0" y="5"/>
                    </a:cubicBezTo>
                    <a:close/>
                  </a:path>
                </a:pathLst>
              </a:custGeom>
              <a:solidFill>
                <a:srgbClr val="CD67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28" name="Freeform 261"/>
              <p:cNvSpPr>
                <a:spLocks/>
              </p:cNvSpPr>
              <p:nvPr/>
            </p:nvSpPr>
            <p:spPr bwMode="auto">
              <a:xfrm>
                <a:off x="2592388" y="4252913"/>
                <a:ext cx="128588" cy="44450"/>
              </a:xfrm>
              <a:custGeom>
                <a:avLst/>
                <a:gdLst>
                  <a:gd name="T0" fmla="*/ 16 w 40"/>
                  <a:gd name="T1" fmla="*/ 6 h 14"/>
                  <a:gd name="T2" fmla="*/ 20 w 40"/>
                  <a:gd name="T3" fmla="*/ 2 h 14"/>
                  <a:gd name="T4" fmla="*/ 24 w 40"/>
                  <a:gd name="T5" fmla="*/ 6 h 14"/>
                  <a:gd name="T6" fmla="*/ 23 w 40"/>
                  <a:gd name="T7" fmla="*/ 10 h 14"/>
                  <a:gd name="T8" fmla="*/ 40 w 40"/>
                  <a:gd name="T9" fmla="*/ 14 h 14"/>
                  <a:gd name="T10" fmla="*/ 40 w 40"/>
                  <a:gd name="T11" fmla="*/ 13 h 14"/>
                  <a:gd name="T12" fmla="*/ 31 w 40"/>
                  <a:gd name="T13" fmla="*/ 1 h 14"/>
                  <a:gd name="T14" fmla="*/ 20 w 40"/>
                  <a:gd name="T15" fmla="*/ 0 h 14"/>
                  <a:gd name="T16" fmla="*/ 10 w 40"/>
                  <a:gd name="T17" fmla="*/ 1 h 14"/>
                  <a:gd name="T18" fmla="*/ 0 w 40"/>
                  <a:gd name="T19" fmla="*/ 13 h 14"/>
                  <a:gd name="T20" fmla="*/ 0 w 40"/>
                  <a:gd name="T21" fmla="*/ 14 h 14"/>
                  <a:gd name="T22" fmla="*/ 17 w 40"/>
                  <a:gd name="T23" fmla="*/ 10 h 14"/>
                  <a:gd name="T24" fmla="*/ 16 w 40"/>
                  <a:gd name="T25"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14">
                    <a:moveTo>
                      <a:pt x="16" y="6"/>
                    </a:moveTo>
                    <a:cubicBezTo>
                      <a:pt x="16" y="4"/>
                      <a:pt x="18" y="2"/>
                      <a:pt x="20" y="2"/>
                    </a:cubicBezTo>
                    <a:cubicBezTo>
                      <a:pt x="22" y="2"/>
                      <a:pt x="24" y="4"/>
                      <a:pt x="24" y="6"/>
                    </a:cubicBezTo>
                    <a:cubicBezTo>
                      <a:pt x="24" y="7"/>
                      <a:pt x="24" y="9"/>
                      <a:pt x="23" y="10"/>
                    </a:cubicBezTo>
                    <a:cubicBezTo>
                      <a:pt x="30" y="10"/>
                      <a:pt x="36" y="11"/>
                      <a:pt x="40" y="14"/>
                    </a:cubicBezTo>
                    <a:cubicBezTo>
                      <a:pt x="40" y="13"/>
                      <a:pt x="40" y="13"/>
                      <a:pt x="40" y="13"/>
                    </a:cubicBezTo>
                    <a:cubicBezTo>
                      <a:pt x="31" y="1"/>
                      <a:pt x="31" y="1"/>
                      <a:pt x="31" y="1"/>
                    </a:cubicBezTo>
                    <a:cubicBezTo>
                      <a:pt x="20" y="0"/>
                      <a:pt x="20" y="0"/>
                      <a:pt x="20" y="0"/>
                    </a:cubicBezTo>
                    <a:cubicBezTo>
                      <a:pt x="10" y="1"/>
                      <a:pt x="10" y="1"/>
                      <a:pt x="10" y="1"/>
                    </a:cubicBezTo>
                    <a:cubicBezTo>
                      <a:pt x="0" y="13"/>
                      <a:pt x="0" y="13"/>
                      <a:pt x="0" y="13"/>
                    </a:cubicBezTo>
                    <a:cubicBezTo>
                      <a:pt x="0" y="13"/>
                      <a:pt x="0" y="13"/>
                      <a:pt x="0" y="14"/>
                    </a:cubicBezTo>
                    <a:cubicBezTo>
                      <a:pt x="4" y="11"/>
                      <a:pt x="11" y="10"/>
                      <a:pt x="17" y="10"/>
                    </a:cubicBezTo>
                    <a:cubicBezTo>
                      <a:pt x="16" y="9"/>
                      <a:pt x="16" y="7"/>
                      <a:pt x="16" y="6"/>
                    </a:cubicBez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29" name="Freeform 262"/>
              <p:cNvSpPr>
                <a:spLocks/>
              </p:cNvSpPr>
              <p:nvPr/>
            </p:nvSpPr>
            <p:spPr bwMode="auto">
              <a:xfrm>
                <a:off x="2592388" y="4259263"/>
                <a:ext cx="128588" cy="50800"/>
              </a:xfrm>
              <a:custGeom>
                <a:avLst/>
                <a:gdLst>
                  <a:gd name="T0" fmla="*/ 1 w 40"/>
                  <a:gd name="T1" fmla="*/ 16 h 16"/>
                  <a:gd name="T2" fmla="*/ 20 w 40"/>
                  <a:gd name="T3" fmla="*/ 11 h 16"/>
                  <a:gd name="T4" fmla="*/ 40 w 40"/>
                  <a:gd name="T5" fmla="*/ 16 h 16"/>
                  <a:gd name="T6" fmla="*/ 40 w 40"/>
                  <a:gd name="T7" fmla="*/ 14 h 16"/>
                  <a:gd name="T8" fmla="*/ 40 w 40"/>
                  <a:gd name="T9" fmla="*/ 12 h 16"/>
                  <a:gd name="T10" fmla="*/ 40 w 40"/>
                  <a:gd name="T11" fmla="*/ 12 h 16"/>
                  <a:gd name="T12" fmla="*/ 23 w 40"/>
                  <a:gd name="T13" fmla="*/ 8 h 16"/>
                  <a:gd name="T14" fmla="*/ 24 w 40"/>
                  <a:gd name="T15" fmla="*/ 4 h 16"/>
                  <a:gd name="T16" fmla="*/ 20 w 40"/>
                  <a:gd name="T17" fmla="*/ 0 h 16"/>
                  <a:gd name="T18" fmla="*/ 16 w 40"/>
                  <a:gd name="T19" fmla="*/ 4 h 16"/>
                  <a:gd name="T20" fmla="*/ 17 w 40"/>
                  <a:gd name="T21" fmla="*/ 8 h 16"/>
                  <a:gd name="T22" fmla="*/ 0 w 40"/>
                  <a:gd name="T23" fmla="*/ 12 h 16"/>
                  <a:gd name="T24" fmla="*/ 1 w 40"/>
                  <a:gd name="T25" fmla="*/ 12 h 16"/>
                  <a:gd name="T26" fmla="*/ 0 w 40"/>
                  <a:gd name="T27" fmla="*/ 14 h 16"/>
                  <a:gd name="T28" fmla="*/ 1 w 40"/>
                  <a:gd name="T2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16">
                    <a:moveTo>
                      <a:pt x="1" y="16"/>
                    </a:moveTo>
                    <a:cubicBezTo>
                      <a:pt x="3" y="14"/>
                      <a:pt x="10" y="11"/>
                      <a:pt x="20" y="11"/>
                    </a:cubicBezTo>
                    <a:cubicBezTo>
                      <a:pt x="30" y="11"/>
                      <a:pt x="37" y="14"/>
                      <a:pt x="40" y="16"/>
                    </a:cubicBezTo>
                    <a:cubicBezTo>
                      <a:pt x="40" y="15"/>
                      <a:pt x="40" y="15"/>
                      <a:pt x="40" y="14"/>
                    </a:cubicBezTo>
                    <a:cubicBezTo>
                      <a:pt x="40" y="13"/>
                      <a:pt x="40" y="13"/>
                      <a:pt x="40" y="12"/>
                    </a:cubicBezTo>
                    <a:cubicBezTo>
                      <a:pt x="40" y="12"/>
                      <a:pt x="40" y="12"/>
                      <a:pt x="40" y="12"/>
                    </a:cubicBezTo>
                    <a:cubicBezTo>
                      <a:pt x="36" y="9"/>
                      <a:pt x="30" y="8"/>
                      <a:pt x="23" y="8"/>
                    </a:cubicBezTo>
                    <a:cubicBezTo>
                      <a:pt x="24" y="7"/>
                      <a:pt x="24" y="5"/>
                      <a:pt x="24" y="4"/>
                    </a:cubicBezTo>
                    <a:cubicBezTo>
                      <a:pt x="24" y="2"/>
                      <a:pt x="22" y="0"/>
                      <a:pt x="20" y="0"/>
                    </a:cubicBezTo>
                    <a:cubicBezTo>
                      <a:pt x="18" y="0"/>
                      <a:pt x="16" y="2"/>
                      <a:pt x="16" y="4"/>
                    </a:cubicBezTo>
                    <a:cubicBezTo>
                      <a:pt x="16" y="5"/>
                      <a:pt x="16" y="7"/>
                      <a:pt x="17" y="8"/>
                    </a:cubicBezTo>
                    <a:cubicBezTo>
                      <a:pt x="11" y="8"/>
                      <a:pt x="4" y="9"/>
                      <a:pt x="0" y="12"/>
                    </a:cubicBezTo>
                    <a:cubicBezTo>
                      <a:pt x="1" y="12"/>
                      <a:pt x="1" y="12"/>
                      <a:pt x="1" y="12"/>
                    </a:cubicBezTo>
                    <a:cubicBezTo>
                      <a:pt x="0" y="13"/>
                      <a:pt x="0" y="13"/>
                      <a:pt x="0" y="14"/>
                    </a:cubicBezTo>
                    <a:cubicBezTo>
                      <a:pt x="0" y="15"/>
                      <a:pt x="0" y="15"/>
                      <a:pt x="1" y="16"/>
                    </a:cubicBezTo>
                    <a:close/>
                  </a:path>
                </a:pathLst>
              </a:custGeom>
              <a:solidFill>
                <a:srgbClr val="ECCE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grpSp>
        <p:sp>
          <p:nvSpPr>
            <p:cNvPr id="530" name="Rectangle 263"/>
            <p:cNvSpPr>
              <a:spLocks noChangeArrowheads="1"/>
            </p:cNvSpPr>
            <p:nvPr/>
          </p:nvSpPr>
          <p:spPr bwMode="auto">
            <a:xfrm>
              <a:off x="3889502" y="4529101"/>
              <a:ext cx="1392238"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600" b="0" i="0" u="none" strike="noStrike" cap="none" normalizeH="0" baseline="0">
                  <a:ln>
                    <a:noFill/>
                  </a:ln>
                  <a:solidFill>
                    <a:srgbClr val="000000"/>
                  </a:solidFill>
                  <a:effectLst/>
                  <a:latin typeface="Arial" panose="020B0604020202020204" pitchFamily="34" charset="0"/>
                </a:rPr>
                <a:t>Unternehmen</a:t>
              </a: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531" name="Rectangle 264"/>
            <p:cNvSpPr>
              <a:spLocks noChangeArrowheads="1"/>
            </p:cNvSpPr>
            <p:nvPr/>
          </p:nvSpPr>
          <p:spPr bwMode="auto">
            <a:xfrm>
              <a:off x="5307139" y="5187913"/>
              <a:ext cx="738188"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a:ln>
                    <a:noFill/>
                  </a:ln>
                  <a:solidFill>
                    <a:srgbClr val="000000"/>
                  </a:solidFill>
                  <a:effectLst/>
                  <a:latin typeface="Arial" panose="020B0604020202020204" pitchFamily="34" charset="0"/>
                </a:rPr>
                <a:t>Local Data</a:t>
              </a: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532" name="Rectangle 265"/>
            <p:cNvSpPr>
              <a:spLocks noChangeArrowheads="1"/>
            </p:cNvSpPr>
            <p:nvPr/>
          </p:nvSpPr>
          <p:spPr bwMode="auto">
            <a:xfrm>
              <a:off x="5307139" y="5341901"/>
              <a:ext cx="579438"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a:ln>
                    <a:noFill/>
                  </a:ln>
                  <a:solidFill>
                    <a:srgbClr val="000000"/>
                  </a:solidFill>
                  <a:effectLst/>
                  <a:latin typeface="Arial" panose="020B0604020202020204" pitchFamily="34" charset="0"/>
                </a:rPr>
                <a:t>Steward</a:t>
              </a: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533" name="Rectangle 266"/>
            <p:cNvSpPr>
              <a:spLocks noChangeArrowheads="1"/>
            </p:cNvSpPr>
            <p:nvPr/>
          </p:nvSpPr>
          <p:spPr bwMode="auto">
            <a:xfrm>
              <a:off x="3749802" y="5319676"/>
              <a:ext cx="738188"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a:ln>
                    <a:noFill/>
                  </a:ln>
                  <a:solidFill>
                    <a:srgbClr val="000000"/>
                  </a:solidFill>
                  <a:effectLst/>
                  <a:latin typeface="Arial" panose="020B0604020202020204" pitchFamily="34" charset="0"/>
                </a:rPr>
                <a:t>Local Data</a:t>
              </a: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534" name="Rectangle 267"/>
            <p:cNvSpPr>
              <a:spLocks noChangeArrowheads="1"/>
            </p:cNvSpPr>
            <p:nvPr/>
          </p:nvSpPr>
          <p:spPr bwMode="auto">
            <a:xfrm>
              <a:off x="3749802" y="5473663"/>
              <a:ext cx="695325"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000" b="0" i="0" u="none" strike="noStrike" cap="none" normalizeH="0" baseline="0">
                  <a:ln>
                    <a:noFill/>
                  </a:ln>
                  <a:solidFill>
                    <a:srgbClr val="000000"/>
                  </a:solidFill>
                  <a:effectLst/>
                  <a:latin typeface="Arial" panose="020B0604020202020204" pitchFamily="34" charset="0"/>
                </a:rPr>
                <a:t>Custodian</a:t>
              </a: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535" name="Rectangle 268"/>
            <p:cNvSpPr>
              <a:spLocks noChangeArrowheads="1"/>
            </p:cNvSpPr>
            <p:nvPr/>
          </p:nvSpPr>
          <p:spPr bwMode="auto">
            <a:xfrm>
              <a:off x="7010457" y="4391706"/>
              <a:ext cx="1108075"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600" b="0" i="0" u="none" strike="noStrike" cap="none" normalizeH="0" baseline="0">
                  <a:ln>
                    <a:noFill/>
                  </a:ln>
                  <a:solidFill>
                    <a:srgbClr val="000000"/>
                  </a:solidFill>
                  <a:effectLst/>
                  <a:latin typeface="Arial" panose="020B0604020202020204" pitchFamily="34" charset="0"/>
                </a:rPr>
                <a:t>Forschung</a:t>
              </a: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536" name="Rectangle 269"/>
            <p:cNvSpPr>
              <a:spLocks noChangeArrowheads="1"/>
            </p:cNvSpPr>
            <p:nvPr/>
          </p:nvSpPr>
          <p:spPr bwMode="auto">
            <a:xfrm>
              <a:off x="1027104" y="1689508"/>
              <a:ext cx="14731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200" b="0" i="0" u="none" strike="noStrike" cap="none" normalizeH="0" baseline="0" dirty="0">
                  <a:ln>
                    <a:noFill/>
                  </a:ln>
                  <a:solidFill>
                    <a:srgbClr val="000000"/>
                  </a:solidFill>
                  <a:effectLst/>
                  <a:latin typeface="Arial" panose="020B0604020202020204" pitchFamily="34" charset="0"/>
                </a:rPr>
                <a:t>Bundesnahe Betriebe</a:t>
              </a:r>
              <a:endParaRPr kumimoji="0" lang="de-DE" altLang="de-DE" sz="1200" b="0" i="0" u="none" strike="noStrike" cap="none" normalizeH="0" baseline="0" dirty="0">
                <a:ln>
                  <a:noFill/>
                </a:ln>
                <a:solidFill>
                  <a:schemeClr val="tx1"/>
                </a:solidFill>
                <a:effectLst/>
                <a:latin typeface="Arial" panose="020B0604020202020204" pitchFamily="34" charset="0"/>
              </a:endParaRPr>
            </a:p>
          </p:txBody>
        </p:sp>
        <p:grpSp>
          <p:nvGrpSpPr>
            <p:cNvPr id="3" name="Gruppieren 2"/>
            <p:cNvGrpSpPr/>
            <p:nvPr/>
          </p:nvGrpSpPr>
          <p:grpSpPr>
            <a:xfrm>
              <a:off x="1104901" y="2454921"/>
              <a:ext cx="779463" cy="871538"/>
              <a:chOff x="1104901" y="2454921"/>
              <a:chExt cx="779463" cy="871538"/>
            </a:xfrm>
          </p:grpSpPr>
          <p:sp>
            <p:nvSpPr>
              <p:cNvPr id="537" name="Freeform 270"/>
              <p:cNvSpPr>
                <a:spLocks/>
              </p:cNvSpPr>
              <p:nvPr/>
            </p:nvSpPr>
            <p:spPr bwMode="auto">
              <a:xfrm>
                <a:off x="1471613" y="2467621"/>
                <a:ext cx="41275" cy="42863"/>
              </a:xfrm>
              <a:custGeom>
                <a:avLst/>
                <a:gdLst>
                  <a:gd name="T0" fmla="*/ 26 w 26"/>
                  <a:gd name="T1" fmla="*/ 11 h 27"/>
                  <a:gd name="T2" fmla="*/ 18 w 26"/>
                  <a:gd name="T3" fmla="*/ 11 h 27"/>
                  <a:gd name="T4" fmla="*/ 18 w 26"/>
                  <a:gd name="T5" fmla="*/ 0 h 27"/>
                  <a:gd name="T6" fmla="*/ 10 w 26"/>
                  <a:gd name="T7" fmla="*/ 0 h 27"/>
                  <a:gd name="T8" fmla="*/ 10 w 26"/>
                  <a:gd name="T9" fmla="*/ 11 h 27"/>
                  <a:gd name="T10" fmla="*/ 0 w 26"/>
                  <a:gd name="T11" fmla="*/ 11 h 27"/>
                  <a:gd name="T12" fmla="*/ 0 w 26"/>
                  <a:gd name="T13" fmla="*/ 19 h 27"/>
                  <a:gd name="T14" fmla="*/ 10 w 26"/>
                  <a:gd name="T15" fmla="*/ 19 h 27"/>
                  <a:gd name="T16" fmla="*/ 10 w 26"/>
                  <a:gd name="T17" fmla="*/ 27 h 27"/>
                  <a:gd name="T18" fmla="*/ 18 w 26"/>
                  <a:gd name="T19" fmla="*/ 27 h 27"/>
                  <a:gd name="T20" fmla="*/ 18 w 26"/>
                  <a:gd name="T21" fmla="*/ 19 h 27"/>
                  <a:gd name="T22" fmla="*/ 26 w 26"/>
                  <a:gd name="T23" fmla="*/ 19 h 27"/>
                  <a:gd name="T24" fmla="*/ 26 w 26"/>
                  <a:gd name="T25" fmla="*/ 1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27">
                    <a:moveTo>
                      <a:pt x="26" y="11"/>
                    </a:moveTo>
                    <a:lnTo>
                      <a:pt x="18" y="11"/>
                    </a:lnTo>
                    <a:lnTo>
                      <a:pt x="18" y="0"/>
                    </a:lnTo>
                    <a:lnTo>
                      <a:pt x="10" y="0"/>
                    </a:lnTo>
                    <a:lnTo>
                      <a:pt x="10" y="11"/>
                    </a:lnTo>
                    <a:lnTo>
                      <a:pt x="0" y="11"/>
                    </a:lnTo>
                    <a:lnTo>
                      <a:pt x="0" y="19"/>
                    </a:lnTo>
                    <a:lnTo>
                      <a:pt x="10" y="19"/>
                    </a:lnTo>
                    <a:lnTo>
                      <a:pt x="10" y="27"/>
                    </a:lnTo>
                    <a:lnTo>
                      <a:pt x="18" y="27"/>
                    </a:lnTo>
                    <a:lnTo>
                      <a:pt x="18" y="19"/>
                    </a:lnTo>
                    <a:lnTo>
                      <a:pt x="26" y="19"/>
                    </a:lnTo>
                    <a:lnTo>
                      <a:pt x="26"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38" name="Freeform 271"/>
              <p:cNvSpPr>
                <a:spLocks/>
              </p:cNvSpPr>
              <p:nvPr/>
            </p:nvSpPr>
            <p:spPr bwMode="auto">
              <a:xfrm>
                <a:off x="1344613" y="2708921"/>
                <a:ext cx="300038" cy="31750"/>
              </a:xfrm>
              <a:custGeom>
                <a:avLst/>
                <a:gdLst>
                  <a:gd name="T0" fmla="*/ 94 w 94"/>
                  <a:gd name="T1" fmla="*/ 3 h 10"/>
                  <a:gd name="T2" fmla="*/ 91 w 94"/>
                  <a:gd name="T3" fmla="*/ 0 h 10"/>
                  <a:gd name="T4" fmla="*/ 87 w 94"/>
                  <a:gd name="T5" fmla="*/ 0 h 10"/>
                  <a:gd name="T6" fmla="*/ 84 w 94"/>
                  <a:gd name="T7" fmla="*/ 0 h 10"/>
                  <a:gd name="T8" fmla="*/ 9 w 94"/>
                  <a:gd name="T9" fmla="*/ 0 h 10"/>
                  <a:gd name="T10" fmla="*/ 7 w 94"/>
                  <a:gd name="T11" fmla="*/ 0 h 10"/>
                  <a:gd name="T12" fmla="*/ 3 w 94"/>
                  <a:gd name="T13" fmla="*/ 0 h 10"/>
                  <a:gd name="T14" fmla="*/ 0 w 94"/>
                  <a:gd name="T15" fmla="*/ 3 h 10"/>
                  <a:gd name="T16" fmla="*/ 0 w 94"/>
                  <a:gd name="T17" fmla="*/ 10 h 10"/>
                  <a:gd name="T18" fmla="*/ 94 w 94"/>
                  <a:gd name="T19" fmla="*/ 10 h 10"/>
                  <a:gd name="T20" fmla="*/ 94 w 94"/>
                  <a:gd name="T21"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10">
                    <a:moveTo>
                      <a:pt x="94" y="3"/>
                    </a:moveTo>
                    <a:cubicBezTo>
                      <a:pt x="94" y="1"/>
                      <a:pt x="92" y="0"/>
                      <a:pt x="91" y="0"/>
                    </a:cubicBezTo>
                    <a:cubicBezTo>
                      <a:pt x="87" y="0"/>
                      <a:pt x="87" y="0"/>
                      <a:pt x="87" y="0"/>
                    </a:cubicBezTo>
                    <a:cubicBezTo>
                      <a:pt x="84" y="0"/>
                      <a:pt x="84" y="0"/>
                      <a:pt x="84" y="0"/>
                    </a:cubicBezTo>
                    <a:cubicBezTo>
                      <a:pt x="9" y="0"/>
                      <a:pt x="9" y="0"/>
                      <a:pt x="9" y="0"/>
                    </a:cubicBezTo>
                    <a:cubicBezTo>
                      <a:pt x="7" y="0"/>
                      <a:pt x="7" y="0"/>
                      <a:pt x="7" y="0"/>
                    </a:cubicBezTo>
                    <a:cubicBezTo>
                      <a:pt x="3" y="0"/>
                      <a:pt x="3" y="0"/>
                      <a:pt x="3" y="0"/>
                    </a:cubicBezTo>
                    <a:cubicBezTo>
                      <a:pt x="1" y="0"/>
                      <a:pt x="0" y="1"/>
                      <a:pt x="0" y="3"/>
                    </a:cubicBezTo>
                    <a:cubicBezTo>
                      <a:pt x="0" y="10"/>
                      <a:pt x="0" y="10"/>
                      <a:pt x="0" y="10"/>
                    </a:cubicBezTo>
                    <a:cubicBezTo>
                      <a:pt x="94" y="10"/>
                      <a:pt x="94" y="10"/>
                      <a:pt x="94" y="10"/>
                    </a:cubicBezTo>
                    <a:lnTo>
                      <a:pt x="94" y="3"/>
                    </a:lnTo>
                    <a:close/>
                  </a:path>
                </a:pathLst>
              </a:custGeom>
              <a:solidFill>
                <a:srgbClr val="A613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39" name="Freeform 272"/>
              <p:cNvSpPr>
                <a:spLocks noEditPoints="1"/>
              </p:cNvSpPr>
              <p:nvPr/>
            </p:nvSpPr>
            <p:spPr bwMode="auto">
              <a:xfrm>
                <a:off x="1436688" y="2454921"/>
                <a:ext cx="115888" cy="157163"/>
              </a:xfrm>
              <a:custGeom>
                <a:avLst/>
                <a:gdLst>
                  <a:gd name="T0" fmla="*/ 35 w 36"/>
                  <a:gd name="T1" fmla="*/ 47 h 49"/>
                  <a:gd name="T2" fmla="*/ 36 w 36"/>
                  <a:gd name="T3" fmla="*/ 45 h 49"/>
                  <a:gd name="T4" fmla="*/ 22 w 36"/>
                  <a:gd name="T5" fmla="*/ 27 h 49"/>
                  <a:gd name="T6" fmla="*/ 22 w 36"/>
                  <a:gd name="T7" fmla="*/ 22 h 49"/>
                  <a:gd name="T8" fmla="*/ 29 w 36"/>
                  <a:gd name="T9" fmla="*/ 11 h 49"/>
                  <a:gd name="T10" fmla="*/ 18 w 36"/>
                  <a:gd name="T11" fmla="*/ 0 h 49"/>
                  <a:gd name="T12" fmla="*/ 7 w 36"/>
                  <a:gd name="T13" fmla="*/ 11 h 49"/>
                  <a:gd name="T14" fmla="*/ 14 w 36"/>
                  <a:gd name="T15" fmla="*/ 22 h 49"/>
                  <a:gd name="T16" fmla="*/ 14 w 36"/>
                  <a:gd name="T17" fmla="*/ 27 h 49"/>
                  <a:gd name="T18" fmla="*/ 0 w 36"/>
                  <a:gd name="T19" fmla="*/ 45 h 49"/>
                  <a:gd name="T20" fmla="*/ 1 w 36"/>
                  <a:gd name="T21" fmla="*/ 47 h 49"/>
                  <a:gd name="T22" fmla="*/ 2 w 36"/>
                  <a:gd name="T23" fmla="*/ 49 h 49"/>
                  <a:gd name="T24" fmla="*/ 33 w 36"/>
                  <a:gd name="T25" fmla="*/ 49 h 49"/>
                  <a:gd name="T26" fmla="*/ 35 w 36"/>
                  <a:gd name="T27" fmla="*/ 47 h 49"/>
                  <a:gd name="T28" fmla="*/ 20 w 36"/>
                  <a:gd name="T29" fmla="*/ 17 h 49"/>
                  <a:gd name="T30" fmla="*/ 16 w 36"/>
                  <a:gd name="T31" fmla="*/ 17 h 49"/>
                  <a:gd name="T32" fmla="*/ 16 w 36"/>
                  <a:gd name="T33" fmla="*/ 13 h 49"/>
                  <a:gd name="T34" fmla="*/ 11 w 36"/>
                  <a:gd name="T35" fmla="*/ 13 h 49"/>
                  <a:gd name="T36" fmla="*/ 11 w 36"/>
                  <a:gd name="T37" fmla="*/ 9 h 49"/>
                  <a:gd name="T38" fmla="*/ 16 w 36"/>
                  <a:gd name="T39" fmla="*/ 9 h 49"/>
                  <a:gd name="T40" fmla="*/ 16 w 36"/>
                  <a:gd name="T41" fmla="*/ 4 h 49"/>
                  <a:gd name="T42" fmla="*/ 20 w 36"/>
                  <a:gd name="T43" fmla="*/ 4 h 49"/>
                  <a:gd name="T44" fmla="*/ 20 w 36"/>
                  <a:gd name="T45" fmla="*/ 9 h 49"/>
                  <a:gd name="T46" fmla="*/ 24 w 36"/>
                  <a:gd name="T47" fmla="*/ 9 h 49"/>
                  <a:gd name="T48" fmla="*/ 24 w 36"/>
                  <a:gd name="T49" fmla="*/ 13 h 49"/>
                  <a:gd name="T50" fmla="*/ 20 w 36"/>
                  <a:gd name="T51" fmla="*/ 13 h 49"/>
                  <a:gd name="T52" fmla="*/ 20 w 36"/>
                  <a:gd name="T53" fmla="*/ 1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49">
                    <a:moveTo>
                      <a:pt x="35" y="47"/>
                    </a:moveTo>
                    <a:cubicBezTo>
                      <a:pt x="36" y="46"/>
                      <a:pt x="36" y="46"/>
                      <a:pt x="36" y="45"/>
                    </a:cubicBezTo>
                    <a:cubicBezTo>
                      <a:pt x="36" y="38"/>
                      <a:pt x="32" y="29"/>
                      <a:pt x="22" y="27"/>
                    </a:cubicBezTo>
                    <a:cubicBezTo>
                      <a:pt x="22" y="22"/>
                      <a:pt x="22" y="22"/>
                      <a:pt x="22" y="22"/>
                    </a:cubicBezTo>
                    <a:cubicBezTo>
                      <a:pt x="26" y="20"/>
                      <a:pt x="29" y="16"/>
                      <a:pt x="29" y="11"/>
                    </a:cubicBezTo>
                    <a:cubicBezTo>
                      <a:pt x="29" y="5"/>
                      <a:pt x="24" y="0"/>
                      <a:pt x="18" y="0"/>
                    </a:cubicBezTo>
                    <a:cubicBezTo>
                      <a:pt x="12" y="0"/>
                      <a:pt x="7" y="5"/>
                      <a:pt x="7" y="11"/>
                    </a:cubicBezTo>
                    <a:cubicBezTo>
                      <a:pt x="7" y="16"/>
                      <a:pt x="10" y="20"/>
                      <a:pt x="14" y="22"/>
                    </a:cubicBezTo>
                    <a:cubicBezTo>
                      <a:pt x="14" y="27"/>
                      <a:pt x="14" y="27"/>
                      <a:pt x="14" y="27"/>
                    </a:cubicBezTo>
                    <a:cubicBezTo>
                      <a:pt x="4" y="29"/>
                      <a:pt x="0" y="38"/>
                      <a:pt x="0" y="45"/>
                    </a:cubicBezTo>
                    <a:cubicBezTo>
                      <a:pt x="0" y="46"/>
                      <a:pt x="0" y="46"/>
                      <a:pt x="1" y="47"/>
                    </a:cubicBezTo>
                    <a:cubicBezTo>
                      <a:pt x="2" y="49"/>
                      <a:pt x="2" y="49"/>
                      <a:pt x="2" y="49"/>
                    </a:cubicBezTo>
                    <a:cubicBezTo>
                      <a:pt x="33" y="49"/>
                      <a:pt x="33" y="49"/>
                      <a:pt x="33" y="49"/>
                    </a:cubicBezTo>
                    <a:lnTo>
                      <a:pt x="35" y="47"/>
                    </a:lnTo>
                    <a:close/>
                    <a:moveTo>
                      <a:pt x="20" y="17"/>
                    </a:moveTo>
                    <a:cubicBezTo>
                      <a:pt x="16" y="17"/>
                      <a:pt x="16" y="17"/>
                      <a:pt x="16" y="17"/>
                    </a:cubicBezTo>
                    <a:cubicBezTo>
                      <a:pt x="16" y="13"/>
                      <a:pt x="16" y="13"/>
                      <a:pt x="16" y="13"/>
                    </a:cubicBezTo>
                    <a:cubicBezTo>
                      <a:pt x="11" y="13"/>
                      <a:pt x="11" y="13"/>
                      <a:pt x="11" y="13"/>
                    </a:cubicBezTo>
                    <a:cubicBezTo>
                      <a:pt x="11" y="9"/>
                      <a:pt x="11" y="9"/>
                      <a:pt x="11" y="9"/>
                    </a:cubicBezTo>
                    <a:cubicBezTo>
                      <a:pt x="16" y="9"/>
                      <a:pt x="16" y="9"/>
                      <a:pt x="16" y="9"/>
                    </a:cubicBezTo>
                    <a:cubicBezTo>
                      <a:pt x="16" y="4"/>
                      <a:pt x="16" y="4"/>
                      <a:pt x="16" y="4"/>
                    </a:cubicBezTo>
                    <a:cubicBezTo>
                      <a:pt x="20" y="4"/>
                      <a:pt x="20" y="4"/>
                      <a:pt x="20" y="4"/>
                    </a:cubicBezTo>
                    <a:cubicBezTo>
                      <a:pt x="20" y="9"/>
                      <a:pt x="20" y="9"/>
                      <a:pt x="20" y="9"/>
                    </a:cubicBezTo>
                    <a:cubicBezTo>
                      <a:pt x="24" y="9"/>
                      <a:pt x="24" y="9"/>
                      <a:pt x="24" y="9"/>
                    </a:cubicBezTo>
                    <a:cubicBezTo>
                      <a:pt x="24" y="13"/>
                      <a:pt x="24" y="13"/>
                      <a:pt x="24" y="13"/>
                    </a:cubicBezTo>
                    <a:cubicBezTo>
                      <a:pt x="20" y="13"/>
                      <a:pt x="20" y="13"/>
                      <a:pt x="20" y="13"/>
                    </a:cubicBezTo>
                    <a:lnTo>
                      <a:pt x="20" y="17"/>
                    </a:lnTo>
                    <a:close/>
                  </a:path>
                </a:pathLst>
              </a:custGeom>
              <a:solidFill>
                <a:srgbClr val="6D0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40" name="Freeform 273"/>
              <p:cNvSpPr>
                <a:spLocks/>
              </p:cNvSpPr>
              <p:nvPr/>
            </p:nvSpPr>
            <p:spPr bwMode="auto">
              <a:xfrm>
                <a:off x="1373188" y="2612084"/>
                <a:ext cx="239713" cy="96838"/>
              </a:xfrm>
              <a:custGeom>
                <a:avLst/>
                <a:gdLst>
                  <a:gd name="T0" fmla="*/ 53 w 75"/>
                  <a:gd name="T1" fmla="*/ 18 h 30"/>
                  <a:gd name="T2" fmla="*/ 53 w 75"/>
                  <a:gd name="T3" fmla="*/ 10 h 30"/>
                  <a:gd name="T4" fmla="*/ 53 w 75"/>
                  <a:gd name="T5" fmla="*/ 0 h 30"/>
                  <a:gd name="T6" fmla="*/ 22 w 75"/>
                  <a:gd name="T7" fmla="*/ 0 h 30"/>
                  <a:gd name="T8" fmla="*/ 22 w 75"/>
                  <a:gd name="T9" fmla="*/ 10 h 30"/>
                  <a:gd name="T10" fmla="*/ 22 w 75"/>
                  <a:gd name="T11" fmla="*/ 18 h 30"/>
                  <a:gd name="T12" fmla="*/ 0 w 75"/>
                  <a:gd name="T13" fmla="*/ 30 h 30"/>
                  <a:gd name="T14" fmla="*/ 75 w 75"/>
                  <a:gd name="T15" fmla="*/ 30 h 30"/>
                  <a:gd name="T16" fmla="*/ 53 w 75"/>
                  <a:gd name="T17"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30">
                    <a:moveTo>
                      <a:pt x="53" y="18"/>
                    </a:moveTo>
                    <a:cubicBezTo>
                      <a:pt x="53" y="10"/>
                      <a:pt x="53" y="10"/>
                      <a:pt x="53" y="10"/>
                    </a:cubicBezTo>
                    <a:cubicBezTo>
                      <a:pt x="53" y="0"/>
                      <a:pt x="53" y="0"/>
                      <a:pt x="53" y="0"/>
                    </a:cubicBezTo>
                    <a:cubicBezTo>
                      <a:pt x="22" y="0"/>
                      <a:pt x="22" y="0"/>
                      <a:pt x="22" y="0"/>
                    </a:cubicBezTo>
                    <a:cubicBezTo>
                      <a:pt x="22" y="10"/>
                      <a:pt x="22" y="10"/>
                      <a:pt x="22" y="10"/>
                    </a:cubicBezTo>
                    <a:cubicBezTo>
                      <a:pt x="22" y="18"/>
                      <a:pt x="22" y="18"/>
                      <a:pt x="22" y="18"/>
                    </a:cubicBezTo>
                    <a:cubicBezTo>
                      <a:pt x="14" y="20"/>
                      <a:pt x="7" y="24"/>
                      <a:pt x="0" y="30"/>
                    </a:cubicBezTo>
                    <a:cubicBezTo>
                      <a:pt x="75" y="30"/>
                      <a:pt x="75" y="30"/>
                      <a:pt x="75" y="30"/>
                    </a:cubicBezTo>
                    <a:cubicBezTo>
                      <a:pt x="69" y="24"/>
                      <a:pt x="61" y="20"/>
                      <a:pt x="53" y="18"/>
                    </a:cubicBezTo>
                    <a:close/>
                  </a:path>
                </a:pathLst>
              </a:custGeom>
              <a:solidFill>
                <a:srgbClr val="D174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41" name="Freeform 274"/>
              <p:cNvSpPr>
                <a:spLocks/>
              </p:cNvSpPr>
              <p:nvPr/>
            </p:nvSpPr>
            <p:spPr bwMode="auto">
              <a:xfrm>
                <a:off x="1293813" y="2740671"/>
                <a:ext cx="401638" cy="131763"/>
              </a:xfrm>
              <a:custGeom>
                <a:avLst/>
                <a:gdLst>
                  <a:gd name="T0" fmla="*/ 110 w 126"/>
                  <a:gd name="T1" fmla="*/ 0 h 41"/>
                  <a:gd name="T2" fmla="*/ 16 w 126"/>
                  <a:gd name="T3" fmla="*/ 0 h 41"/>
                  <a:gd name="T4" fmla="*/ 0 w 126"/>
                  <a:gd name="T5" fmla="*/ 41 h 41"/>
                  <a:gd name="T6" fmla="*/ 126 w 126"/>
                  <a:gd name="T7" fmla="*/ 41 h 41"/>
                  <a:gd name="T8" fmla="*/ 110 w 126"/>
                  <a:gd name="T9" fmla="*/ 0 h 41"/>
                </a:gdLst>
                <a:ahLst/>
                <a:cxnLst>
                  <a:cxn ang="0">
                    <a:pos x="T0" y="T1"/>
                  </a:cxn>
                  <a:cxn ang="0">
                    <a:pos x="T2" y="T3"/>
                  </a:cxn>
                  <a:cxn ang="0">
                    <a:pos x="T4" y="T5"/>
                  </a:cxn>
                  <a:cxn ang="0">
                    <a:pos x="T6" y="T7"/>
                  </a:cxn>
                  <a:cxn ang="0">
                    <a:pos x="T8" y="T9"/>
                  </a:cxn>
                </a:cxnLst>
                <a:rect l="0" t="0" r="r" b="b"/>
                <a:pathLst>
                  <a:path w="126" h="41">
                    <a:moveTo>
                      <a:pt x="110" y="0"/>
                    </a:moveTo>
                    <a:cubicBezTo>
                      <a:pt x="16" y="0"/>
                      <a:pt x="16" y="0"/>
                      <a:pt x="16" y="0"/>
                    </a:cubicBezTo>
                    <a:cubicBezTo>
                      <a:pt x="5" y="14"/>
                      <a:pt x="1" y="31"/>
                      <a:pt x="0" y="41"/>
                    </a:cubicBezTo>
                    <a:cubicBezTo>
                      <a:pt x="126" y="41"/>
                      <a:pt x="126" y="41"/>
                      <a:pt x="126" y="41"/>
                    </a:cubicBezTo>
                    <a:cubicBezTo>
                      <a:pt x="125" y="31"/>
                      <a:pt x="121" y="14"/>
                      <a:pt x="110" y="0"/>
                    </a:cubicBezTo>
                    <a:close/>
                  </a:path>
                </a:pathLst>
              </a:custGeom>
              <a:solidFill>
                <a:srgbClr val="D174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42" name="Freeform 275"/>
              <p:cNvSpPr>
                <a:spLocks/>
              </p:cNvSpPr>
              <p:nvPr/>
            </p:nvSpPr>
            <p:spPr bwMode="auto">
              <a:xfrm>
                <a:off x="1263651" y="2872434"/>
                <a:ext cx="460375" cy="85725"/>
              </a:xfrm>
              <a:custGeom>
                <a:avLst/>
                <a:gdLst>
                  <a:gd name="T0" fmla="*/ 143 w 144"/>
                  <a:gd name="T1" fmla="*/ 19 h 27"/>
                  <a:gd name="T2" fmla="*/ 144 w 144"/>
                  <a:gd name="T3" fmla="*/ 18 h 27"/>
                  <a:gd name="T4" fmla="*/ 144 w 144"/>
                  <a:gd name="T5" fmla="*/ 3 h 27"/>
                  <a:gd name="T6" fmla="*/ 141 w 144"/>
                  <a:gd name="T7" fmla="*/ 0 h 27"/>
                  <a:gd name="T8" fmla="*/ 138 w 144"/>
                  <a:gd name="T9" fmla="*/ 0 h 27"/>
                  <a:gd name="T10" fmla="*/ 135 w 144"/>
                  <a:gd name="T11" fmla="*/ 0 h 27"/>
                  <a:gd name="T12" fmla="*/ 9 w 144"/>
                  <a:gd name="T13" fmla="*/ 0 h 27"/>
                  <a:gd name="T14" fmla="*/ 6 w 144"/>
                  <a:gd name="T15" fmla="*/ 0 h 27"/>
                  <a:gd name="T16" fmla="*/ 3 w 144"/>
                  <a:gd name="T17" fmla="*/ 0 h 27"/>
                  <a:gd name="T18" fmla="*/ 0 w 144"/>
                  <a:gd name="T19" fmla="*/ 3 h 27"/>
                  <a:gd name="T20" fmla="*/ 0 w 144"/>
                  <a:gd name="T21" fmla="*/ 18 h 27"/>
                  <a:gd name="T22" fmla="*/ 0 w 144"/>
                  <a:gd name="T23" fmla="*/ 19 h 27"/>
                  <a:gd name="T24" fmla="*/ 6 w 144"/>
                  <a:gd name="T25" fmla="*/ 27 h 27"/>
                  <a:gd name="T26" fmla="*/ 138 w 144"/>
                  <a:gd name="T27" fmla="*/ 27 h 27"/>
                  <a:gd name="T28" fmla="*/ 143 w 144"/>
                  <a:gd name="T29"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27">
                    <a:moveTo>
                      <a:pt x="143" y="19"/>
                    </a:moveTo>
                    <a:cubicBezTo>
                      <a:pt x="144" y="19"/>
                      <a:pt x="144" y="18"/>
                      <a:pt x="144" y="18"/>
                    </a:cubicBezTo>
                    <a:cubicBezTo>
                      <a:pt x="144" y="3"/>
                      <a:pt x="144" y="3"/>
                      <a:pt x="144" y="3"/>
                    </a:cubicBezTo>
                    <a:cubicBezTo>
                      <a:pt x="144" y="1"/>
                      <a:pt x="143" y="0"/>
                      <a:pt x="141" y="0"/>
                    </a:cubicBezTo>
                    <a:cubicBezTo>
                      <a:pt x="138" y="0"/>
                      <a:pt x="138" y="0"/>
                      <a:pt x="138" y="0"/>
                    </a:cubicBezTo>
                    <a:cubicBezTo>
                      <a:pt x="135" y="0"/>
                      <a:pt x="135" y="0"/>
                      <a:pt x="135" y="0"/>
                    </a:cubicBezTo>
                    <a:cubicBezTo>
                      <a:pt x="9" y="0"/>
                      <a:pt x="9" y="0"/>
                      <a:pt x="9" y="0"/>
                    </a:cubicBezTo>
                    <a:cubicBezTo>
                      <a:pt x="6" y="0"/>
                      <a:pt x="6" y="0"/>
                      <a:pt x="6" y="0"/>
                    </a:cubicBezTo>
                    <a:cubicBezTo>
                      <a:pt x="3" y="0"/>
                      <a:pt x="3" y="0"/>
                      <a:pt x="3" y="0"/>
                    </a:cubicBezTo>
                    <a:cubicBezTo>
                      <a:pt x="1" y="0"/>
                      <a:pt x="0" y="1"/>
                      <a:pt x="0" y="3"/>
                    </a:cubicBezTo>
                    <a:cubicBezTo>
                      <a:pt x="0" y="18"/>
                      <a:pt x="0" y="18"/>
                      <a:pt x="0" y="18"/>
                    </a:cubicBezTo>
                    <a:cubicBezTo>
                      <a:pt x="0" y="18"/>
                      <a:pt x="0" y="19"/>
                      <a:pt x="0" y="19"/>
                    </a:cubicBezTo>
                    <a:cubicBezTo>
                      <a:pt x="6" y="27"/>
                      <a:pt x="6" y="27"/>
                      <a:pt x="6" y="27"/>
                    </a:cubicBezTo>
                    <a:cubicBezTo>
                      <a:pt x="138" y="27"/>
                      <a:pt x="138" y="27"/>
                      <a:pt x="138" y="27"/>
                    </a:cubicBezTo>
                    <a:lnTo>
                      <a:pt x="143" y="19"/>
                    </a:lnTo>
                    <a:close/>
                  </a:path>
                </a:pathLst>
              </a:custGeom>
              <a:solidFill>
                <a:srgbClr val="A613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43" name="Freeform 276"/>
              <p:cNvSpPr>
                <a:spLocks noEditPoints="1"/>
              </p:cNvSpPr>
              <p:nvPr/>
            </p:nvSpPr>
            <p:spPr bwMode="auto">
              <a:xfrm>
                <a:off x="1104901" y="2958159"/>
                <a:ext cx="779463" cy="368300"/>
              </a:xfrm>
              <a:custGeom>
                <a:avLst/>
                <a:gdLst>
                  <a:gd name="T0" fmla="*/ 242 w 244"/>
                  <a:gd name="T1" fmla="*/ 78 h 115"/>
                  <a:gd name="T2" fmla="*/ 188 w 244"/>
                  <a:gd name="T3" fmla="*/ 64 h 115"/>
                  <a:gd name="T4" fmla="*/ 188 w 244"/>
                  <a:gd name="T5" fmla="*/ 0 h 115"/>
                  <a:gd name="T6" fmla="*/ 56 w 244"/>
                  <a:gd name="T7" fmla="*/ 0 h 115"/>
                  <a:gd name="T8" fmla="*/ 56 w 244"/>
                  <a:gd name="T9" fmla="*/ 64 h 115"/>
                  <a:gd name="T10" fmla="*/ 1 w 244"/>
                  <a:gd name="T11" fmla="*/ 78 h 115"/>
                  <a:gd name="T12" fmla="*/ 0 w 244"/>
                  <a:gd name="T13" fmla="*/ 80 h 115"/>
                  <a:gd name="T14" fmla="*/ 0 w 244"/>
                  <a:gd name="T15" fmla="*/ 115 h 115"/>
                  <a:gd name="T16" fmla="*/ 244 w 244"/>
                  <a:gd name="T17" fmla="*/ 115 h 115"/>
                  <a:gd name="T18" fmla="*/ 244 w 244"/>
                  <a:gd name="T19" fmla="*/ 80 h 115"/>
                  <a:gd name="T20" fmla="*/ 242 w 244"/>
                  <a:gd name="T21" fmla="*/ 78 h 115"/>
                  <a:gd name="T22" fmla="*/ 100 w 244"/>
                  <a:gd name="T23" fmla="*/ 53 h 115"/>
                  <a:gd name="T24" fmla="*/ 93 w 244"/>
                  <a:gd name="T25" fmla="*/ 60 h 115"/>
                  <a:gd name="T26" fmla="*/ 80 w 244"/>
                  <a:gd name="T27" fmla="*/ 60 h 115"/>
                  <a:gd name="T28" fmla="*/ 72 w 244"/>
                  <a:gd name="T29" fmla="*/ 53 h 115"/>
                  <a:gd name="T30" fmla="*/ 72 w 244"/>
                  <a:gd name="T31" fmla="*/ 25 h 115"/>
                  <a:gd name="T32" fmla="*/ 86 w 244"/>
                  <a:gd name="T33" fmla="*/ 11 h 115"/>
                  <a:gd name="T34" fmla="*/ 100 w 244"/>
                  <a:gd name="T35" fmla="*/ 25 h 115"/>
                  <a:gd name="T36" fmla="*/ 100 w 244"/>
                  <a:gd name="T37" fmla="*/ 53 h 115"/>
                  <a:gd name="T38" fmla="*/ 136 w 244"/>
                  <a:gd name="T39" fmla="*/ 53 h 115"/>
                  <a:gd name="T40" fmla="*/ 129 w 244"/>
                  <a:gd name="T41" fmla="*/ 60 h 115"/>
                  <a:gd name="T42" fmla="*/ 115 w 244"/>
                  <a:gd name="T43" fmla="*/ 60 h 115"/>
                  <a:gd name="T44" fmla="*/ 108 w 244"/>
                  <a:gd name="T45" fmla="*/ 53 h 115"/>
                  <a:gd name="T46" fmla="*/ 108 w 244"/>
                  <a:gd name="T47" fmla="*/ 25 h 115"/>
                  <a:gd name="T48" fmla="*/ 122 w 244"/>
                  <a:gd name="T49" fmla="*/ 11 h 115"/>
                  <a:gd name="T50" fmla="*/ 136 w 244"/>
                  <a:gd name="T51" fmla="*/ 25 h 115"/>
                  <a:gd name="T52" fmla="*/ 136 w 244"/>
                  <a:gd name="T53" fmla="*/ 53 h 115"/>
                  <a:gd name="T54" fmla="*/ 171 w 244"/>
                  <a:gd name="T55" fmla="*/ 53 h 115"/>
                  <a:gd name="T56" fmla="*/ 164 w 244"/>
                  <a:gd name="T57" fmla="*/ 60 h 115"/>
                  <a:gd name="T58" fmla="*/ 150 w 244"/>
                  <a:gd name="T59" fmla="*/ 60 h 115"/>
                  <a:gd name="T60" fmla="*/ 143 w 244"/>
                  <a:gd name="T61" fmla="*/ 53 h 115"/>
                  <a:gd name="T62" fmla="*/ 143 w 244"/>
                  <a:gd name="T63" fmla="*/ 25 h 115"/>
                  <a:gd name="T64" fmla="*/ 157 w 244"/>
                  <a:gd name="T65" fmla="*/ 11 h 115"/>
                  <a:gd name="T66" fmla="*/ 171 w 244"/>
                  <a:gd name="T67" fmla="*/ 25 h 115"/>
                  <a:gd name="T68" fmla="*/ 171 w 244"/>
                  <a:gd name="T69" fmla="*/ 53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4" h="115">
                    <a:moveTo>
                      <a:pt x="242" y="78"/>
                    </a:moveTo>
                    <a:cubicBezTo>
                      <a:pt x="188" y="64"/>
                      <a:pt x="188" y="64"/>
                      <a:pt x="188" y="64"/>
                    </a:cubicBezTo>
                    <a:cubicBezTo>
                      <a:pt x="188" y="0"/>
                      <a:pt x="188" y="0"/>
                      <a:pt x="188" y="0"/>
                    </a:cubicBezTo>
                    <a:cubicBezTo>
                      <a:pt x="56" y="0"/>
                      <a:pt x="56" y="0"/>
                      <a:pt x="56" y="0"/>
                    </a:cubicBezTo>
                    <a:cubicBezTo>
                      <a:pt x="56" y="64"/>
                      <a:pt x="56" y="64"/>
                      <a:pt x="56" y="64"/>
                    </a:cubicBezTo>
                    <a:cubicBezTo>
                      <a:pt x="1" y="78"/>
                      <a:pt x="1" y="78"/>
                      <a:pt x="1" y="78"/>
                    </a:cubicBezTo>
                    <a:cubicBezTo>
                      <a:pt x="0" y="78"/>
                      <a:pt x="0" y="79"/>
                      <a:pt x="0" y="80"/>
                    </a:cubicBezTo>
                    <a:cubicBezTo>
                      <a:pt x="0" y="115"/>
                      <a:pt x="0" y="115"/>
                      <a:pt x="0" y="115"/>
                    </a:cubicBezTo>
                    <a:cubicBezTo>
                      <a:pt x="244" y="115"/>
                      <a:pt x="244" y="115"/>
                      <a:pt x="244" y="115"/>
                    </a:cubicBezTo>
                    <a:cubicBezTo>
                      <a:pt x="244" y="80"/>
                      <a:pt x="244" y="80"/>
                      <a:pt x="244" y="80"/>
                    </a:cubicBezTo>
                    <a:cubicBezTo>
                      <a:pt x="244" y="79"/>
                      <a:pt x="243" y="78"/>
                      <a:pt x="242" y="78"/>
                    </a:cubicBezTo>
                    <a:close/>
                    <a:moveTo>
                      <a:pt x="100" y="53"/>
                    </a:moveTo>
                    <a:cubicBezTo>
                      <a:pt x="100" y="57"/>
                      <a:pt x="97" y="60"/>
                      <a:pt x="93" y="60"/>
                    </a:cubicBezTo>
                    <a:cubicBezTo>
                      <a:pt x="80" y="60"/>
                      <a:pt x="80" y="60"/>
                      <a:pt x="80" y="60"/>
                    </a:cubicBezTo>
                    <a:cubicBezTo>
                      <a:pt x="76" y="60"/>
                      <a:pt x="72" y="57"/>
                      <a:pt x="72" y="53"/>
                    </a:cubicBezTo>
                    <a:cubicBezTo>
                      <a:pt x="72" y="25"/>
                      <a:pt x="72" y="25"/>
                      <a:pt x="72" y="25"/>
                    </a:cubicBezTo>
                    <a:cubicBezTo>
                      <a:pt x="72" y="18"/>
                      <a:pt x="79" y="11"/>
                      <a:pt x="86" y="11"/>
                    </a:cubicBezTo>
                    <a:cubicBezTo>
                      <a:pt x="94" y="11"/>
                      <a:pt x="100" y="18"/>
                      <a:pt x="100" y="25"/>
                    </a:cubicBezTo>
                    <a:lnTo>
                      <a:pt x="100" y="53"/>
                    </a:lnTo>
                    <a:close/>
                    <a:moveTo>
                      <a:pt x="136" y="53"/>
                    </a:moveTo>
                    <a:cubicBezTo>
                      <a:pt x="136" y="57"/>
                      <a:pt x="133" y="60"/>
                      <a:pt x="129" y="60"/>
                    </a:cubicBezTo>
                    <a:cubicBezTo>
                      <a:pt x="115" y="60"/>
                      <a:pt x="115" y="60"/>
                      <a:pt x="115" y="60"/>
                    </a:cubicBezTo>
                    <a:cubicBezTo>
                      <a:pt x="111" y="60"/>
                      <a:pt x="108" y="57"/>
                      <a:pt x="108" y="53"/>
                    </a:cubicBezTo>
                    <a:cubicBezTo>
                      <a:pt x="108" y="25"/>
                      <a:pt x="108" y="25"/>
                      <a:pt x="108" y="25"/>
                    </a:cubicBezTo>
                    <a:cubicBezTo>
                      <a:pt x="108" y="18"/>
                      <a:pt x="114" y="11"/>
                      <a:pt x="122" y="11"/>
                    </a:cubicBezTo>
                    <a:cubicBezTo>
                      <a:pt x="130" y="11"/>
                      <a:pt x="136" y="18"/>
                      <a:pt x="136" y="25"/>
                    </a:cubicBezTo>
                    <a:lnTo>
                      <a:pt x="136" y="53"/>
                    </a:lnTo>
                    <a:close/>
                    <a:moveTo>
                      <a:pt x="171" y="53"/>
                    </a:moveTo>
                    <a:cubicBezTo>
                      <a:pt x="171" y="57"/>
                      <a:pt x="168" y="60"/>
                      <a:pt x="164" y="60"/>
                    </a:cubicBezTo>
                    <a:cubicBezTo>
                      <a:pt x="150" y="60"/>
                      <a:pt x="150" y="60"/>
                      <a:pt x="150" y="60"/>
                    </a:cubicBezTo>
                    <a:cubicBezTo>
                      <a:pt x="147" y="60"/>
                      <a:pt x="143" y="57"/>
                      <a:pt x="143" y="53"/>
                    </a:cubicBezTo>
                    <a:cubicBezTo>
                      <a:pt x="143" y="25"/>
                      <a:pt x="143" y="25"/>
                      <a:pt x="143" y="25"/>
                    </a:cubicBezTo>
                    <a:cubicBezTo>
                      <a:pt x="143" y="18"/>
                      <a:pt x="150" y="11"/>
                      <a:pt x="157" y="11"/>
                    </a:cubicBezTo>
                    <a:cubicBezTo>
                      <a:pt x="165" y="11"/>
                      <a:pt x="171" y="18"/>
                      <a:pt x="171" y="25"/>
                    </a:cubicBezTo>
                    <a:lnTo>
                      <a:pt x="171" y="53"/>
                    </a:lnTo>
                    <a:close/>
                  </a:path>
                </a:pathLst>
              </a:custGeom>
              <a:solidFill>
                <a:srgbClr val="D174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44" name="Freeform 277"/>
              <p:cNvSpPr>
                <a:spLocks/>
              </p:cNvSpPr>
              <p:nvPr/>
            </p:nvSpPr>
            <p:spPr bwMode="auto">
              <a:xfrm>
                <a:off x="1350963" y="3008959"/>
                <a:ext cx="53975" cy="119063"/>
              </a:xfrm>
              <a:custGeom>
                <a:avLst/>
                <a:gdLst>
                  <a:gd name="T0" fmla="*/ 9 w 17"/>
                  <a:gd name="T1" fmla="*/ 0 h 37"/>
                  <a:gd name="T2" fmla="*/ 0 w 17"/>
                  <a:gd name="T3" fmla="*/ 9 h 37"/>
                  <a:gd name="T4" fmla="*/ 0 w 17"/>
                  <a:gd name="T5" fmla="*/ 37 h 37"/>
                  <a:gd name="T6" fmla="*/ 17 w 17"/>
                  <a:gd name="T7" fmla="*/ 4 h 37"/>
                  <a:gd name="T8" fmla="*/ 9 w 17"/>
                  <a:gd name="T9" fmla="*/ 0 h 37"/>
                </a:gdLst>
                <a:ahLst/>
                <a:cxnLst>
                  <a:cxn ang="0">
                    <a:pos x="T0" y="T1"/>
                  </a:cxn>
                  <a:cxn ang="0">
                    <a:pos x="T2" y="T3"/>
                  </a:cxn>
                  <a:cxn ang="0">
                    <a:pos x="T4" y="T5"/>
                  </a:cxn>
                  <a:cxn ang="0">
                    <a:pos x="T6" y="T7"/>
                  </a:cxn>
                  <a:cxn ang="0">
                    <a:pos x="T8" y="T9"/>
                  </a:cxn>
                </a:cxnLst>
                <a:rect l="0" t="0" r="r" b="b"/>
                <a:pathLst>
                  <a:path w="17" h="37">
                    <a:moveTo>
                      <a:pt x="9" y="0"/>
                    </a:moveTo>
                    <a:cubicBezTo>
                      <a:pt x="4" y="0"/>
                      <a:pt x="0" y="4"/>
                      <a:pt x="0" y="9"/>
                    </a:cubicBezTo>
                    <a:cubicBezTo>
                      <a:pt x="0" y="37"/>
                      <a:pt x="0" y="37"/>
                      <a:pt x="0" y="37"/>
                    </a:cubicBezTo>
                    <a:cubicBezTo>
                      <a:pt x="17" y="4"/>
                      <a:pt x="17" y="4"/>
                      <a:pt x="17" y="4"/>
                    </a:cubicBezTo>
                    <a:cubicBezTo>
                      <a:pt x="15" y="1"/>
                      <a:pt x="13" y="0"/>
                      <a:pt x="9" y="0"/>
                    </a:cubicBezTo>
                    <a:close/>
                  </a:path>
                </a:pathLst>
              </a:custGeom>
              <a:solidFill>
                <a:srgbClr val="D174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45" name="Freeform 278"/>
              <p:cNvSpPr>
                <a:spLocks noEditPoints="1"/>
              </p:cNvSpPr>
              <p:nvPr/>
            </p:nvSpPr>
            <p:spPr bwMode="auto">
              <a:xfrm>
                <a:off x="1335088" y="2993084"/>
                <a:ext cx="88900" cy="157163"/>
              </a:xfrm>
              <a:custGeom>
                <a:avLst/>
                <a:gdLst>
                  <a:gd name="T0" fmla="*/ 14 w 28"/>
                  <a:gd name="T1" fmla="*/ 0 h 49"/>
                  <a:gd name="T2" fmla="*/ 0 w 28"/>
                  <a:gd name="T3" fmla="*/ 14 h 49"/>
                  <a:gd name="T4" fmla="*/ 0 w 28"/>
                  <a:gd name="T5" fmla="*/ 42 h 49"/>
                  <a:gd name="T6" fmla="*/ 8 w 28"/>
                  <a:gd name="T7" fmla="*/ 49 h 49"/>
                  <a:gd name="T8" fmla="*/ 21 w 28"/>
                  <a:gd name="T9" fmla="*/ 49 h 49"/>
                  <a:gd name="T10" fmla="*/ 28 w 28"/>
                  <a:gd name="T11" fmla="*/ 42 h 49"/>
                  <a:gd name="T12" fmla="*/ 28 w 28"/>
                  <a:gd name="T13" fmla="*/ 14 h 49"/>
                  <a:gd name="T14" fmla="*/ 14 w 28"/>
                  <a:gd name="T15" fmla="*/ 0 h 49"/>
                  <a:gd name="T16" fmla="*/ 24 w 28"/>
                  <a:gd name="T17" fmla="*/ 42 h 49"/>
                  <a:gd name="T18" fmla="*/ 21 w 28"/>
                  <a:gd name="T19" fmla="*/ 45 h 49"/>
                  <a:gd name="T20" fmla="*/ 8 w 28"/>
                  <a:gd name="T21" fmla="*/ 45 h 49"/>
                  <a:gd name="T22" fmla="*/ 5 w 28"/>
                  <a:gd name="T23" fmla="*/ 42 h 49"/>
                  <a:gd name="T24" fmla="*/ 5 w 28"/>
                  <a:gd name="T25" fmla="*/ 14 h 49"/>
                  <a:gd name="T26" fmla="*/ 14 w 28"/>
                  <a:gd name="T27" fmla="*/ 5 h 49"/>
                  <a:gd name="T28" fmla="*/ 22 w 28"/>
                  <a:gd name="T29" fmla="*/ 9 h 49"/>
                  <a:gd name="T30" fmla="*/ 24 w 28"/>
                  <a:gd name="T31" fmla="*/ 14 h 49"/>
                  <a:gd name="T32" fmla="*/ 24 w 28"/>
                  <a:gd name="T33" fmla="*/ 4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49">
                    <a:moveTo>
                      <a:pt x="14" y="0"/>
                    </a:moveTo>
                    <a:cubicBezTo>
                      <a:pt x="7" y="0"/>
                      <a:pt x="0" y="7"/>
                      <a:pt x="0" y="14"/>
                    </a:cubicBezTo>
                    <a:cubicBezTo>
                      <a:pt x="0" y="42"/>
                      <a:pt x="0" y="42"/>
                      <a:pt x="0" y="42"/>
                    </a:cubicBezTo>
                    <a:cubicBezTo>
                      <a:pt x="0" y="46"/>
                      <a:pt x="4" y="49"/>
                      <a:pt x="8" y="49"/>
                    </a:cubicBezTo>
                    <a:cubicBezTo>
                      <a:pt x="21" y="49"/>
                      <a:pt x="21" y="49"/>
                      <a:pt x="21" y="49"/>
                    </a:cubicBezTo>
                    <a:cubicBezTo>
                      <a:pt x="25" y="49"/>
                      <a:pt x="28" y="46"/>
                      <a:pt x="28" y="42"/>
                    </a:cubicBezTo>
                    <a:cubicBezTo>
                      <a:pt x="28" y="14"/>
                      <a:pt x="28" y="14"/>
                      <a:pt x="28" y="14"/>
                    </a:cubicBezTo>
                    <a:cubicBezTo>
                      <a:pt x="28" y="7"/>
                      <a:pt x="22" y="0"/>
                      <a:pt x="14" y="0"/>
                    </a:cubicBezTo>
                    <a:close/>
                    <a:moveTo>
                      <a:pt x="24" y="42"/>
                    </a:moveTo>
                    <a:cubicBezTo>
                      <a:pt x="24" y="44"/>
                      <a:pt x="23" y="45"/>
                      <a:pt x="21" y="45"/>
                    </a:cubicBezTo>
                    <a:cubicBezTo>
                      <a:pt x="8" y="45"/>
                      <a:pt x="8" y="45"/>
                      <a:pt x="8" y="45"/>
                    </a:cubicBezTo>
                    <a:cubicBezTo>
                      <a:pt x="6" y="45"/>
                      <a:pt x="5" y="44"/>
                      <a:pt x="5" y="42"/>
                    </a:cubicBezTo>
                    <a:cubicBezTo>
                      <a:pt x="5" y="14"/>
                      <a:pt x="5" y="14"/>
                      <a:pt x="5" y="14"/>
                    </a:cubicBezTo>
                    <a:cubicBezTo>
                      <a:pt x="5" y="9"/>
                      <a:pt x="9" y="5"/>
                      <a:pt x="14" y="5"/>
                    </a:cubicBezTo>
                    <a:cubicBezTo>
                      <a:pt x="18" y="5"/>
                      <a:pt x="20" y="6"/>
                      <a:pt x="22" y="9"/>
                    </a:cubicBezTo>
                    <a:cubicBezTo>
                      <a:pt x="23" y="10"/>
                      <a:pt x="24" y="12"/>
                      <a:pt x="24" y="14"/>
                    </a:cubicBezTo>
                    <a:lnTo>
                      <a:pt x="24" y="42"/>
                    </a:lnTo>
                    <a:close/>
                  </a:path>
                </a:pathLst>
              </a:custGeom>
              <a:solidFill>
                <a:srgbClr val="A613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46" name="Freeform 279"/>
              <p:cNvSpPr>
                <a:spLocks/>
              </p:cNvSpPr>
              <p:nvPr/>
            </p:nvSpPr>
            <p:spPr bwMode="auto">
              <a:xfrm>
                <a:off x="1350963" y="3021659"/>
                <a:ext cx="60325" cy="115888"/>
              </a:xfrm>
              <a:custGeom>
                <a:avLst/>
                <a:gdLst>
                  <a:gd name="T0" fmla="*/ 0 w 19"/>
                  <a:gd name="T1" fmla="*/ 33 h 36"/>
                  <a:gd name="T2" fmla="*/ 3 w 19"/>
                  <a:gd name="T3" fmla="*/ 36 h 36"/>
                  <a:gd name="T4" fmla="*/ 16 w 19"/>
                  <a:gd name="T5" fmla="*/ 36 h 36"/>
                  <a:gd name="T6" fmla="*/ 19 w 19"/>
                  <a:gd name="T7" fmla="*/ 33 h 36"/>
                  <a:gd name="T8" fmla="*/ 19 w 19"/>
                  <a:gd name="T9" fmla="*/ 5 h 36"/>
                  <a:gd name="T10" fmla="*/ 17 w 19"/>
                  <a:gd name="T11" fmla="*/ 0 h 36"/>
                  <a:gd name="T12" fmla="*/ 0 w 19"/>
                  <a:gd name="T13" fmla="*/ 33 h 36"/>
                </a:gdLst>
                <a:ahLst/>
                <a:cxnLst>
                  <a:cxn ang="0">
                    <a:pos x="T0" y="T1"/>
                  </a:cxn>
                  <a:cxn ang="0">
                    <a:pos x="T2" y="T3"/>
                  </a:cxn>
                  <a:cxn ang="0">
                    <a:pos x="T4" y="T5"/>
                  </a:cxn>
                  <a:cxn ang="0">
                    <a:pos x="T6" y="T7"/>
                  </a:cxn>
                  <a:cxn ang="0">
                    <a:pos x="T8" y="T9"/>
                  </a:cxn>
                  <a:cxn ang="0">
                    <a:pos x="T10" y="T11"/>
                  </a:cxn>
                  <a:cxn ang="0">
                    <a:pos x="T12" y="T13"/>
                  </a:cxn>
                </a:cxnLst>
                <a:rect l="0" t="0" r="r" b="b"/>
                <a:pathLst>
                  <a:path w="19" h="36">
                    <a:moveTo>
                      <a:pt x="0" y="33"/>
                    </a:moveTo>
                    <a:cubicBezTo>
                      <a:pt x="0" y="35"/>
                      <a:pt x="1" y="36"/>
                      <a:pt x="3" y="36"/>
                    </a:cubicBezTo>
                    <a:cubicBezTo>
                      <a:pt x="16" y="36"/>
                      <a:pt x="16" y="36"/>
                      <a:pt x="16" y="36"/>
                    </a:cubicBezTo>
                    <a:cubicBezTo>
                      <a:pt x="18" y="36"/>
                      <a:pt x="19" y="35"/>
                      <a:pt x="19" y="33"/>
                    </a:cubicBezTo>
                    <a:cubicBezTo>
                      <a:pt x="19" y="5"/>
                      <a:pt x="19" y="5"/>
                      <a:pt x="19" y="5"/>
                    </a:cubicBezTo>
                    <a:cubicBezTo>
                      <a:pt x="19" y="3"/>
                      <a:pt x="18" y="1"/>
                      <a:pt x="17" y="0"/>
                    </a:cubicBezTo>
                    <a:lnTo>
                      <a:pt x="0" y="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47" name="Freeform 280"/>
              <p:cNvSpPr>
                <a:spLocks/>
              </p:cNvSpPr>
              <p:nvPr/>
            </p:nvSpPr>
            <p:spPr bwMode="auto">
              <a:xfrm>
                <a:off x="1462088" y="3021659"/>
                <a:ext cx="60325" cy="115888"/>
              </a:xfrm>
              <a:custGeom>
                <a:avLst/>
                <a:gdLst>
                  <a:gd name="T0" fmla="*/ 0 w 19"/>
                  <a:gd name="T1" fmla="*/ 33 h 36"/>
                  <a:gd name="T2" fmla="*/ 3 w 19"/>
                  <a:gd name="T3" fmla="*/ 36 h 36"/>
                  <a:gd name="T4" fmla="*/ 17 w 19"/>
                  <a:gd name="T5" fmla="*/ 36 h 36"/>
                  <a:gd name="T6" fmla="*/ 19 w 19"/>
                  <a:gd name="T7" fmla="*/ 33 h 36"/>
                  <a:gd name="T8" fmla="*/ 19 w 19"/>
                  <a:gd name="T9" fmla="*/ 5 h 36"/>
                  <a:gd name="T10" fmla="*/ 18 w 19"/>
                  <a:gd name="T11" fmla="*/ 0 h 36"/>
                  <a:gd name="T12" fmla="*/ 0 w 19"/>
                  <a:gd name="T13" fmla="*/ 33 h 36"/>
                </a:gdLst>
                <a:ahLst/>
                <a:cxnLst>
                  <a:cxn ang="0">
                    <a:pos x="T0" y="T1"/>
                  </a:cxn>
                  <a:cxn ang="0">
                    <a:pos x="T2" y="T3"/>
                  </a:cxn>
                  <a:cxn ang="0">
                    <a:pos x="T4" y="T5"/>
                  </a:cxn>
                  <a:cxn ang="0">
                    <a:pos x="T6" y="T7"/>
                  </a:cxn>
                  <a:cxn ang="0">
                    <a:pos x="T8" y="T9"/>
                  </a:cxn>
                  <a:cxn ang="0">
                    <a:pos x="T10" y="T11"/>
                  </a:cxn>
                  <a:cxn ang="0">
                    <a:pos x="T12" y="T13"/>
                  </a:cxn>
                </a:cxnLst>
                <a:rect l="0" t="0" r="r" b="b"/>
                <a:pathLst>
                  <a:path w="19" h="36">
                    <a:moveTo>
                      <a:pt x="0" y="33"/>
                    </a:moveTo>
                    <a:cubicBezTo>
                      <a:pt x="0" y="35"/>
                      <a:pt x="2" y="36"/>
                      <a:pt x="3" y="36"/>
                    </a:cubicBezTo>
                    <a:cubicBezTo>
                      <a:pt x="17" y="36"/>
                      <a:pt x="17" y="36"/>
                      <a:pt x="17" y="36"/>
                    </a:cubicBezTo>
                    <a:cubicBezTo>
                      <a:pt x="18" y="36"/>
                      <a:pt x="19" y="35"/>
                      <a:pt x="19" y="33"/>
                    </a:cubicBezTo>
                    <a:cubicBezTo>
                      <a:pt x="19" y="5"/>
                      <a:pt x="19" y="5"/>
                      <a:pt x="19" y="5"/>
                    </a:cubicBezTo>
                    <a:cubicBezTo>
                      <a:pt x="19" y="3"/>
                      <a:pt x="19" y="1"/>
                      <a:pt x="18" y="0"/>
                    </a:cubicBezTo>
                    <a:lnTo>
                      <a:pt x="0" y="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48" name="Freeform 281"/>
              <p:cNvSpPr>
                <a:spLocks/>
              </p:cNvSpPr>
              <p:nvPr/>
            </p:nvSpPr>
            <p:spPr bwMode="auto">
              <a:xfrm>
                <a:off x="1462088" y="3008959"/>
                <a:ext cx="57150" cy="119063"/>
              </a:xfrm>
              <a:custGeom>
                <a:avLst/>
                <a:gdLst>
                  <a:gd name="T0" fmla="*/ 10 w 18"/>
                  <a:gd name="T1" fmla="*/ 0 h 37"/>
                  <a:gd name="T2" fmla="*/ 0 w 18"/>
                  <a:gd name="T3" fmla="*/ 9 h 37"/>
                  <a:gd name="T4" fmla="*/ 0 w 18"/>
                  <a:gd name="T5" fmla="*/ 37 h 37"/>
                  <a:gd name="T6" fmla="*/ 18 w 18"/>
                  <a:gd name="T7" fmla="*/ 4 h 37"/>
                  <a:gd name="T8" fmla="*/ 10 w 18"/>
                  <a:gd name="T9" fmla="*/ 0 h 37"/>
                </a:gdLst>
                <a:ahLst/>
                <a:cxnLst>
                  <a:cxn ang="0">
                    <a:pos x="T0" y="T1"/>
                  </a:cxn>
                  <a:cxn ang="0">
                    <a:pos x="T2" y="T3"/>
                  </a:cxn>
                  <a:cxn ang="0">
                    <a:pos x="T4" y="T5"/>
                  </a:cxn>
                  <a:cxn ang="0">
                    <a:pos x="T6" y="T7"/>
                  </a:cxn>
                  <a:cxn ang="0">
                    <a:pos x="T8" y="T9"/>
                  </a:cxn>
                </a:cxnLst>
                <a:rect l="0" t="0" r="r" b="b"/>
                <a:pathLst>
                  <a:path w="18" h="37">
                    <a:moveTo>
                      <a:pt x="10" y="0"/>
                    </a:moveTo>
                    <a:cubicBezTo>
                      <a:pt x="5" y="0"/>
                      <a:pt x="0" y="4"/>
                      <a:pt x="0" y="9"/>
                    </a:cubicBezTo>
                    <a:cubicBezTo>
                      <a:pt x="0" y="37"/>
                      <a:pt x="0" y="37"/>
                      <a:pt x="0" y="37"/>
                    </a:cubicBezTo>
                    <a:cubicBezTo>
                      <a:pt x="18" y="4"/>
                      <a:pt x="18" y="4"/>
                      <a:pt x="18" y="4"/>
                    </a:cubicBezTo>
                    <a:cubicBezTo>
                      <a:pt x="16" y="1"/>
                      <a:pt x="13" y="0"/>
                      <a:pt x="10" y="0"/>
                    </a:cubicBezTo>
                    <a:close/>
                  </a:path>
                </a:pathLst>
              </a:custGeom>
              <a:solidFill>
                <a:srgbClr val="D174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49" name="Freeform 282"/>
              <p:cNvSpPr>
                <a:spLocks noEditPoints="1"/>
              </p:cNvSpPr>
              <p:nvPr/>
            </p:nvSpPr>
            <p:spPr bwMode="auto">
              <a:xfrm>
                <a:off x="1449388" y="2993084"/>
                <a:ext cx="88900" cy="157163"/>
              </a:xfrm>
              <a:custGeom>
                <a:avLst/>
                <a:gdLst>
                  <a:gd name="T0" fmla="*/ 14 w 28"/>
                  <a:gd name="T1" fmla="*/ 0 h 49"/>
                  <a:gd name="T2" fmla="*/ 0 w 28"/>
                  <a:gd name="T3" fmla="*/ 14 h 49"/>
                  <a:gd name="T4" fmla="*/ 0 w 28"/>
                  <a:gd name="T5" fmla="*/ 42 h 49"/>
                  <a:gd name="T6" fmla="*/ 7 w 28"/>
                  <a:gd name="T7" fmla="*/ 49 h 49"/>
                  <a:gd name="T8" fmla="*/ 21 w 28"/>
                  <a:gd name="T9" fmla="*/ 49 h 49"/>
                  <a:gd name="T10" fmla="*/ 28 w 28"/>
                  <a:gd name="T11" fmla="*/ 42 h 49"/>
                  <a:gd name="T12" fmla="*/ 28 w 28"/>
                  <a:gd name="T13" fmla="*/ 14 h 49"/>
                  <a:gd name="T14" fmla="*/ 14 w 28"/>
                  <a:gd name="T15" fmla="*/ 0 h 49"/>
                  <a:gd name="T16" fmla="*/ 23 w 28"/>
                  <a:gd name="T17" fmla="*/ 42 h 49"/>
                  <a:gd name="T18" fmla="*/ 21 w 28"/>
                  <a:gd name="T19" fmla="*/ 45 h 49"/>
                  <a:gd name="T20" fmla="*/ 7 w 28"/>
                  <a:gd name="T21" fmla="*/ 45 h 49"/>
                  <a:gd name="T22" fmla="*/ 4 w 28"/>
                  <a:gd name="T23" fmla="*/ 42 h 49"/>
                  <a:gd name="T24" fmla="*/ 4 w 28"/>
                  <a:gd name="T25" fmla="*/ 14 h 49"/>
                  <a:gd name="T26" fmla="*/ 14 w 28"/>
                  <a:gd name="T27" fmla="*/ 5 h 49"/>
                  <a:gd name="T28" fmla="*/ 22 w 28"/>
                  <a:gd name="T29" fmla="*/ 9 h 49"/>
                  <a:gd name="T30" fmla="*/ 23 w 28"/>
                  <a:gd name="T31" fmla="*/ 14 h 49"/>
                  <a:gd name="T32" fmla="*/ 23 w 28"/>
                  <a:gd name="T33" fmla="*/ 4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49">
                    <a:moveTo>
                      <a:pt x="14" y="0"/>
                    </a:moveTo>
                    <a:cubicBezTo>
                      <a:pt x="6" y="0"/>
                      <a:pt x="0" y="7"/>
                      <a:pt x="0" y="14"/>
                    </a:cubicBezTo>
                    <a:cubicBezTo>
                      <a:pt x="0" y="42"/>
                      <a:pt x="0" y="42"/>
                      <a:pt x="0" y="42"/>
                    </a:cubicBezTo>
                    <a:cubicBezTo>
                      <a:pt x="0" y="46"/>
                      <a:pt x="3" y="49"/>
                      <a:pt x="7" y="49"/>
                    </a:cubicBezTo>
                    <a:cubicBezTo>
                      <a:pt x="21" y="49"/>
                      <a:pt x="21" y="49"/>
                      <a:pt x="21" y="49"/>
                    </a:cubicBezTo>
                    <a:cubicBezTo>
                      <a:pt x="25" y="49"/>
                      <a:pt x="28" y="46"/>
                      <a:pt x="28" y="42"/>
                    </a:cubicBezTo>
                    <a:cubicBezTo>
                      <a:pt x="28" y="14"/>
                      <a:pt x="28" y="14"/>
                      <a:pt x="28" y="14"/>
                    </a:cubicBezTo>
                    <a:cubicBezTo>
                      <a:pt x="28" y="7"/>
                      <a:pt x="22" y="0"/>
                      <a:pt x="14" y="0"/>
                    </a:cubicBezTo>
                    <a:close/>
                    <a:moveTo>
                      <a:pt x="23" y="42"/>
                    </a:moveTo>
                    <a:cubicBezTo>
                      <a:pt x="23" y="44"/>
                      <a:pt x="22" y="45"/>
                      <a:pt x="21" y="45"/>
                    </a:cubicBezTo>
                    <a:cubicBezTo>
                      <a:pt x="7" y="45"/>
                      <a:pt x="7" y="45"/>
                      <a:pt x="7" y="45"/>
                    </a:cubicBezTo>
                    <a:cubicBezTo>
                      <a:pt x="6" y="45"/>
                      <a:pt x="4" y="44"/>
                      <a:pt x="4" y="42"/>
                    </a:cubicBezTo>
                    <a:cubicBezTo>
                      <a:pt x="4" y="14"/>
                      <a:pt x="4" y="14"/>
                      <a:pt x="4" y="14"/>
                    </a:cubicBezTo>
                    <a:cubicBezTo>
                      <a:pt x="4" y="9"/>
                      <a:pt x="9" y="5"/>
                      <a:pt x="14" y="5"/>
                    </a:cubicBezTo>
                    <a:cubicBezTo>
                      <a:pt x="17" y="5"/>
                      <a:pt x="20" y="6"/>
                      <a:pt x="22" y="9"/>
                    </a:cubicBezTo>
                    <a:cubicBezTo>
                      <a:pt x="23" y="10"/>
                      <a:pt x="23" y="12"/>
                      <a:pt x="23" y="14"/>
                    </a:cubicBezTo>
                    <a:lnTo>
                      <a:pt x="23" y="42"/>
                    </a:lnTo>
                    <a:close/>
                  </a:path>
                </a:pathLst>
              </a:custGeom>
              <a:solidFill>
                <a:srgbClr val="A613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50" name="Freeform 283"/>
              <p:cNvSpPr>
                <a:spLocks/>
              </p:cNvSpPr>
              <p:nvPr/>
            </p:nvSpPr>
            <p:spPr bwMode="auto">
              <a:xfrm>
                <a:off x="1577976" y="3021659"/>
                <a:ext cx="60325" cy="115888"/>
              </a:xfrm>
              <a:custGeom>
                <a:avLst/>
                <a:gdLst>
                  <a:gd name="T0" fmla="*/ 0 w 19"/>
                  <a:gd name="T1" fmla="*/ 33 h 36"/>
                  <a:gd name="T2" fmla="*/ 2 w 19"/>
                  <a:gd name="T3" fmla="*/ 36 h 36"/>
                  <a:gd name="T4" fmla="*/ 16 w 19"/>
                  <a:gd name="T5" fmla="*/ 36 h 36"/>
                  <a:gd name="T6" fmla="*/ 19 w 19"/>
                  <a:gd name="T7" fmla="*/ 33 h 36"/>
                  <a:gd name="T8" fmla="*/ 19 w 19"/>
                  <a:gd name="T9" fmla="*/ 5 h 36"/>
                  <a:gd name="T10" fmla="*/ 17 w 19"/>
                  <a:gd name="T11" fmla="*/ 0 h 36"/>
                  <a:gd name="T12" fmla="*/ 0 w 19"/>
                  <a:gd name="T13" fmla="*/ 33 h 36"/>
                </a:gdLst>
                <a:ahLst/>
                <a:cxnLst>
                  <a:cxn ang="0">
                    <a:pos x="T0" y="T1"/>
                  </a:cxn>
                  <a:cxn ang="0">
                    <a:pos x="T2" y="T3"/>
                  </a:cxn>
                  <a:cxn ang="0">
                    <a:pos x="T4" y="T5"/>
                  </a:cxn>
                  <a:cxn ang="0">
                    <a:pos x="T6" y="T7"/>
                  </a:cxn>
                  <a:cxn ang="0">
                    <a:pos x="T8" y="T9"/>
                  </a:cxn>
                  <a:cxn ang="0">
                    <a:pos x="T10" y="T11"/>
                  </a:cxn>
                  <a:cxn ang="0">
                    <a:pos x="T12" y="T13"/>
                  </a:cxn>
                </a:cxnLst>
                <a:rect l="0" t="0" r="r" b="b"/>
                <a:pathLst>
                  <a:path w="19" h="36">
                    <a:moveTo>
                      <a:pt x="0" y="33"/>
                    </a:moveTo>
                    <a:cubicBezTo>
                      <a:pt x="0" y="35"/>
                      <a:pt x="1" y="36"/>
                      <a:pt x="2" y="36"/>
                    </a:cubicBezTo>
                    <a:cubicBezTo>
                      <a:pt x="16" y="36"/>
                      <a:pt x="16" y="36"/>
                      <a:pt x="16" y="36"/>
                    </a:cubicBezTo>
                    <a:cubicBezTo>
                      <a:pt x="18" y="36"/>
                      <a:pt x="19" y="35"/>
                      <a:pt x="19" y="33"/>
                    </a:cubicBezTo>
                    <a:cubicBezTo>
                      <a:pt x="19" y="5"/>
                      <a:pt x="19" y="5"/>
                      <a:pt x="19" y="5"/>
                    </a:cubicBezTo>
                    <a:cubicBezTo>
                      <a:pt x="19" y="3"/>
                      <a:pt x="18" y="1"/>
                      <a:pt x="17" y="0"/>
                    </a:cubicBezTo>
                    <a:lnTo>
                      <a:pt x="0" y="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51" name="Freeform 284"/>
              <p:cNvSpPr>
                <a:spLocks/>
              </p:cNvSpPr>
              <p:nvPr/>
            </p:nvSpPr>
            <p:spPr bwMode="auto">
              <a:xfrm>
                <a:off x="1577976" y="3008959"/>
                <a:ext cx="53975" cy="119063"/>
              </a:xfrm>
              <a:custGeom>
                <a:avLst/>
                <a:gdLst>
                  <a:gd name="T0" fmla="*/ 9 w 17"/>
                  <a:gd name="T1" fmla="*/ 0 h 37"/>
                  <a:gd name="T2" fmla="*/ 0 w 17"/>
                  <a:gd name="T3" fmla="*/ 9 h 37"/>
                  <a:gd name="T4" fmla="*/ 0 w 17"/>
                  <a:gd name="T5" fmla="*/ 37 h 37"/>
                  <a:gd name="T6" fmla="*/ 17 w 17"/>
                  <a:gd name="T7" fmla="*/ 4 h 37"/>
                  <a:gd name="T8" fmla="*/ 9 w 17"/>
                  <a:gd name="T9" fmla="*/ 0 h 37"/>
                </a:gdLst>
                <a:ahLst/>
                <a:cxnLst>
                  <a:cxn ang="0">
                    <a:pos x="T0" y="T1"/>
                  </a:cxn>
                  <a:cxn ang="0">
                    <a:pos x="T2" y="T3"/>
                  </a:cxn>
                  <a:cxn ang="0">
                    <a:pos x="T4" y="T5"/>
                  </a:cxn>
                  <a:cxn ang="0">
                    <a:pos x="T6" y="T7"/>
                  </a:cxn>
                  <a:cxn ang="0">
                    <a:pos x="T8" y="T9"/>
                  </a:cxn>
                </a:cxnLst>
                <a:rect l="0" t="0" r="r" b="b"/>
                <a:pathLst>
                  <a:path w="17" h="37">
                    <a:moveTo>
                      <a:pt x="9" y="0"/>
                    </a:moveTo>
                    <a:cubicBezTo>
                      <a:pt x="4" y="0"/>
                      <a:pt x="0" y="4"/>
                      <a:pt x="0" y="9"/>
                    </a:cubicBezTo>
                    <a:cubicBezTo>
                      <a:pt x="0" y="37"/>
                      <a:pt x="0" y="37"/>
                      <a:pt x="0" y="37"/>
                    </a:cubicBezTo>
                    <a:cubicBezTo>
                      <a:pt x="17" y="4"/>
                      <a:pt x="17" y="4"/>
                      <a:pt x="17" y="4"/>
                    </a:cubicBezTo>
                    <a:cubicBezTo>
                      <a:pt x="15" y="1"/>
                      <a:pt x="12" y="0"/>
                      <a:pt x="9" y="0"/>
                    </a:cubicBezTo>
                    <a:close/>
                  </a:path>
                </a:pathLst>
              </a:custGeom>
              <a:solidFill>
                <a:srgbClr val="D174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52" name="Freeform 285"/>
              <p:cNvSpPr>
                <a:spLocks noEditPoints="1"/>
              </p:cNvSpPr>
              <p:nvPr/>
            </p:nvSpPr>
            <p:spPr bwMode="auto">
              <a:xfrm>
                <a:off x="1562101" y="2993084"/>
                <a:ext cx="88900" cy="157163"/>
              </a:xfrm>
              <a:custGeom>
                <a:avLst/>
                <a:gdLst>
                  <a:gd name="T0" fmla="*/ 14 w 28"/>
                  <a:gd name="T1" fmla="*/ 0 h 49"/>
                  <a:gd name="T2" fmla="*/ 0 w 28"/>
                  <a:gd name="T3" fmla="*/ 14 h 49"/>
                  <a:gd name="T4" fmla="*/ 0 w 28"/>
                  <a:gd name="T5" fmla="*/ 42 h 49"/>
                  <a:gd name="T6" fmla="*/ 7 w 28"/>
                  <a:gd name="T7" fmla="*/ 49 h 49"/>
                  <a:gd name="T8" fmla="*/ 21 w 28"/>
                  <a:gd name="T9" fmla="*/ 49 h 49"/>
                  <a:gd name="T10" fmla="*/ 28 w 28"/>
                  <a:gd name="T11" fmla="*/ 42 h 49"/>
                  <a:gd name="T12" fmla="*/ 28 w 28"/>
                  <a:gd name="T13" fmla="*/ 14 h 49"/>
                  <a:gd name="T14" fmla="*/ 14 w 28"/>
                  <a:gd name="T15" fmla="*/ 0 h 49"/>
                  <a:gd name="T16" fmla="*/ 24 w 28"/>
                  <a:gd name="T17" fmla="*/ 42 h 49"/>
                  <a:gd name="T18" fmla="*/ 21 w 28"/>
                  <a:gd name="T19" fmla="*/ 45 h 49"/>
                  <a:gd name="T20" fmla="*/ 7 w 28"/>
                  <a:gd name="T21" fmla="*/ 45 h 49"/>
                  <a:gd name="T22" fmla="*/ 5 w 28"/>
                  <a:gd name="T23" fmla="*/ 42 h 49"/>
                  <a:gd name="T24" fmla="*/ 5 w 28"/>
                  <a:gd name="T25" fmla="*/ 14 h 49"/>
                  <a:gd name="T26" fmla="*/ 14 w 28"/>
                  <a:gd name="T27" fmla="*/ 5 h 49"/>
                  <a:gd name="T28" fmla="*/ 22 w 28"/>
                  <a:gd name="T29" fmla="*/ 9 h 49"/>
                  <a:gd name="T30" fmla="*/ 24 w 28"/>
                  <a:gd name="T31" fmla="*/ 14 h 49"/>
                  <a:gd name="T32" fmla="*/ 24 w 28"/>
                  <a:gd name="T33" fmla="*/ 4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49">
                    <a:moveTo>
                      <a:pt x="14" y="0"/>
                    </a:moveTo>
                    <a:cubicBezTo>
                      <a:pt x="7" y="0"/>
                      <a:pt x="0" y="7"/>
                      <a:pt x="0" y="14"/>
                    </a:cubicBezTo>
                    <a:cubicBezTo>
                      <a:pt x="0" y="42"/>
                      <a:pt x="0" y="42"/>
                      <a:pt x="0" y="42"/>
                    </a:cubicBezTo>
                    <a:cubicBezTo>
                      <a:pt x="0" y="46"/>
                      <a:pt x="4" y="49"/>
                      <a:pt x="7" y="49"/>
                    </a:cubicBezTo>
                    <a:cubicBezTo>
                      <a:pt x="21" y="49"/>
                      <a:pt x="21" y="49"/>
                      <a:pt x="21" y="49"/>
                    </a:cubicBezTo>
                    <a:cubicBezTo>
                      <a:pt x="25" y="49"/>
                      <a:pt x="28" y="46"/>
                      <a:pt x="28" y="42"/>
                    </a:cubicBezTo>
                    <a:cubicBezTo>
                      <a:pt x="28" y="14"/>
                      <a:pt x="28" y="14"/>
                      <a:pt x="28" y="14"/>
                    </a:cubicBezTo>
                    <a:cubicBezTo>
                      <a:pt x="28" y="7"/>
                      <a:pt x="22" y="0"/>
                      <a:pt x="14" y="0"/>
                    </a:cubicBezTo>
                    <a:close/>
                    <a:moveTo>
                      <a:pt x="24" y="42"/>
                    </a:moveTo>
                    <a:cubicBezTo>
                      <a:pt x="24" y="44"/>
                      <a:pt x="23" y="45"/>
                      <a:pt x="21" y="45"/>
                    </a:cubicBezTo>
                    <a:cubicBezTo>
                      <a:pt x="7" y="45"/>
                      <a:pt x="7" y="45"/>
                      <a:pt x="7" y="45"/>
                    </a:cubicBezTo>
                    <a:cubicBezTo>
                      <a:pt x="6" y="45"/>
                      <a:pt x="5" y="44"/>
                      <a:pt x="5" y="42"/>
                    </a:cubicBezTo>
                    <a:cubicBezTo>
                      <a:pt x="5" y="14"/>
                      <a:pt x="5" y="14"/>
                      <a:pt x="5" y="14"/>
                    </a:cubicBezTo>
                    <a:cubicBezTo>
                      <a:pt x="5" y="9"/>
                      <a:pt x="9" y="5"/>
                      <a:pt x="14" y="5"/>
                    </a:cubicBezTo>
                    <a:cubicBezTo>
                      <a:pt x="17" y="5"/>
                      <a:pt x="20" y="6"/>
                      <a:pt x="22" y="9"/>
                    </a:cubicBezTo>
                    <a:cubicBezTo>
                      <a:pt x="23" y="10"/>
                      <a:pt x="24" y="12"/>
                      <a:pt x="24" y="14"/>
                    </a:cubicBezTo>
                    <a:lnTo>
                      <a:pt x="24" y="42"/>
                    </a:lnTo>
                    <a:close/>
                  </a:path>
                </a:pathLst>
              </a:custGeom>
              <a:solidFill>
                <a:srgbClr val="A613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grpSp>
        <p:grpSp>
          <p:nvGrpSpPr>
            <p:cNvPr id="889" name="Gruppieren 888"/>
            <p:cNvGrpSpPr/>
            <p:nvPr/>
          </p:nvGrpSpPr>
          <p:grpSpPr>
            <a:xfrm>
              <a:off x="1350963" y="4782196"/>
              <a:ext cx="868363" cy="711201"/>
              <a:chOff x="1350963" y="4675188"/>
              <a:chExt cx="868363" cy="711201"/>
            </a:xfrm>
          </p:grpSpPr>
          <p:sp>
            <p:nvSpPr>
              <p:cNvPr id="553" name="Freeform 286"/>
              <p:cNvSpPr>
                <a:spLocks/>
              </p:cNvSpPr>
              <p:nvPr/>
            </p:nvSpPr>
            <p:spPr bwMode="auto">
              <a:xfrm>
                <a:off x="1503363" y="5046663"/>
                <a:ext cx="28575" cy="69850"/>
              </a:xfrm>
              <a:custGeom>
                <a:avLst/>
                <a:gdLst>
                  <a:gd name="T0" fmla="*/ 0 w 9"/>
                  <a:gd name="T1" fmla="*/ 2 h 22"/>
                  <a:gd name="T2" fmla="*/ 0 w 9"/>
                  <a:gd name="T3" fmla="*/ 20 h 22"/>
                  <a:gd name="T4" fmla="*/ 1 w 9"/>
                  <a:gd name="T5" fmla="*/ 22 h 22"/>
                  <a:gd name="T6" fmla="*/ 9 w 9"/>
                  <a:gd name="T7" fmla="*/ 11 h 22"/>
                  <a:gd name="T8" fmla="*/ 9 w 9"/>
                  <a:gd name="T9" fmla="*/ 9 h 22"/>
                  <a:gd name="T10" fmla="*/ 9 w 9"/>
                  <a:gd name="T11" fmla="*/ 0 h 22"/>
                  <a:gd name="T12" fmla="*/ 1 w 9"/>
                  <a:gd name="T13" fmla="*/ 0 h 22"/>
                  <a:gd name="T14" fmla="*/ 0 w 9"/>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2">
                    <a:moveTo>
                      <a:pt x="0" y="2"/>
                    </a:moveTo>
                    <a:cubicBezTo>
                      <a:pt x="0" y="20"/>
                      <a:pt x="0" y="20"/>
                      <a:pt x="0" y="20"/>
                    </a:cubicBezTo>
                    <a:cubicBezTo>
                      <a:pt x="0" y="21"/>
                      <a:pt x="0" y="22"/>
                      <a:pt x="1" y="22"/>
                    </a:cubicBezTo>
                    <a:cubicBezTo>
                      <a:pt x="9" y="11"/>
                      <a:pt x="9" y="11"/>
                      <a:pt x="9" y="11"/>
                    </a:cubicBezTo>
                    <a:cubicBezTo>
                      <a:pt x="9" y="9"/>
                      <a:pt x="9" y="9"/>
                      <a:pt x="9" y="9"/>
                    </a:cubicBezTo>
                    <a:cubicBezTo>
                      <a:pt x="9" y="0"/>
                      <a:pt x="9" y="0"/>
                      <a:pt x="9" y="0"/>
                    </a:cubicBezTo>
                    <a:cubicBezTo>
                      <a:pt x="1" y="0"/>
                      <a:pt x="1" y="0"/>
                      <a:pt x="1" y="0"/>
                    </a:cubicBezTo>
                    <a:cubicBezTo>
                      <a:pt x="0" y="0"/>
                      <a:pt x="0" y="1"/>
                      <a:pt x="0" y="2"/>
                    </a:cubicBez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54" name="Freeform 287"/>
              <p:cNvSpPr>
                <a:spLocks/>
              </p:cNvSpPr>
              <p:nvPr/>
            </p:nvSpPr>
            <p:spPr bwMode="auto">
              <a:xfrm>
                <a:off x="1506538" y="5081588"/>
                <a:ext cx="25400" cy="34925"/>
              </a:xfrm>
              <a:custGeom>
                <a:avLst/>
                <a:gdLst>
                  <a:gd name="T0" fmla="*/ 16 w 16"/>
                  <a:gd name="T1" fmla="*/ 22 h 22"/>
                  <a:gd name="T2" fmla="*/ 16 w 16"/>
                  <a:gd name="T3" fmla="*/ 0 h 22"/>
                  <a:gd name="T4" fmla="*/ 0 w 16"/>
                  <a:gd name="T5" fmla="*/ 22 h 22"/>
                  <a:gd name="T6" fmla="*/ 16 w 16"/>
                  <a:gd name="T7" fmla="*/ 22 h 22"/>
                </a:gdLst>
                <a:ahLst/>
                <a:cxnLst>
                  <a:cxn ang="0">
                    <a:pos x="T0" y="T1"/>
                  </a:cxn>
                  <a:cxn ang="0">
                    <a:pos x="T2" y="T3"/>
                  </a:cxn>
                  <a:cxn ang="0">
                    <a:pos x="T4" y="T5"/>
                  </a:cxn>
                  <a:cxn ang="0">
                    <a:pos x="T6" y="T7"/>
                  </a:cxn>
                </a:cxnLst>
                <a:rect l="0" t="0" r="r" b="b"/>
                <a:pathLst>
                  <a:path w="16" h="22">
                    <a:moveTo>
                      <a:pt x="16" y="22"/>
                    </a:moveTo>
                    <a:lnTo>
                      <a:pt x="16" y="0"/>
                    </a:lnTo>
                    <a:lnTo>
                      <a:pt x="0" y="22"/>
                    </a:lnTo>
                    <a:lnTo>
                      <a:pt x="16"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55" name="Freeform 288"/>
              <p:cNvSpPr>
                <a:spLocks/>
              </p:cNvSpPr>
              <p:nvPr/>
            </p:nvSpPr>
            <p:spPr bwMode="auto">
              <a:xfrm>
                <a:off x="1503363" y="5191126"/>
                <a:ext cx="28575" cy="69850"/>
              </a:xfrm>
              <a:custGeom>
                <a:avLst/>
                <a:gdLst>
                  <a:gd name="T0" fmla="*/ 0 w 9"/>
                  <a:gd name="T1" fmla="*/ 2 h 22"/>
                  <a:gd name="T2" fmla="*/ 0 w 9"/>
                  <a:gd name="T3" fmla="*/ 20 h 22"/>
                  <a:gd name="T4" fmla="*/ 1 w 9"/>
                  <a:gd name="T5" fmla="*/ 22 h 22"/>
                  <a:gd name="T6" fmla="*/ 9 w 9"/>
                  <a:gd name="T7" fmla="*/ 11 h 22"/>
                  <a:gd name="T8" fmla="*/ 9 w 9"/>
                  <a:gd name="T9" fmla="*/ 0 h 22"/>
                  <a:gd name="T10" fmla="*/ 1 w 9"/>
                  <a:gd name="T11" fmla="*/ 0 h 22"/>
                  <a:gd name="T12" fmla="*/ 0 w 9"/>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9" h="22">
                    <a:moveTo>
                      <a:pt x="0" y="2"/>
                    </a:moveTo>
                    <a:cubicBezTo>
                      <a:pt x="0" y="20"/>
                      <a:pt x="0" y="20"/>
                      <a:pt x="0" y="20"/>
                    </a:cubicBezTo>
                    <a:cubicBezTo>
                      <a:pt x="0" y="21"/>
                      <a:pt x="0" y="22"/>
                      <a:pt x="1" y="22"/>
                    </a:cubicBezTo>
                    <a:cubicBezTo>
                      <a:pt x="9" y="11"/>
                      <a:pt x="9" y="11"/>
                      <a:pt x="9" y="11"/>
                    </a:cubicBezTo>
                    <a:cubicBezTo>
                      <a:pt x="9" y="0"/>
                      <a:pt x="9" y="0"/>
                      <a:pt x="9" y="0"/>
                    </a:cubicBezTo>
                    <a:cubicBezTo>
                      <a:pt x="1" y="0"/>
                      <a:pt x="1" y="0"/>
                      <a:pt x="1" y="0"/>
                    </a:cubicBezTo>
                    <a:cubicBezTo>
                      <a:pt x="0" y="0"/>
                      <a:pt x="0" y="1"/>
                      <a:pt x="0" y="2"/>
                    </a:cubicBez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56" name="Freeform 289"/>
              <p:cNvSpPr>
                <a:spLocks/>
              </p:cNvSpPr>
              <p:nvPr/>
            </p:nvSpPr>
            <p:spPr bwMode="auto">
              <a:xfrm>
                <a:off x="1506538" y="5226051"/>
                <a:ext cx="25400" cy="34925"/>
              </a:xfrm>
              <a:custGeom>
                <a:avLst/>
                <a:gdLst>
                  <a:gd name="T0" fmla="*/ 16 w 16"/>
                  <a:gd name="T1" fmla="*/ 22 h 22"/>
                  <a:gd name="T2" fmla="*/ 16 w 16"/>
                  <a:gd name="T3" fmla="*/ 0 h 22"/>
                  <a:gd name="T4" fmla="*/ 0 w 16"/>
                  <a:gd name="T5" fmla="*/ 22 h 22"/>
                  <a:gd name="T6" fmla="*/ 16 w 16"/>
                  <a:gd name="T7" fmla="*/ 22 h 22"/>
                </a:gdLst>
                <a:ahLst/>
                <a:cxnLst>
                  <a:cxn ang="0">
                    <a:pos x="T0" y="T1"/>
                  </a:cxn>
                  <a:cxn ang="0">
                    <a:pos x="T2" y="T3"/>
                  </a:cxn>
                  <a:cxn ang="0">
                    <a:pos x="T4" y="T5"/>
                  </a:cxn>
                  <a:cxn ang="0">
                    <a:pos x="T6" y="T7"/>
                  </a:cxn>
                </a:cxnLst>
                <a:rect l="0" t="0" r="r" b="b"/>
                <a:pathLst>
                  <a:path w="16" h="22">
                    <a:moveTo>
                      <a:pt x="16" y="22"/>
                    </a:moveTo>
                    <a:lnTo>
                      <a:pt x="16" y="0"/>
                    </a:lnTo>
                    <a:lnTo>
                      <a:pt x="0" y="22"/>
                    </a:lnTo>
                    <a:lnTo>
                      <a:pt x="16"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57" name="Freeform 290"/>
              <p:cNvSpPr>
                <a:spLocks/>
              </p:cNvSpPr>
              <p:nvPr/>
            </p:nvSpPr>
            <p:spPr bwMode="auto">
              <a:xfrm>
                <a:off x="1493838" y="5037138"/>
                <a:ext cx="38100" cy="90488"/>
              </a:xfrm>
              <a:custGeom>
                <a:avLst/>
                <a:gdLst>
                  <a:gd name="T0" fmla="*/ 0 w 12"/>
                  <a:gd name="T1" fmla="*/ 5 h 28"/>
                  <a:gd name="T2" fmla="*/ 0 w 12"/>
                  <a:gd name="T3" fmla="*/ 23 h 28"/>
                  <a:gd name="T4" fmla="*/ 4 w 12"/>
                  <a:gd name="T5" fmla="*/ 28 h 28"/>
                  <a:gd name="T6" fmla="*/ 12 w 12"/>
                  <a:gd name="T7" fmla="*/ 28 h 28"/>
                  <a:gd name="T8" fmla="*/ 12 w 12"/>
                  <a:gd name="T9" fmla="*/ 25 h 28"/>
                  <a:gd name="T10" fmla="*/ 4 w 12"/>
                  <a:gd name="T11" fmla="*/ 25 h 28"/>
                  <a:gd name="T12" fmla="*/ 3 w 12"/>
                  <a:gd name="T13" fmla="*/ 23 h 28"/>
                  <a:gd name="T14" fmla="*/ 3 w 12"/>
                  <a:gd name="T15" fmla="*/ 5 h 28"/>
                  <a:gd name="T16" fmla="*/ 4 w 12"/>
                  <a:gd name="T17" fmla="*/ 3 h 28"/>
                  <a:gd name="T18" fmla="*/ 12 w 12"/>
                  <a:gd name="T19" fmla="*/ 3 h 28"/>
                  <a:gd name="T20" fmla="*/ 12 w 12"/>
                  <a:gd name="T21" fmla="*/ 0 h 28"/>
                  <a:gd name="T22" fmla="*/ 4 w 12"/>
                  <a:gd name="T23" fmla="*/ 0 h 28"/>
                  <a:gd name="T24" fmla="*/ 0 w 12"/>
                  <a:gd name="T25"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28">
                    <a:moveTo>
                      <a:pt x="0" y="5"/>
                    </a:moveTo>
                    <a:cubicBezTo>
                      <a:pt x="0" y="23"/>
                      <a:pt x="0" y="23"/>
                      <a:pt x="0" y="23"/>
                    </a:cubicBezTo>
                    <a:cubicBezTo>
                      <a:pt x="0" y="26"/>
                      <a:pt x="1" y="28"/>
                      <a:pt x="4" y="28"/>
                    </a:cubicBezTo>
                    <a:cubicBezTo>
                      <a:pt x="12" y="28"/>
                      <a:pt x="12" y="28"/>
                      <a:pt x="12" y="28"/>
                    </a:cubicBezTo>
                    <a:cubicBezTo>
                      <a:pt x="12" y="25"/>
                      <a:pt x="12" y="25"/>
                      <a:pt x="12" y="25"/>
                    </a:cubicBezTo>
                    <a:cubicBezTo>
                      <a:pt x="4" y="25"/>
                      <a:pt x="4" y="25"/>
                      <a:pt x="4" y="25"/>
                    </a:cubicBezTo>
                    <a:cubicBezTo>
                      <a:pt x="3" y="25"/>
                      <a:pt x="3" y="24"/>
                      <a:pt x="3" y="23"/>
                    </a:cubicBezTo>
                    <a:cubicBezTo>
                      <a:pt x="3" y="5"/>
                      <a:pt x="3" y="5"/>
                      <a:pt x="3" y="5"/>
                    </a:cubicBezTo>
                    <a:cubicBezTo>
                      <a:pt x="3" y="4"/>
                      <a:pt x="3" y="3"/>
                      <a:pt x="4" y="3"/>
                    </a:cubicBezTo>
                    <a:cubicBezTo>
                      <a:pt x="12" y="3"/>
                      <a:pt x="12" y="3"/>
                      <a:pt x="12" y="3"/>
                    </a:cubicBezTo>
                    <a:cubicBezTo>
                      <a:pt x="12" y="0"/>
                      <a:pt x="12" y="0"/>
                      <a:pt x="12" y="0"/>
                    </a:cubicBezTo>
                    <a:cubicBezTo>
                      <a:pt x="4" y="0"/>
                      <a:pt x="4" y="0"/>
                      <a:pt x="4" y="0"/>
                    </a:cubicBezTo>
                    <a:cubicBezTo>
                      <a:pt x="1" y="0"/>
                      <a:pt x="0" y="2"/>
                      <a:pt x="0" y="5"/>
                    </a:cubicBezTo>
                    <a:close/>
                  </a:path>
                </a:pathLst>
              </a:custGeom>
              <a:solidFill>
                <a:srgbClr val="E2B2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58" name="Freeform 291"/>
              <p:cNvSpPr>
                <a:spLocks/>
              </p:cNvSpPr>
              <p:nvPr/>
            </p:nvSpPr>
            <p:spPr bwMode="auto">
              <a:xfrm>
                <a:off x="1493838" y="5181601"/>
                <a:ext cx="38100" cy="88900"/>
              </a:xfrm>
              <a:custGeom>
                <a:avLst/>
                <a:gdLst>
                  <a:gd name="T0" fmla="*/ 0 w 12"/>
                  <a:gd name="T1" fmla="*/ 5 h 28"/>
                  <a:gd name="T2" fmla="*/ 0 w 12"/>
                  <a:gd name="T3" fmla="*/ 23 h 28"/>
                  <a:gd name="T4" fmla="*/ 4 w 12"/>
                  <a:gd name="T5" fmla="*/ 28 h 28"/>
                  <a:gd name="T6" fmla="*/ 12 w 12"/>
                  <a:gd name="T7" fmla="*/ 28 h 28"/>
                  <a:gd name="T8" fmla="*/ 12 w 12"/>
                  <a:gd name="T9" fmla="*/ 25 h 28"/>
                  <a:gd name="T10" fmla="*/ 4 w 12"/>
                  <a:gd name="T11" fmla="*/ 25 h 28"/>
                  <a:gd name="T12" fmla="*/ 3 w 12"/>
                  <a:gd name="T13" fmla="*/ 23 h 28"/>
                  <a:gd name="T14" fmla="*/ 3 w 12"/>
                  <a:gd name="T15" fmla="*/ 5 h 28"/>
                  <a:gd name="T16" fmla="*/ 4 w 12"/>
                  <a:gd name="T17" fmla="*/ 3 h 28"/>
                  <a:gd name="T18" fmla="*/ 12 w 12"/>
                  <a:gd name="T19" fmla="*/ 3 h 28"/>
                  <a:gd name="T20" fmla="*/ 12 w 12"/>
                  <a:gd name="T21" fmla="*/ 0 h 28"/>
                  <a:gd name="T22" fmla="*/ 4 w 12"/>
                  <a:gd name="T23" fmla="*/ 0 h 28"/>
                  <a:gd name="T24" fmla="*/ 0 w 12"/>
                  <a:gd name="T25"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28">
                    <a:moveTo>
                      <a:pt x="0" y="5"/>
                    </a:moveTo>
                    <a:cubicBezTo>
                      <a:pt x="0" y="23"/>
                      <a:pt x="0" y="23"/>
                      <a:pt x="0" y="23"/>
                    </a:cubicBezTo>
                    <a:cubicBezTo>
                      <a:pt x="0" y="26"/>
                      <a:pt x="1" y="28"/>
                      <a:pt x="4" y="28"/>
                    </a:cubicBezTo>
                    <a:cubicBezTo>
                      <a:pt x="12" y="28"/>
                      <a:pt x="12" y="28"/>
                      <a:pt x="12" y="28"/>
                    </a:cubicBezTo>
                    <a:cubicBezTo>
                      <a:pt x="12" y="25"/>
                      <a:pt x="12" y="25"/>
                      <a:pt x="12" y="25"/>
                    </a:cubicBezTo>
                    <a:cubicBezTo>
                      <a:pt x="4" y="25"/>
                      <a:pt x="4" y="25"/>
                      <a:pt x="4" y="25"/>
                    </a:cubicBezTo>
                    <a:cubicBezTo>
                      <a:pt x="3" y="25"/>
                      <a:pt x="3" y="24"/>
                      <a:pt x="3" y="23"/>
                    </a:cubicBezTo>
                    <a:cubicBezTo>
                      <a:pt x="3" y="5"/>
                      <a:pt x="3" y="5"/>
                      <a:pt x="3" y="5"/>
                    </a:cubicBezTo>
                    <a:cubicBezTo>
                      <a:pt x="3" y="4"/>
                      <a:pt x="3" y="3"/>
                      <a:pt x="4" y="3"/>
                    </a:cubicBezTo>
                    <a:cubicBezTo>
                      <a:pt x="12" y="3"/>
                      <a:pt x="12" y="3"/>
                      <a:pt x="12" y="3"/>
                    </a:cubicBezTo>
                    <a:cubicBezTo>
                      <a:pt x="12" y="0"/>
                      <a:pt x="12" y="0"/>
                      <a:pt x="12" y="0"/>
                    </a:cubicBezTo>
                    <a:cubicBezTo>
                      <a:pt x="4" y="0"/>
                      <a:pt x="4" y="0"/>
                      <a:pt x="4" y="0"/>
                    </a:cubicBezTo>
                    <a:cubicBezTo>
                      <a:pt x="1" y="0"/>
                      <a:pt x="0" y="2"/>
                      <a:pt x="0" y="5"/>
                    </a:cubicBezTo>
                    <a:close/>
                  </a:path>
                </a:pathLst>
              </a:custGeom>
              <a:solidFill>
                <a:srgbClr val="E2B2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59" name="Freeform 292"/>
              <p:cNvSpPr>
                <a:spLocks noEditPoints="1"/>
              </p:cNvSpPr>
              <p:nvPr/>
            </p:nvSpPr>
            <p:spPr bwMode="auto">
              <a:xfrm>
                <a:off x="1350963" y="5005388"/>
                <a:ext cx="180975" cy="381000"/>
              </a:xfrm>
              <a:custGeom>
                <a:avLst/>
                <a:gdLst>
                  <a:gd name="T0" fmla="*/ 0 w 57"/>
                  <a:gd name="T1" fmla="*/ 8 h 119"/>
                  <a:gd name="T2" fmla="*/ 0 w 57"/>
                  <a:gd name="T3" fmla="*/ 119 h 119"/>
                  <a:gd name="T4" fmla="*/ 57 w 57"/>
                  <a:gd name="T5" fmla="*/ 119 h 119"/>
                  <a:gd name="T6" fmla="*/ 57 w 57"/>
                  <a:gd name="T7" fmla="*/ 83 h 119"/>
                  <a:gd name="T8" fmla="*/ 49 w 57"/>
                  <a:gd name="T9" fmla="*/ 83 h 119"/>
                  <a:gd name="T10" fmla="*/ 45 w 57"/>
                  <a:gd name="T11" fmla="*/ 78 h 119"/>
                  <a:gd name="T12" fmla="*/ 45 w 57"/>
                  <a:gd name="T13" fmla="*/ 60 h 119"/>
                  <a:gd name="T14" fmla="*/ 49 w 57"/>
                  <a:gd name="T15" fmla="*/ 55 h 119"/>
                  <a:gd name="T16" fmla="*/ 57 w 57"/>
                  <a:gd name="T17" fmla="*/ 55 h 119"/>
                  <a:gd name="T18" fmla="*/ 57 w 57"/>
                  <a:gd name="T19" fmla="*/ 38 h 119"/>
                  <a:gd name="T20" fmla="*/ 49 w 57"/>
                  <a:gd name="T21" fmla="*/ 38 h 119"/>
                  <a:gd name="T22" fmla="*/ 45 w 57"/>
                  <a:gd name="T23" fmla="*/ 33 h 119"/>
                  <a:gd name="T24" fmla="*/ 45 w 57"/>
                  <a:gd name="T25" fmla="*/ 15 h 119"/>
                  <a:gd name="T26" fmla="*/ 49 w 57"/>
                  <a:gd name="T27" fmla="*/ 10 h 119"/>
                  <a:gd name="T28" fmla="*/ 57 w 57"/>
                  <a:gd name="T29" fmla="*/ 10 h 119"/>
                  <a:gd name="T30" fmla="*/ 57 w 57"/>
                  <a:gd name="T31" fmla="*/ 0 h 119"/>
                  <a:gd name="T32" fmla="*/ 8 w 57"/>
                  <a:gd name="T33" fmla="*/ 0 h 119"/>
                  <a:gd name="T34" fmla="*/ 0 w 57"/>
                  <a:gd name="T35" fmla="*/ 8 h 119"/>
                  <a:gd name="T36" fmla="*/ 14 w 57"/>
                  <a:gd name="T37" fmla="*/ 15 h 119"/>
                  <a:gd name="T38" fmla="*/ 19 w 57"/>
                  <a:gd name="T39" fmla="*/ 10 h 119"/>
                  <a:gd name="T40" fmla="*/ 35 w 57"/>
                  <a:gd name="T41" fmla="*/ 10 h 119"/>
                  <a:gd name="T42" fmla="*/ 39 w 57"/>
                  <a:gd name="T43" fmla="*/ 15 h 119"/>
                  <a:gd name="T44" fmla="*/ 39 w 57"/>
                  <a:gd name="T45" fmla="*/ 33 h 119"/>
                  <a:gd name="T46" fmla="*/ 35 w 57"/>
                  <a:gd name="T47" fmla="*/ 38 h 119"/>
                  <a:gd name="T48" fmla="*/ 19 w 57"/>
                  <a:gd name="T49" fmla="*/ 38 h 119"/>
                  <a:gd name="T50" fmla="*/ 14 w 57"/>
                  <a:gd name="T51" fmla="*/ 33 h 119"/>
                  <a:gd name="T52" fmla="*/ 14 w 57"/>
                  <a:gd name="T53" fmla="*/ 15 h 119"/>
                  <a:gd name="T54" fmla="*/ 14 w 57"/>
                  <a:gd name="T55" fmla="*/ 60 h 119"/>
                  <a:gd name="T56" fmla="*/ 19 w 57"/>
                  <a:gd name="T57" fmla="*/ 55 h 119"/>
                  <a:gd name="T58" fmla="*/ 35 w 57"/>
                  <a:gd name="T59" fmla="*/ 55 h 119"/>
                  <a:gd name="T60" fmla="*/ 39 w 57"/>
                  <a:gd name="T61" fmla="*/ 60 h 119"/>
                  <a:gd name="T62" fmla="*/ 39 w 57"/>
                  <a:gd name="T63" fmla="*/ 78 h 119"/>
                  <a:gd name="T64" fmla="*/ 35 w 57"/>
                  <a:gd name="T65" fmla="*/ 83 h 119"/>
                  <a:gd name="T66" fmla="*/ 19 w 57"/>
                  <a:gd name="T67" fmla="*/ 83 h 119"/>
                  <a:gd name="T68" fmla="*/ 14 w 57"/>
                  <a:gd name="T69" fmla="*/ 78 h 119"/>
                  <a:gd name="T70" fmla="*/ 14 w 57"/>
                  <a:gd name="T71" fmla="*/ 6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 h="119">
                    <a:moveTo>
                      <a:pt x="0" y="8"/>
                    </a:moveTo>
                    <a:cubicBezTo>
                      <a:pt x="0" y="119"/>
                      <a:pt x="0" y="119"/>
                      <a:pt x="0" y="119"/>
                    </a:cubicBezTo>
                    <a:cubicBezTo>
                      <a:pt x="57" y="119"/>
                      <a:pt x="57" y="119"/>
                      <a:pt x="57" y="119"/>
                    </a:cubicBezTo>
                    <a:cubicBezTo>
                      <a:pt x="57" y="83"/>
                      <a:pt x="57" y="83"/>
                      <a:pt x="57" y="83"/>
                    </a:cubicBezTo>
                    <a:cubicBezTo>
                      <a:pt x="49" y="83"/>
                      <a:pt x="49" y="83"/>
                      <a:pt x="49" y="83"/>
                    </a:cubicBezTo>
                    <a:cubicBezTo>
                      <a:pt x="46" y="83"/>
                      <a:pt x="45" y="81"/>
                      <a:pt x="45" y="78"/>
                    </a:cubicBezTo>
                    <a:cubicBezTo>
                      <a:pt x="45" y="60"/>
                      <a:pt x="45" y="60"/>
                      <a:pt x="45" y="60"/>
                    </a:cubicBezTo>
                    <a:cubicBezTo>
                      <a:pt x="45" y="57"/>
                      <a:pt x="46" y="55"/>
                      <a:pt x="49" y="55"/>
                    </a:cubicBezTo>
                    <a:cubicBezTo>
                      <a:pt x="57" y="55"/>
                      <a:pt x="57" y="55"/>
                      <a:pt x="57" y="55"/>
                    </a:cubicBezTo>
                    <a:cubicBezTo>
                      <a:pt x="57" y="38"/>
                      <a:pt x="57" y="38"/>
                      <a:pt x="57" y="38"/>
                    </a:cubicBezTo>
                    <a:cubicBezTo>
                      <a:pt x="49" y="38"/>
                      <a:pt x="49" y="38"/>
                      <a:pt x="49" y="38"/>
                    </a:cubicBezTo>
                    <a:cubicBezTo>
                      <a:pt x="46" y="38"/>
                      <a:pt x="45" y="36"/>
                      <a:pt x="45" y="33"/>
                    </a:cubicBezTo>
                    <a:cubicBezTo>
                      <a:pt x="45" y="15"/>
                      <a:pt x="45" y="15"/>
                      <a:pt x="45" y="15"/>
                    </a:cubicBezTo>
                    <a:cubicBezTo>
                      <a:pt x="45" y="12"/>
                      <a:pt x="46" y="10"/>
                      <a:pt x="49" y="10"/>
                    </a:cubicBezTo>
                    <a:cubicBezTo>
                      <a:pt x="57" y="10"/>
                      <a:pt x="57" y="10"/>
                      <a:pt x="57" y="10"/>
                    </a:cubicBezTo>
                    <a:cubicBezTo>
                      <a:pt x="57" y="0"/>
                      <a:pt x="57" y="0"/>
                      <a:pt x="57" y="0"/>
                    </a:cubicBezTo>
                    <a:cubicBezTo>
                      <a:pt x="8" y="0"/>
                      <a:pt x="8" y="0"/>
                      <a:pt x="8" y="0"/>
                    </a:cubicBezTo>
                    <a:cubicBezTo>
                      <a:pt x="3" y="0"/>
                      <a:pt x="0" y="4"/>
                      <a:pt x="0" y="8"/>
                    </a:cubicBezTo>
                    <a:close/>
                    <a:moveTo>
                      <a:pt x="14" y="15"/>
                    </a:moveTo>
                    <a:cubicBezTo>
                      <a:pt x="14" y="12"/>
                      <a:pt x="16" y="10"/>
                      <a:pt x="19" y="10"/>
                    </a:cubicBezTo>
                    <a:cubicBezTo>
                      <a:pt x="35" y="10"/>
                      <a:pt x="35" y="10"/>
                      <a:pt x="35" y="10"/>
                    </a:cubicBezTo>
                    <a:cubicBezTo>
                      <a:pt x="37" y="10"/>
                      <a:pt x="39" y="12"/>
                      <a:pt x="39" y="15"/>
                    </a:cubicBezTo>
                    <a:cubicBezTo>
                      <a:pt x="39" y="33"/>
                      <a:pt x="39" y="33"/>
                      <a:pt x="39" y="33"/>
                    </a:cubicBezTo>
                    <a:cubicBezTo>
                      <a:pt x="39" y="36"/>
                      <a:pt x="37" y="38"/>
                      <a:pt x="35" y="38"/>
                    </a:cubicBezTo>
                    <a:cubicBezTo>
                      <a:pt x="19" y="38"/>
                      <a:pt x="19" y="38"/>
                      <a:pt x="19" y="38"/>
                    </a:cubicBezTo>
                    <a:cubicBezTo>
                      <a:pt x="16" y="38"/>
                      <a:pt x="14" y="36"/>
                      <a:pt x="14" y="33"/>
                    </a:cubicBezTo>
                    <a:lnTo>
                      <a:pt x="14" y="15"/>
                    </a:lnTo>
                    <a:close/>
                    <a:moveTo>
                      <a:pt x="14" y="60"/>
                    </a:moveTo>
                    <a:cubicBezTo>
                      <a:pt x="14" y="57"/>
                      <a:pt x="16" y="55"/>
                      <a:pt x="19" y="55"/>
                    </a:cubicBezTo>
                    <a:cubicBezTo>
                      <a:pt x="35" y="55"/>
                      <a:pt x="35" y="55"/>
                      <a:pt x="35" y="55"/>
                    </a:cubicBezTo>
                    <a:cubicBezTo>
                      <a:pt x="37" y="55"/>
                      <a:pt x="39" y="57"/>
                      <a:pt x="39" y="60"/>
                    </a:cubicBezTo>
                    <a:cubicBezTo>
                      <a:pt x="39" y="78"/>
                      <a:pt x="39" y="78"/>
                      <a:pt x="39" y="78"/>
                    </a:cubicBezTo>
                    <a:cubicBezTo>
                      <a:pt x="39" y="81"/>
                      <a:pt x="37" y="83"/>
                      <a:pt x="35" y="83"/>
                    </a:cubicBezTo>
                    <a:cubicBezTo>
                      <a:pt x="19" y="83"/>
                      <a:pt x="19" y="83"/>
                      <a:pt x="19" y="83"/>
                    </a:cubicBezTo>
                    <a:cubicBezTo>
                      <a:pt x="16" y="83"/>
                      <a:pt x="14" y="81"/>
                      <a:pt x="14" y="78"/>
                    </a:cubicBezTo>
                    <a:lnTo>
                      <a:pt x="14" y="60"/>
                    </a:ln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60" name="Freeform 293"/>
              <p:cNvSpPr>
                <a:spLocks/>
              </p:cNvSpPr>
              <p:nvPr/>
            </p:nvSpPr>
            <p:spPr bwMode="auto">
              <a:xfrm>
                <a:off x="1404938" y="5046663"/>
                <a:ext cx="57150" cy="69850"/>
              </a:xfrm>
              <a:custGeom>
                <a:avLst/>
                <a:gdLst>
                  <a:gd name="T0" fmla="*/ 2 w 18"/>
                  <a:gd name="T1" fmla="*/ 22 h 22"/>
                  <a:gd name="T2" fmla="*/ 18 w 18"/>
                  <a:gd name="T3" fmla="*/ 0 h 22"/>
                  <a:gd name="T4" fmla="*/ 2 w 18"/>
                  <a:gd name="T5" fmla="*/ 0 h 22"/>
                  <a:gd name="T6" fmla="*/ 0 w 18"/>
                  <a:gd name="T7" fmla="*/ 2 h 22"/>
                  <a:gd name="T8" fmla="*/ 0 w 18"/>
                  <a:gd name="T9" fmla="*/ 20 h 22"/>
                  <a:gd name="T10" fmla="*/ 2 w 18"/>
                  <a:gd name="T11" fmla="*/ 22 h 22"/>
                </a:gdLst>
                <a:ahLst/>
                <a:cxnLst>
                  <a:cxn ang="0">
                    <a:pos x="T0" y="T1"/>
                  </a:cxn>
                  <a:cxn ang="0">
                    <a:pos x="T2" y="T3"/>
                  </a:cxn>
                  <a:cxn ang="0">
                    <a:pos x="T4" y="T5"/>
                  </a:cxn>
                  <a:cxn ang="0">
                    <a:pos x="T6" y="T7"/>
                  </a:cxn>
                  <a:cxn ang="0">
                    <a:pos x="T8" y="T9"/>
                  </a:cxn>
                  <a:cxn ang="0">
                    <a:pos x="T10" y="T11"/>
                  </a:cxn>
                </a:cxnLst>
                <a:rect l="0" t="0" r="r" b="b"/>
                <a:pathLst>
                  <a:path w="18" h="22">
                    <a:moveTo>
                      <a:pt x="2" y="22"/>
                    </a:moveTo>
                    <a:cubicBezTo>
                      <a:pt x="18" y="0"/>
                      <a:pt x="18" y="0"/>
                      <a:pt x="18"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61" name="Freeform 294"/>
              <p:cNvSpPr>
                <a:spLocks/>
              </p:cNvSpPr>
              <p:nvPr/>
            </p:nvSpPr>
            <p:spPr bwMode="auto">
              <a:xfrm>
                <a:off x="1411288" y="5046663"/>
                <a:ext cx="53975" cy="69850"/>
              </a:xfrm>
              <a:custGeom>
                <a:avLst/>
                <a:gdLst>
                  <a:gd name="T0" fmla="*/ 16 w 17"/>
                  <a:gd name="T1" fmla="*/ 22 h 22"/>
                  <a:gd name="T2" fmla="*/ 17 w 17"/>
                  <a:gd name="T3" fmla="*/ 20 h 22"/>
                  <a:gd name="T4" fmla="*/ 17 w 17"/>
                  <a:gd name="T5" fmla="*/ 2 h 22"/>
                  <a:gd name="T6" fmla="*/ 16 w 17"/>
                  <a:gd name="T7" fmla="*/ 0 h 22"/>
                  <a:gd name="T8" fmla="*/ 0 w 17"/>
                  <a:gd name="T9" fmla="*/ 22 h 22"/>
                  <a:gd name="T10" fmla="*/ 16 w 17"/>
                  <a:gd name="T11" fmla="*/ 22 h 22"/>
                </a:gdLst>
                <a:ahLst/>
                <a:cxnLst>
                  <a:cxn ang="0">
                    <a:pos x="T0" y="T1"/>
                  </a:cxn>
                  <a:cxn ang="0">
                    <a:pos x="T2" y="T3"/>
                  </a:cxn>
                  <a:cxn ang="0">
                    <a:pos x="T4" y="T5"/>
                  </a:cxn>
                  <a:cxn ang="0">
                    <a:pos x="T6" y="T7"/>
                  </a:cxn>
                  <a:cxn ang="0">
                    <a:pos x="T8" y="T9"/>
                  </a:cxn>
                  <a:cxn ang="0">
                    <a:pos x="T10" y="T11"/>
                  </a:cxn>
                </a:cxnLst>
                <a:rect l="0" t="0" r="r" b="b"/>
                <a:pathLst>
                  <a:path w="17" h="22">
                    <a:moveTo>
                      <a:pt x="16" y="22"/>
                    </a:moveTo>
                    <a:cubicBezTo>
                      <a:pt x="17" y="22"/>
                      <a:pt x="17" y="21"/>
                      <a:pt x="17" y="20"/>
                    </a:cubicBezTo>
                    <a:cubicBezTo>
                      <a:pt x="17" y="2"/>
                      <a:pt x="17" y="2"/>
                      <a:pt x="17" y="2"/>
                    </a:cubicBezTo>
                    <a:cubicBezTo>
                      <a:pt x="17" y="1"/>
                      <a:pt x="17" y="0"/>
                      <a:pt x="16" y="0"/>
                    </a:cubicBezTo>
                    <a:cubicBezTo>
                      <a:pt x="0" y="22"/>
                      <a:pt x="0" y="22"/>
                      <a:pt x="0" y="22"/>
                    </a:cubicBezTo>
                    <a:lnTo>
                      <a:pt x="16"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62" name="Freeform 295"/>
              <p:cNvSpPr>
                <a:spLocks/>
              </p:cNvSpPr>
              <p:nvPr/>
            </p:nvSpPr>
            <p:spPr bwMode="auto">
              <a:xfrm>
                <a:off x="1411288" y="5191126"/>
                <a:ext cx="53975" cy="69850"/>
              </a:xfrm>
              <a:custGeom>
                <a:avLst/>
                <a:gdLst>
                  <a:gd name="T0" fmla="*/ 16 w 17"/>
                  <a:gd name="T1" fmla="*/ 22 h 22"/>
                  <a:gd name="T2" fmla="*/ 17 w 17"/>
                  <a:gd name="T3" fmla="*/ 20 h 22"/>
                  <a:gd name="T4" fmla="*/ 17 w 17"/>
                  <a:gd name="T5" fmla="*/ 2 h 22"/>
                  <a:gd name="T6" fmla="*/ 16 w 17"/>
                  <a:gd name="T7" fmla="*/ 0 h 22"/>
                  <a:gd name="T8" fmla="*/ 0 w 17"/>
                  <a:gd name="T9" fmla="*/ 22 h 22"/>
                  <a:gd name="T10" fmla="*/ 16 w 17"/>
                  <a:gd name="T11" fmla="*/ 22 h 22"/>
                </a:gdLst>
                <a:ahLst/>
                <a:cxnLst>
                  <a:cxn ang="0">
                    <a:pos x="T0" y="T1"/>
                  </a:cxn>
                  <a:cxn ang="0">
                    <a:pos x="T2" y="T3"/>
                  </a:cxn>
                  <a:cxn ang="0">
                    <a:pos x="T4" y="T5"/>
                  </a:cxn>
                  <a:cxn ang="0">
                    <a:pos x="T6" y="T7"/>
                  </a:cxn>
                  <a:cxn ang="0">
                    <a:pos x="T8" y="T9"/>
                  </a:cxn>
                  <a:cxn ang="0">
                    <a:pos x="T10" y="T11"/>
                  </a:cxn>
                </a:cxnLst>
                <a:rect l="0" t="0" r="r" b="b"/>
                <a:pathLst>
                  <a:path w="17" h="22">
                    <a:moveTo>
                      <a:pt x="16" y="22"/>
                    </a:moveTo>
                    <a:cubicBezTo>
                      <a:pt x="17" y="22"/>
                      <a:pt x="17" y="21"/>
                      <a:pt x="17" y="20"/>
                    </a:cubicBezTo>
                    <a:cubicBezTo>
                      <a:pt x="17" y="2"/>
                      <a:pt x="17" y="2"/>
                      <a:pt x="17" y="2"/>
                    </a:cubicBezTo>
                    <a:cubicBezTo>
                      <a:pt x="17" y="1"/>
                      <a:pt x="17" y="0"/>
                      <a:pt x="16" y="0"/>
                    </a:cubicBezTo>
                    <a:cubicBezTo>
                      <a:pt x="0" y="22"/>
                      <a:pt x="0" y="22"/>
                      <a:pt x="0" y="22"/>
                    </a:cubicBezTo>
                    <a:lnTo>
                      <a:pt x="16"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63" name="Freeform 296"/>
              <p:cNvSpPr>
                <a:spLocks/>
              </p:cNvSpPr>
              <p:nvPr/>
            </p:nvSpPr>
            <p:spPr bwMode="auto">
              <a:xfrm>
                <a:off x="1404938" y="5191126"/>
                <a:ext cx="57150" cy="69850"/>
              </a:xfrm>
              <a:custGeom>
                <a:avLst/>
                <a:gdLst>
                  <a:gd name="T0" fmla="*/ 2 w 18"/>
                  <a:gd name="T1" fmla="*/ 22 h 22"/>
                  <a:gd name="T2" fmla="*/ 18 w 18"/>
                  <a:gd name="T3" fmla="*/ 0 h 22"/>
                  <a:gd name="T4" fmla="*/ 2 w 18"/>
                  <a:gd name="T5" fmla="*/ 0 h 22"/>
                  <a:gd name="T6" fmla="*/ 0 w 18"/>
                  <a:gd name="T7" fmla="*/ 2 h 22"/>
                  <a:gd name="T8" fmla="*/ 0 w 18"/>
                  <a:gd name="T9" fmla="*/ 20 h 22"/>
                  <a:gd name="T10" fmla="*/ 2 w 18"/>
                  <a:gd name="T11" fmla="*/ 22 h 22"/>
                </a:gdLst>
                <a:ahLst/>
                <a:cxnLst>
                  <a:cxn ang="0">
                    <a:pos x="T0" y="T1"/>
                  </a:cxn>
                  <a:cxn ang="0">
                    <a:pos x="T2" y="T3"/>
                  </a:cxn>
                  <a:cxn ang="0">
                    <a:pos x="T4" y="T5"/>
                  </a:cxn>
                  <a:cxn ang="0">
                    <a:pos x="T6" y="T7"/>
                  </a:cxn>
                  <a:cxn ang="0">
                    <a:pos x="T8" y="T9"/>
                  </a:cxn>
                  <a:cxn ang="0">
                    <a:pos x="T10" y="T11"/>
                  </a:cxn>
                </a:cxnLst>
                <a:rect l="0" t="0" r="r" b="b"/>
                <a:pathLst>
                  <a:path w="18" h="22">
                    <a:moveTo>
                      <a:pt x="2" y="22"/>
                    </a:moveTo>
                    <a:cubicBezTo>
                      <a:pt x="18" y="0"/>
                      <a:pt x="18" y="0"/>
                      <a:pt x="18"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64" name="Freeform 297"/>
              <p:cNvSpPr>
                <a:spLocks noEditPoints="1"/>
              </p:cNvSpPr>
              <p:nvPr/>
            </p:nvSpPr>
            <p:spPr bwMode="auto">
              <a:xfrm>
                <a:off x="1395413" y="5037138"/>
                <a:ext cx="79375" cy="90488"/>
              </a:xfrm>
              <a:custGeom>
                <a:avLst/>
                <a:gdLst>
                  <a:gd name="T0" fmla="*/ 5 w 25"/>
                  <a:gd name="T1" fmla="*/ 28 h 28"/>
                  <a:gd name="T2" fmla="*/ 21 w 25"/>
                  <a:gd name="T3" fmla="*/ 28 h 28"/>
                  <a:gd name="T4" fmla="*/ 25 w 25"/>
                  <a:gd name="T5" fmla="*/ 23 h 28"/>
                  <a:gd name="T6" fmla="*/ 25 w 25"/>
                  <a:gd name="T7" fmla="*/ 5 h 28"/>
                  <a:gd name="T8" fmla="*/ 21 w 25"/>
                  <a:gd name="T9" fmla="*/ 0 h 28"/>
                  <a:gd name="T10" fmla="*/ 5 w 25"/>
                  <a:gd name="T11" fmla="*/ 0 h 28"/>
                  <a:gd name="T12" fmla="*/ 0 w 25"/>
                  <a:gd name="T13" fmla="*/ 5 h 28"/>
                  <a:gd name="T14" fmla="*/ 0 w 25"/>
                  <a:gd name="T15" fmla="*/ 23 h 28"/>
                  <a:gd name="T16" fmla="*/ 5 w 25"/>
                  <a:gd name="T17" fmla="*/ 28 h 28"/>
                  <a:gd name="T18" fmla="*/ 3 w 25"/>
                  <a:gd name="T19" fmla="*/ 5 h 28"/>
                  <a:gd name="T20" fmla="*/ 5 w 25"/>
                  <a:gd name="T21" fmla="*/ 3 h 28"/>
                  <a:gd name="T22" fmla="*/ 21 w 25"/>
                  <a:gd name="T23" fmla="*/ 3 h 28"/>
                  <a:gd name="T24" fmla="*/ 22 w 25"/>
                  <a:gd name="T25" fmla="*/ 5 h 28"/>
                  <a:gd name="T26" fmla="*/ 22 w 25"/>
                  <a:gd name="T27" fmla="*/ 23 h 28"/>
                  <a:gd name="T28" fmla="*/ 21 w 25"/>
                  <a:gd name="T29" fmla="*/ 25 h 28"/>
                  <a:gd name="T30" fmla="*/ 5 w 25"/>
                  <a:gd name="T31" fmla="*/ 25 h 28"/>
                  <a:gd name="T32" fmla="*/ 3 w 25"/>
                  <a:gd name="T33" fmla="*/ 23 h 28"/>
                  <a:gd name="T34" fmla="*/ 3 w 25"/>
                  <a:gd name="T35"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8">
                    <a:moveTo>
                      <a:pt x="5" y="28"/>
                    </a:moveTo>
                    <a:cubicBezTo>
                      <a:pt x="21" y="28"/>
                      <a:pt x="21" y="28"/>
                      <a:pt x="21" y="28"/>
                    </a:cubicBezTo>
                    <a:cubicBezTo>
                      <a:pt x="23" y="28"/>
                      <a:pt x="25" y="26"/>
                      <a:pt x="25" y="23"/>
                    </a:cubicBezTo>
                    <a:cubicBezTo>
                      <a:pt x="25" y="5"/>
                      <a:pt x="25" y="5"/>
                      <a:pt x="25" y="5"/>
                    </a:cubicBezTo>
                    <a:cubicBezTo>
                      <a:pt x="25" y="2"/>
                      <a:pt x="23" y="0"/>
                      <a:pt x="21" y="0"/>
                    </a:cubicBezTo>
                    <a:cubicBezTo>
                      <a:pt x="5" y="0"/>
                      <a:pt x="5" y="0"/>
                      <a:pt x="5" y="0"/>
                    </a:cubicBezTo>
                    <a:cubicBezTo>
                      <a:pt x="2" y="0"/>
                      <a:pt x="0" y="2"/>
                      <a:pt x="0" y="5"/>
                    </a:cubicBezTo>
                    <a:cubicBezTo>
                      <a:pt x="0" y="23"/>
                      <a:pt x="0" y="23"/>
                      <a:pt x="0" y="23"/>
                    </a:cubicBezTo>
                    <a:cubicBezTo>
                      <a:pt x="0" y="26"/>
                      <a:pt x="2" y="28"/>
                      <a:pt x="5" y="28"/>
                    </a:cubicBezTo>
                    <a:close/>
                    <a:moveTo>
                      <a:pt x="3" y="5"/>
                    </a:moveTo>
                    <a:cubicBezTo>
                      <a:pt x="3" y="4"/>
                      <a:pt x="4" y="3"/>
                      <a:pt x="5" y="3"/>
                    </a:cubicBezTo>
                    <a:cubicBezTo>
                      <a:pt x="21" y="3"/>
                      <a:pt x="21" y="3"/>
                      <a:pt x="21" y="3"/>
                    </a:cubicBezTo>
                    <a:cubicBezTo>
                      <a:pt x="22" y="3"/>
                      <a:pt x="22" y="4"/>
                      <a:pt x="22" y="5"/>
                    </a:cubicBezTo>
                    <a:cubicBezTo>
                      <a:pt x="22" y="23"/>
                      <a:pt x="22" y="23"/>
                      <a:pt x="22" y="23"/>
                    </a:cubicBezTo>
                    <a:cubicBezTo>
                      <a:pt x="22" y="24"/>
                      <a:pt x="22" y="25"/>
                      <a:pt x="21" y="25"/>
                    </a:cubicBezTo>
                    <a:cubicBezTo>
                      <a:pt x="5" y="25"/>
                      <a:pt x="5" y="25"/>
                      <a:pt x="5" y="25"/>
                    </a:cubicBezTo>
                    <a:cubicBezTo>
                      <a:pt x="4" y="25"/>
                      <a:pt x="3" y="24"/>
                      <a:pt x="3" y="23"/>
                    </a:cubicBezTo>
                    <a:lnTo>
                      <a:pt x="3" y="5"/>
                    </a:lnTo>
                    <a:close/>
                  </a:path>
                </a:pathLst>
              </a:custGeom>
              <a:solidFill>
                <a:srgbClr val="E2B2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65" name="Freeform 298"/>
              <p:cNvSpPr>
                <a:spLocks noEditPoints="1"/>
              </p:cNvSpPr>
              <p:nvPr/>
            </p:nvSpPr>
            <p:spPr bwMode="auto">
              <a:xfrm>
                <a:off x="1395413" y="5181601"/>
                <a:ext cx="79375" cy="88900"/>
              </a:xfrm>
              <a:custGeom>
                <a:avLst/>
                <a:gdLst>
                  <a:gd name="T0" fmla="*/ 5 w 25"/>
                  <a:gd name="T1" fmla="*/ 28 h 28"/>
                  <a:gd name="T2" fmla="*/ 21 w 25"/>
                  <a:gd name="T3" fmla="*/ 28 h 28"/>
                  <a:gd name="T4" fmla="*/ 25 w 25"/>
                  <a:gd name="T5" fmla="*/ 23 h 28"/>
                  <a:gd name="T6" fmla="*/ 25 w 25"/>
                  <a:gd name="T7" fmla="*/ 5 h 28"/>
                  <a:gd name="T8" fmla="*/ 21 w 25"/>
                  <a:gd name="T9" fmla="*/ 0 h 28"/>
                  <a:gd name="T10" fmla="*/ 5 w 25"/>
                  <a:gd name="T11" fmla="*/ 0 h 28"/>
                  <a:gd name="T12" fmla="*/ 0 w 25"/>
                  <a:gd name="T13" fmla="*/ 5 h 28"/>
                  <a:gd name="T14" fmla="*/ 0 w 25"/>
                  <a:gd name="T15" fmla="*/ 23 h 28"/>
                  <a:gd name="T16" fmla="*/ 5 w 25"/>
                  <a:gd name="T17" fmla="*/ 28 h 28"/>
                  <a:gd name="T18" fmla="*/ 3 w 25"/>
                  <a:gd name="T19" fmla="*/ 5 h 28"/>
                  <a:gd name="T20" fmla="*/ 5 w 25"/>
                  <a:gd name="T21" fmla="*/ 3 h 28"/>
                  <a:gd name="T22" fmla="*/ 21 w 25"/>
                  <a:gd name="T23" fmla="*/ 3 h 28"/>
                  <a:gd name="T24" fmla="*/ 22 w 25"/>
                  <a:gd name="T25" fmla="*/ 5 h 28"/>
                  <a:gd name="T26" fmla="*/ 22 w 25"/>
                  <a:gd name="T27" fmla="*/ 23 h 28"/>
                  <a:gd name="T28" fmla="*/ 21 w 25"/>
                  <a:gd name="T29" fmla="*/ 25 h 28"/>
                  <a:gd name="T30" fmla="*/ 5 w 25"/>
                  <a:gd name="T31" fmla="*/ 25 h 28"/>
                  <a:gd name="T32" fmla="*/ 3 w 25"/>
                  <a:gd name="T33" fmla="*/ 23 h 28"/>
                  <a:gd name="T34" fmla="*/ 3 w 25"/>
                  <a:gd name="T35"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8">
                    <a:moveTo>
                      <a:pt x="5" y="28"/>
                    </a:moveTo>
                    <a:cubicBezTo>
                      <a:pt x="21" y="28"/>
                      <a:pt x="21" y="28"/>
                      <a:pt x="21" y="28"/>
                    </a:cubicBezTo>
                    <a:cubicBezTo>
                      <a:pt x="23" y="28"/>
                      <a:pt x="25" y="26"/>
                      <a:pt x="25" y="23"/>
                    </a:cubicBezTo>
                    <a:cubicBezTo>
                      <a:pt x="25" y="5"/>
                      <a:pt x="25" y="5"/>
                      <a:pt x="25" y="5"/>
                    </a:cubicBezTo>
                    <a:cubicBezTo>
                      <a:pt x="25" y="2"/>
                      <a:pt x="23" y="0"/>
                      <a:pt x="21" y="0"/>
                    </a:cubicBezTo>
                    <a:cubicBezTo>
                      <a:pt x="5" y="0"/>
                      <a:pt x="5" y="0"/>
                      <a:pt x="5" y="0"/>
                    </a:cubicBezTo>
                    <a:cubicBezTo>
                      <a:pt x="2" y="0"/>
                      <a:pt x="0" y="2"/>
                      <a:pt x="0" y="5"/>
                    </a:cubicBezTo>
                    <a:cubicBezTo>
                      <a:pt x="0" y="23"/>
                      <a:pt x="0" y="23"/>
                      <a:pt x="0" y="23"/>
                    </a:cubicBezTo>
                    <a:cubicBezTo>
                      <a:pt x="0" y="26"/>
                      <a:pt x="2" y="28"/>
                      <a:pt x="5" y="28"/>
                    </a:cubicBezTo>
                    <a:close/>
                    <a:moveTo>
                      <a:pt x="3" y="5"/>
                    </a:moveTo>
                    <a:cubicBezTo>
                      <a:pt x="3" y="4"/>
                      <a:pt x="4" y="3"/>
                      <a:pt x="5" y="3"/>
                    </a:cubicBezTo>
                    <a:cubicBezTo>
                      <a:pt x="21" y="3"/>
                      <a:pt x="21" y="3"/>
                      <a:pt x="21" y="3"/>
                    </a:cubicBezTo>
                    <a:cubicBezTo>
                      <a:pt x="22" y="3"/>
                      <a:pt x="22" y="4"/>
                      <a:pt x="22" y="5"/>
                    </a:cubicBezTo>
                    <a:cubicBezTo>
                      <a:pt x="22" y="23"/>
                      <a:pt x="22" y="23"/>
                      <a:pt x="22" y="23"/>
                    </a:cubicBezTo>
                    <a:cubicBezTo>
                      <a:pt x="22" y="24"/>
                      <a:pt x="22" y="25"/>
                      <a:pt x="21" y="25"/>
                    </a:cubicBezTo>
                    <a:cubicBezTo>
                      <a:pt x="5" y="25"/>
                      <a:pt x="5" y="25"/>
                      <a:pt x="5" y="25"/>
                    </a:cubicBezTo>
                    <a:cubicBezTo>
                      <a:pt x="4" y="25"/>
                      <a:pt x="3" y="24"/>
                      <a:pt x="3" y="23"/>
                    </a:cubicBezTo>
                    <a:lnTo>
                      <a:pt x="3" y="5"/>
                    </a:lnTo>
                    <a:close/>
                  </a:path>
                </a:pathLst>
              </a:custGeom>
              <a:solidFill>
                <a:srgbClr val="E2B2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66" name="Freeform 299"/>
              <p:cNvSpPr>
                <a:spLocks/>
              </p:cNvSpPr>
              <p:nvPr/>
            </p:nvSpPr>
            <p:spPr bwMode="auto">
              <a:xfrm>
                <a:off x="2033588" y="5046663"/>
                <a:ext cx="31750" cy="69850"/>
              </a:xfrm>
              <a:custGeom>
                <a:avLst/>
                <a:gdLst>
                  <a:gd name="T0" fmla="*/ 10 w 10"/>
                  <a:gd name="T1" fmla="*/ 20 h 22"/>
                  <a:gd name="T2" fmla="*/ 10 w 10"/>
                  <a:gd name="T3" fmla="*/ 2 h 22"/>
                  <a:gd name="T4" fmla="*/ 8 w 10"/>
                  <a:gd name="T5" fmla="*/ 0 h 22"/>
                  <a:gd name="T6" fmla="*/ 0 w 10"/>
                  <a:gd name="T7" fmla="*/ 11 h 22"/>
                  <a:gd name="T8" fmla="*/ 0 w 10"/>
                  <a:gd name="T9" fmla="*/ 13 h 22"/>
                  <a:gd name="T10" fmla="*/ 0 w 10"/>
                  <a:gd name="T11" fmla="*/ 22 h 22"/>
                  <a:gd name="T12" fmla="*/ 8 w 10"/>
                  <a:gd name="T13" fmla="*/ 22 h 22"/>
                  <a:gd name="T14" fmla="*/ 10 w 10"/>
                  <a:gd name="T15" fmla="*/ 2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2">
                    <a:moveTo>
                      <a:pt x="10" y="20"/>
                    </a:moveTo>
                    <a:cubicBezTo>
                      <a:pt x="10" y="2"/>
                      <a:pt x="10" y="2"/>
                      <a:pt x="10" y="2"/>
                    </a:cubicBezTo>
                    <a:cubicBezTo>
                      <a:pt x="10" y="1"/>
                      <a:pt x="9" y="0"/>
                      <a:pt x="8" y="0"/>
                    </a:cubicBezTo>
                    <a:cubicBezTo>
                      <a:pt x="0" y="11"/>
                      <a:pt x="0" y="11"/>
                      <a:pt x="0" y="11"/>
                    </a:cubicBezTo>
                    <a:cubicBezTo>
                      <a:pt x="0" y="13"/>
                      <a:pt x="0" y="13"/>
                      <a:pt x="0" y="13"/>
                    </a:cubicBezTo>
                    <a:cubicBezTo>
                      <a:pt x="0" y="22"/>
                      <a:pt x="0" y="22"/>
                      <a:pt x="0" y="22"/>
                    </a:cubicBezTo>
                    <a:cubicBezTo>
                      <a:pt x="8" y="22"/>
                      <a:pt x="8" y="22"/>
                      <a:pt x="8" y="22"/>
                    </a:cubicBezTo>
                    <a:cubicBezTo>
                      <a:pt x="9" y="22"/>
                      <a:pt x="10" y="21"/>
                      <a:pt x="10"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67" name="Freeform 300"/>
              <p:cNvSpPr>
                <a:spLocks/>
              </p:cNvSpPr>
              <p:nvPr/>
            </p:nvSpPr>
            <p:spPr bwMode="auto">
              <a:xfrm>
                <a:off x="2033588" y="5046663"/>
                <a:ext cx="25400" cy="34925"/>
              </a:xfrm>
              <a:custGeom>
                <a:avLst/>
                <a:gdLst>
                  <a:gd name="T0" fmla="*/ 0 w 16"/>
                  <a:gd name="T1" fmla="*/ 0 h 22"/>
                  <a:gd name="T2" fmla="*/ 0 w 16"/>
                  <a:gd name="T3" fmla="*/ 22 h 22"/>
                  <a:gd name="T4" fmla="*/ 16 w 16"/>
                  <a:gd name="T5" fmla="*/ 0 h 22"/>
                  <a:gd name="T6" fmla="*/ 0 w 16"/>
                  <a:gd name="T7" fmla="*/ 0 h 22"/>
                </a:gdLst>
                <a:ahLst/>
                <a:cxnLst>
                  <a:cxn ang="0">
                    <a:pos x="T0" y="T1"/>
                  </a:cxn>
                  <a:cxn ang="0">
                    <a:pos x="T2" y="T3"/>
                  </a:cxn>
                  <a:cxn ang="0">
                    <a:pos x="T4" y="T5"/>
                  </a:cxn>
                  <a:cxn ang="0">
                    <a:pos x="T6" y="T7"/>
                  </a:cxn>
                </a:cxnLst>
                <a:rect l="0" t="0" r="r" b="b"/>
                <a:pathLst>
                  <a:path w="16" h="22">
                    <a:moveTo>
                      <a:pt x="0" y="0"/>
                    </a:moveTo>
                    <a:lnTo>
                      <a:pt x="0" y="22"/>
                    </a:lnTo>
                    <a:lnTo>
                      <a:pt x="16" y="0"/>
                    </a:lnTo>
                    <a:lnTo>
                      <a:pt x="0" y="0"/>
                    </a:ln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68" name="Freeform 301"/>
              <p:cNvSpPr>
                <a:spLocks/>
              </p:cNvSpPr>
              <p:nvPr/>
            </p:nvSpPr>
            <p:spPr bwMode="auto">
              <a:xfrm>
                <a:off x="2033588" y="5191126"/>
                <a:ext cx="31750" cy="69850"/>
              </a:xfrm>
              <a:custGeom>
                <a:avLst/>
                <a:gdLst>
                  <a:gd name="T0" fmla="*/ 10 w 10"/>
                  <a:gd name="T1" fmla="*/ 20 h 22"/>
                  <a:gd name="T2" fmla="*/ 10 w 10"/>
                  <a:gd name="T3" fmla="*/ 2 h 22"/>
                  <a:gd name="T4" fmla="*/ 8 w 10"/>
                  <a:gd name="T5" fmla="*/ 0 h 22"/>
                  <a:gd name="T6" fmla="*/ 0 w 10"/>
                  <a:gd name="T7" fmla="*/ 11 h 22"/>
                  <a:gd name="T8" fmla="*/ 0 w 10"/>
                  <a:gd name="T9" fmla="*/ 22 h 22"/>
                  <a:gd name="T10" fmla="*/ 8 w 10"/>
                  <a:gd name="T11" fmla="*/ 22 h 22"/>
                  <a:gd name="T12" fmla="*/ 10 w 10"/>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10" h="22">
                    <a:moveTo>
                      <a:pt x="10" y="20"/>
                    </a:moveTo>
                    <a:cubicBezTo>
                      <a:pt x="10" y="2"/>
                      <a:pt x="10" y="2"/>
                      <a:pt x="10" y="2"/>
                    </a:cubicBezTo>
                    <a:cubicBezTo>
                      <a:pt x="10" y="1"/>
                      <a:pt x="9" y="0"/>
                      <a:pt x="8" y="0"/>
                    </a:cubicBezTo>
                    <a:cubicBezTo>
                      <a:pt x="0" y="11"/>
                      <a:pt x="0" y="11"/>
                      <a:pt x="0" y="11"/>
                    </a:cubicBezTo>
                    <a:cubicBezTo>
                      <a:pt x="0" y="22"/>
                      <a:pt x="0" y="22"/>
                      <a:pt x="0" y="22"/>
                    </a:cubicBezTo>
                    <a:cubicBezTo>
                      <a:pt x="8" y="22"/>
                      <a:pt x="8" y="22"/>
                      <a:pt x="8" y="22"/>
                    </a:cubicBezTo>
                    <a:cubicBezTo>
                      <a:pt x="9" y="22"/>
                      <a:pt x="10" y="21"/>
                      <a:pt x="10"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69" name="Freeform 302"/>
              <p:cNvSpPr>
                <a:spLocks/>
              </p:cNvSpPr>
              <p:nvPr/>
            </p:nvSpPr>
            <p:spPr bwMode="auto">
              <a:xfrm>
                <a:off x="2033588" y="5191126"/>
                <a:ext cx="25400" cy="34925"/>
              </a:xfrm>
              <a:custGeom>
                <a:avLst/>
                <a:gdLst>
                  <a:gd name="T0" fmla="*/ 0 w 16"/>
                  <a:gd name="T1" fmla="*/ 0 h 22"/>
                  <a:gd name="T2" fmla="*/ 0 w 16"/>
                  <a:gd name="T3" fmla="*/ 22 h 22"/>
                  <a:gd name="T4" fmla="*/ 16 w 16"/>
                  <a:gd name="T5" fmla="*/ 0 h 22"/>
                  <a:gd name="T6" fmla="*/ 0 w 16"/>
                  <a:gd name="T7" fmla="*/ 0 h 22"/>
                </a:gdLst>
                <a:ahLst/>
                <a:cxnLst>
                  <a:cxn ang="0">
                    <a:pos x="T0" y="T1"/>
                  </a:cxn>
                  <a:cxn ang="0">
                    <a:pos x="T2" y="T3"/>
                  </a:cxn>
                  <a:cxn ang="0">
                    <a:pos x="T4" y="T5"/>
                  </a:cxn>
                  <a:cxn ang="0">
                    <a:pos x="T6" y="T7"/>
                  </a:cxn>
                </a:cxnLst>
                <a:rect l="0" t="0" r="r" b="b"/>
                <a:pathLst>
                  <a:path w="16" h="22">
                    <a:moveTo>
                      <a:pt x="0" y="0"/>
                    </a:moveTo>
                    <a:lnTo>
                      <a:pt x="0" y="22"/>
                    </a:lnTo>
                    <a:lnTo>
                      <a:pt x="16" y="0"/>
                    </a:lnTo>
                    <a:lnTo>
                      <a:pt x="0" y="0"/>
                    </a:ln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70" name="Freeform 303"/>
              <p:cNvSpPr>
                <a:spLocks/>
              </p:cNvSpPr>
              <p:nvPr/>
            </p:nvSpPr>
            <p:spPr bwMode="auto">
              <a:xfrm>
                <a:off x="2033588" y="5037138"/>
                <a:ext cx="41275" cy="90488"/>
              </a:xfrm>
              <a:custGeom>
                <a:avLst/>
                <a:gdLst>
                  <a:gd name="T0" fmla="*/ 13 w 13"/>
                  <a:gd name="T1" fmla="*/ 23 h 28"/>
                  <a:gd name="T2" fmla="*/ 13 w 13"/>
                  <a:gd name="T3" fmla="*/ 5 h 28"/>
                  <a:gd name="T4" fmla="*/ 8 w 13"/>
                  <a:gd name="T5" fmla="*/ 0 h 28"/>
                  <a:gd name="T6" fmla="*/ 0 w 13"/>
                  <a:gd name="T7" fmla="*/ 0 h 28"/>
                  <a:gd name="T8" fmla="*/ 0 w 13"/>
                  <a:gd name="T9" fmla="*/ 3 h 28"/>
                  <a:gd name="T10" fmla="*/ 8 w 13"/>
                  <a:gd name="T11" fmla="*/ 3 h 28"/>
                  <a:gd name="T12" fmla="*/ 10 w 13"/>
                  <a:gd name="T13" fmla="*/ 5 h 28"/>
                  <a:gd name="T14" fmla="*/ 10 w 13"/>
                  <a:gd name="T15" fmla="*/ 5 h 28"/>
                  <a:gd name="T16" fmla="*/ 10 w 13"/>
                  <a:gd name="T17" fmla="*/ 23 h 28"/>
                  <a:gd name="T18" fmla="*/ 8 w 13"/>
                  <a:gd name="T19" fmla="*/ 25 h 28"/>
                  <a:gd name="T20" fmla="*/ 0 w 13"/>
                  <a:gd name="T21" fmla="*/ 25 h 28"/>
                  <a:gd name="T22" fmla="*/ 0 w 13"/>
                  <a:gd name="T23" fmla="*/ 25 h 28"/>
                  <a:gd name="T24" fmla="*/ 0 w 13"/>
                  <a:gd name="T25" fmla="*/ 28 h 28"/>
                  <a:gd name="T26" fmla="*/ 8 w 13"/>
                  <a:gd name="T27" fmla="*/ 28 h 28"/>
                  <a:gd name="T28" fmla="*/ 13 w 13"/>
                  <a:gd name="T29"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28">
                    <a:moveTo>
                      <a:pt x="13" y="23"/>
                    </a:moveTo>
                    <a:cubicBezTo>
                      <a:pt x="13" y="5"/>
                      <a:pt x="13" y="5"/>
                      <a:pt x="13" y="5"/>
                    </a:cubicBezTo>
                    <a:cubicBezTo>
                      <a:pt x="13" y="2"/>
                      <a:pt x="11" y="0"/>
                      <a:pt x="8" y="0"/>
                    </a:cubicBezTo>
                    <a:cubicBezTo>
                      <a:pt x="0" y="0"/>
                      <a:pt x="0" y="0"/>
                      <a:pt x="0" y="0"/>
                    </a:cubicBezTo>
                    <a:cubicBezTo>
                      <a:pt x="0" y="3"/>
                      <a:pt x="0" y="3"/>
                      <a:pt x="0" y="3"/>
                    </a:cubicBezTo>
                    <a:cubicBezTo>
                      <a:pt x="8" y="3"/>
                      <a:pt x="8" y="3"/>
                      <a:pt x="8" y="3"/>
                    </a:cubicBezTo>
                    <a:cubicBezTo>
                      <a:pt x="9" y="3"/>
                      <a:pt x="10" y="4"/>
                      <a:pt x="10" y="5"/>
                    </a:cubicBezTo>
                    <a:cubicBezTo>
                      <a:pt x="10" y="5"/>
                      <a:pt x="10" y="5"/>
                      <a:pt x="10" y="5"/>
                    </a:cubicBezTo>
                    <a:cubicBezTo>
                      <a:pt x="10" y="23"/>
                      <a:pt x="10" y="23"/>
                      <a:pt x="10" y="23"/>
                    </a:cubicBezTo>
                    <a:cubicBezTo>
                      <a:pt x="10" y="24"/>
                      <a:pt x="9" y="25"/>
                      <a:pt x="8" y="25"/>
                    </a:cubicBezTo>
                    <a:cubicBezTo>
                      <a:pt x="0" y="25"/>
                      <a:pt x="0" y="25"/>
                      <a:pt x="0" y="25"/>
                    </a:cubicBezTo>
                    <a:cubicBezTo>
                      <a:pt x="0" y="25"/>
                      <a:pt x="0" y="25"/>
                      <a:pt x="0" y="25"/>
                    </a:cubicBezTo>
                    <a:cubicBezTo>
                      <a:pt x="0" y="28"/>
                      <a:pt x="0" y="28"/>
                      <a:pt x="0" y="28"/>
                    </a:cubicBezTo>
                    <a:cubicBezTo>
                      <a:pt x="8" y="28"/>
                      <a:pt x="8" y="28"/>
                      <a:pt x="8" y="28"/>
                    </a:cubicBezTo>
                    <a:cubicBezTo>
                      <a:pt x="11" y="28"/>
                      <a:pt x="13" y="26"/>
                      <a:pt x="13" y="23"/>
                    </a:cubicBezTo>
                    <a:close/>
                  </a:path>
                </a:pathLst>
              </a:custGeom>
              <a:solidFill>
                <a:srgbClr val="E2B2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71" name="Freeform 304"/>
              <p:cNvSpPr>
                <a:spLocks/>
              </p:cNvSpPr>
              <p:nvPr/>
            </p:nvSpPr>
            <p:spPr bwMode="auto">
              <a:xfrm>
                <a:off x="2033588" y="5181601"/>
                <a:ext cx="41275" cy="88900"/>
              </a:xfrm>
              <a:custGeom>
                <a:avLst/>
                <a:gdLst>
                  <a:gd name="T0" fmla="*/ 13 w 13"/>
                  <a:gd name="T1" fmla="*/ 23 h 28"/>
                  <a:gd name="T2" fmla="*/ 13 w 13"/>
                  <a:gd name="T3" fmla="*/ 5 h 28"/>
                  <a:gd name="T4" fmla="*/ 8 w 13"/>
                  <a:gd name="T5" fmla="*/ 0 h 28"/>
                  <a:gd name="T6" fmla="*/ 0 w 13"/>
                  <a:gd name="T7" fmla="*/ 0 h 28"/>
                  <a:gd name="T8" fmla="*/ 0 w 13"/>
                  <a:gd name="T9" fmla="*/ 3 h 28"/>
                  <a:gd name="T10" fmla="*/ 8 w 13"/>
                  <a:gd name="T11" fmla="*/ 3 h 28"/>
                  <a:gd name="T12" fmla="*/ 10 w 13"/>
                  <a:gd name="T13" fmla="*/ 5 h 28"/>
                  <a:gd name="T14" fmla="*/ 10 w 13"/>
                  <a:gd name="T15" fmla="*/ 23 h 28"/>
                  <a:gd name="T16" fmla="*/ 8 w 13"/>
                  <a:gd name="T17" fmla="*/ 25 h 28"/>
                  <a:gd name="T18" fmla="*/ 0 w 13"/>
                  <a:gd name="T19" fmla="*/ 25 h 28"/>
                  <a:gd name="T20" fmla="*/ 0 w 13"/>
                  <a:gd name="T21" fmla="*/ 28 h 28"/>
                  <a:gd name="T22" fmla="*/ 8 w 13"/>
                  <a:gd name="T23" fmla="*/ 28 h 28"/>
                  <a:gd name="T24" fmla="*/ 13 w 13"/>
                  <a:gd name="T25"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28">
                    <a:moveTo>
                      <a:pt x="13" y="23"/>
                    </a:moveTo>
                    <a:cubicBezTo>
                      <a:pt x="13" y="5"/>
                      <a:pt x="13" y="5"/>
                      <a:pt x="13" y="5"/>
                    </a:cubicBezTo>
                    <a:cubicBezTo>
                      <a:pt x="13" y="2"/>
                      <a:pt x="11" y="0"/>
                      <a:pt x="8" y="0"/>
                    </a:cubicBezTo>
                    <a:cubicBezTo>
                      <a:pt x="0" y="0"/>
                      <a:pt x="0" y="0"/>
                      <a:pt x="0" y="0"/>
                    </a:cubicBezTo>
                    <a:cubicBezTo>
                      <a:pt x="0" y="3"/>
                      <a:pt x="0" y="3"/>
                      <a:pt x="0" y="3"/>
                    </a:cubicBezTo>
                    <a:cubicBezTo>
                      <a:pt x="8" y="3"/>
                      <a:pt x="8" y="3"/>
                      <a:pt x="8" y="3"/>
                    </a:cubicBezTo>
                    <a:cubicBezTo>
                      <a:pt x="9" y="3"/>
                      <a:pt x="10" y="4"/>
                      <a:pt x="10" y="5"/>
                    </a:cubicBezTo>
                    <a:cubicBezTo>
                      <a:pt x="10" y="23"/>
                      <a:pt x="10" y="23"/>
                      <a:pt x="10" y="23"/>
                    </a:cubicBezTo>
                    <a:cubicBezTo>
                      <a:pt x="10" y="24"/>
                      <a:pt x="9" y="25"/>
                      <a:pt x="8" y="25"/>
                    </a:cubicBezTo>
                    <a:cubicBezTo>
                      <a:pt x="0" y="25"/>
                      <a:pt x="0" y="25"/>
                      <a:pt x="0" y="25"/>
                    </a:cubicBezTo>
                    <a:cubicBezTo>
                      <a:pt x="0" y="28"/>
                      <a:pt x="0" y="28"/>
                      <a:pt x="0" y="28"/>
                    </a:cubicBezTo>
                    <a:cubicBezTo>
                      <a:pt x="8" y="28"/>
                      <a:pt x="8" y="28"/>
                      <a:pt x="8" y="28"/>
                    </a:cubicBezTo>
                    <a:cubicBezTo>
                      <a:pt x="11" y="28"/>
                      <a:pt x="13" y="26"/>
                      <a:pt x="13" y="23"/>
                    </a:cubicBezTo>
                    <a:close/>
                  </a:path>
                </a:pathLst>
              </a:custGeom>
              <a:solidFill>
                <a:srgbClr val="E2B2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72" name="Freeform 305"/>
              <p:cNvSpPr>
                <a:spLocks noEditPoints="1"/>
              </p:cNvSpPr>
              <p:nvPr/>
            </p:nvSpPr>
            <p:spPr bwMode="auto">
              <a:xfrm>
                <a:off x="2033588" y="5005388"/>
                <a:ext cx="185738" cy="381000"/>
              </a:xfrm>
              <a:custGeom>
                <a:avLst/>
                <a:gdLst>
                  <a:gd name="T0" fmla="*/ 49 w 58"/>
                  <a:gd name="T1" fmla="*/ 0 h 119"/>
                  <a:gd name="T2" fmla="*/ 0 w 58"/>
                  <a:gd name="T3" fmla="*/ 0 h 119"/>
                  <a:gd name="T4" fmla="*/ 0 w 58"/>
                  <a:gd name="T5" fmla="*/ 10 h 119"/>
                  <a:gd name="T6" fmla="*/ 8 w 58"/>
                  <a:gd name="T7" fmla="*/ 10 h 119"/>
                  <a:gd name="T8" fmla="*/ 13 w 58"/>
                  <a:gd name="T9" fmla="*/ 15 h 119"/>
                  <a:gd name="T10" fmla="*/ 13 w 58"/>
                  <a:gd name="T11" fmla="*/ 33 h 119"/>
                  <a:gd name="T12" fmla="*/ 8 w 58"/>
                  <a:gd name="T13" fmla="*/ 38 h 119"/>
                  <a:gd name="T14" fmla="*/ 0 w 58"/>
                  <a:gd name="T15" fmla="*/ 38 h 119"/>
                  <a:gd name="T16" fmla="*/ 0 w 58"/>
                  <a:gd name="T17" fmla="*/ 49 h 119"/>
                  <a:gd name="T18" fmla="*/ 0 w 58"/>
                  <a:gd name="T19" fmla="*/ 55 h 119"/>
                  <a:gd name="T20" fmla="*/ 8 w 58"/>
                  <a:gd name="T21" fmla="*/ 55 h 119"/>
                  <a:gd name="T22" fmla="*/ 13 w 58"/>
                  <a:gd name="T23" fmla="*/ 60 h 119"/>
                  <a:gd name="T24" fmla="*/ 13 w 58"/>
                  <a:gd name="T25" fmla="*/ 78 h 119"/>
                  <a:gd name="T26" fmla="*/ 8 w 58"/>
                  <a:gd name="T27" fmla="*/ 83 h 119"/>
                  <a:gd name="T28" fmla="*/ 0 w 58"/>
                  <a:gd name="T29" fmla="*/ 83 h 119"/>
                  <a:gd name="T30" fmla="*/ 0 w 58"/>
                  <a:gd name="T31" fmla="*/ 119 h 119"/>
                  <a:gd name="T32" fmla="*/ 10 w 58"/>
                  <a:gd name="T33" fmla="*/ 119 h 119"/>
                  <a:gd name="T34" fmla="*/ 52 w 58"/>
                  <a:gd name="T35" fmla="*/ 119 h 119"/>
                  <a:gd name="T36" fmla="*/ 55 w 58"/>
                  <a:gd name="T37" fmla="*/ 119 h 119"/>
                  <a:gd name="T38" fmla="*/ 58 w 58"/>
                  <a:gd name="T39" fmla="*/ 119 h 119"/>
                  <a:gd name="T40" fmla="*/ 58 w 58"/>
                  <a:gd name="T41" fmla="*/ 70 h 119"/>
                  <a:gd name="T42" fmla="*/ 58 w 58"/>
                  <a:gd name="T43" fmla="*/ 49 h 119"/>
                  <a:gd name="T44" fmla="*/ 58 w 58"/>
                  <a:gd name="T45" fmla="*/ 16 h 119"/>
                  <a:gd name="T46" fmla="*/ 58 w 58"/>
                  <a:gd name="T47" fmla="*/ 13 h 119"/>
                  <a:gd name="T48" fmla="*/ 58 w 58"/>
                  <a:gd name="T49" fmla="*/ 8 h 119"/>
                  <a:gd name="T50" fmla="*/ 49 w 58"/>
                  <a:gd name="T51" fmla="*/ 0 h 119"/>
                  <a:gd name="T52" fmla="*/ 18 w 58"/>
                  <a:gd name="T53" fmla="*/ 15 h 119"/>
                  <a:gd name="T54" fmla="*/ 18 w 58"/>
                  <a:gd name="T55" fmla="*/ 13 h 119"/>
                  <a:gd name="T56" fmla="*/ 22 w 58"/>
                  <a:gd name="T57" fmla="*/ 10 h 119"/>
                  <a:gd name="T58" fmla="*/ 22 w 58"/>
                  <a:gd name="T59" fmla="*/ 10 h 119"/>
                  <a:gd name="T60" fmla="*/ 39 w 58"/>
                  <a:gd name="T61" fmla="*/ 10 h 119"/>
                  <a:gd name="T62" fmla="*/ 39 w 58"/>
                  <a:gd name="T63" fmla="*/ 10 h 119"/>
                  <a:gd name="T64" fmla="*/ 43 w 58"/>
                  <a:gd name="T65" fmla="*/ 13 h 119"/>
                  <a:gd name="T66" fmla="*/ 43 w 58"/>
                  <a:gd name="T67" fmla="*/ 15 h 119"/>
                  <a:gd name="T68" fmla="*/ 43 w 58"/>
                  <a:gd name="T69" fmla="*/ 33 h 119"/>
                  <a:gd name="T70" fmla="*/ 43 w 58"/>
                  <a:gd name="T71" fmla="*/ 35 h 119"/>
                  <a:gd name="T72" fmla="*/ 39 w 58"/>
                  <a:gd name="T73" fmla="*/ 38 h 119"/>
                  <a:gd name="T74" fmla="*/ 39 w 58"/>
                  <a:gd name="T75" fmla="*/ 38 h 119"/>
                  <a:gd name="T76" fmla="*/ 22 w 58"/>
                  <a:gd name="T77" fmla="*/ 38 h 119"/>
                  <a:gd name="T78" fmla="*/ 22 w 58"/>
                  <a:gd name="T79" fmla="*/ 38 h 119"/>
                  <a:gd name="T80" fmla="*/ 18 w 58"/>
                  <a:gd name="T81" fmla="*/ 35 h 119"/>
                  <a:gd name="T82" fmla="*/ 18 w 58"/>
                  <a:gd name="T83" fmla="*/ 33 h 119"/>
                  <a:gd name="T84" fmla="*/ 18 w 58"/>
                  <a:gd name="T85" fmla="*/ 15 h 119"/>
                  <a:gd name="T86" fmla="*/ 43 w 58"/>
                  <a:gd name="T87" fmla="*/ 78 h 119"/>
                  <a:gd name="T88" fmla="*/ 42 w 58"/>
                  <a:gd name="T89" fmla="*/ 82 h 119"/>
                  <a:gd name="T90" fmla="*/ 39 w 58"/>
                  <a:gd name="T91" fmla="*/ 83 h 119"/>
                  <a:gd name="T92" fmla="*/ 39 w 58"/>
                  <a:gd name="T93" fmla="*/ 83 h 119"/>
                  <a:gd name="T94" fmla="*/ 22 w 58"/>
                  <a:gd name="T95" fmla="*/ 83 h 119"/>
                  <a:gd name="T96" fmla="*/ 22 w 58"/>
                  <a:gd name="T97" fmla="*/ 83 h 119"/>
                  <a:gd name="T98" fmla="*/ 19 w 58"/>
                  <a:gd name="T99" fmla="*/ 82 h 119"/>
                  <a:gd name="T100" fmla="*/ 18 w 58"/>
                  <a:gd name="T101" fmla="*/ 78 h 119"/>
                  <a:gd name="T102" fmla="*/ 18 w 58"/>
                  <a:gd name="T103" fmla="*/ 60 h 119"/>
                  <a:gd name="T104" fmla="*/ 19 w 58"/>
                  <a:gd name="T105" fmla="*/ 57 h 119"/>
                  <a:gd name="T106" fmla="*/ 22 w 58"/>
                  <a:gd name="T107" fmla="*/ 55 h 119"/>
                  <a:gd name="T108" fmla="*/ 22 w 58"/>
                  <a:gd name="T109" fmla="*/ 55 h 119"/>
                  <a:gd name="T110" fmla="*/ 39 w 58"/>
                  <a:gd name="T111" fmla="*/ 55 h 119"/>
                  <a:gd name="T112" fmla="*/ 39 w 58"/>
                  <a:gd name="T113" fmla="*/ 55 h 119"/>
                  <a:gd name="T114" fmla="*/ 42 w 58"/>
                  <a:gd name="T115" fmla="*/ 57 h 119"/>
                  <a:gd name="T116" fmla="*/ 43 w 58"/>
                  <a:gd name="T117" fmla="*/ 60 h 119"/>
                  <a:gd name="T118" fmla="*/ 43 w 58"/>
                  <a:gd name="T119" fmla="*/ 7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8" h="119">
                    <a:moveTo>
                      <a:pt x="49" y="0"/>
                    </a:moveTo>
                    <a:cubicBezTo>
                      <a:pt x="0" y="0"/>
                      <a:pt x="0" y="0"/>
                      <a:pt x="0" y="0"/>
                    </a:cubicBezTo>
                    <a:cubicBezTo>
                      <a:pt x="0" y="10"/>
                      <a:pt x="0" y="10"/>
                      <a:pt x="0" y="10"/>
                    </a:cubicBezTo>
                    <a:cubicBezTo>
                      <a:pt x="8" y="10"/>
                      <a:pt x="8" y="10"/>
                      <a:pt x="8" y="10"/>
                    </a:cubicBezTo>
                    <a:cubicBezTo>
                      <a:pt x="11" y="10"/>
                      <a:pt x="13" y="12"/>
                      <a:pt x="13" y="15"/>
                    </a:cubicBezTo>
                    <a:cubicBezTo>
                      <a:pt x="13" y="33"/>
                      <a:pt x="13" y="33"/>
                      <a:pt x="13" y="33"/>
                    </a:cubicBezTo>
                    <a:cubicBezTo>
                      <a:pt x="13" y="36"/>
                      <a:pt x="11" y="38"/>
                      <a:pt x="8" y="38"/>
                    </a:cubicBezTo>
                    <a:cubicBezTo>
                      <a:pt x="0" y="38"/>
                      <a:pt x="0" y="38"/>
                      <a:pt x="0" y="38"/>
                    </a:cubicBezTo>
                    <a:cubicBezTo>
                      <a:pt x="0" y="49"/>
                      <a:pt x="0" y="49"/>
                      <a:pt x="0" y="49"/>
                    </a:cubicBezTo>
                    <a:cubicBezTo>
                      <a:pt x="0" y="55"/>
                      <a:pt x="0" y="55"/>
                      <a:pt x="0" y="55"/>
                    </a:cubicBezTo>
                    <a:cubicBezTo>
                      <a:pt x="8" y="55"/>
                      <a:pt x="8" y="55"/>
                      <a:pt x="8" y="55"/>
                    </a:cubicBezTo>
                    <a:cubicBezTo>
                      <a:pt x="11" y="55"/>
                      <a:pt x="13" y="57"/>
                      <a:pt x="13" y="60"/>
                    </a:cubicBezTo>
                    <a:cubicBezTo>
                      <a:pt x="13" y="78"/>
                      <a:pt x="13" y="78"/>
                      <a:pt x="13" y="78"/>
                    </a:cubicBezTo>
                    <a:cubicBezTo>
                      <a:pt x="13" y="81"/>
                      <a:pt x="11" y="83"/>
                      <a:pt x="8" y="83"/>
                    </a:cubicBezTo>
                    <a:cubicBezTo>
                      <a:pt x="0" y="83"/>
                      <a:pt x="0" y="83"/>
                      <a:pt x="0" y="83"/>
                    </a:cubicBezTo>
                    <a:cubicBezTo>
                      <a:pt x="0" y="119"/>
                      <a:pt x="0" y="119"/>
                      <a:pt x="0" y="119"/>
                    </a:cubicBezTo>
                    <a:cubicBezTo>
                      <a:pt x="10" y="119"/>
                      <a:pt x="10" y="119"/>
                      <a:pt x="10" y="119"/>
                    </a:cubicBezTo>
                    <a:cubicBezTo>
                      <a:pt x="52" y="119"/>
                      <a:pt x="52" y="119"/>
                      <a:pt x="52" y="119"/>
                    </a:cubicBezTo>
                    <a:cubicBezTo>
                      <a:pt x="55" y="119"/>
                      <a:pt x="55" y="119"/>
                      <a:pt x="55" y="119"/>
                    </a:cubicBezTo>
                    <a:cubicBezTo>
                      <a:pt x="58" y="119"/>
                      <a:pt x="58" y="119"/>
                      <a:pt x="58" y="119"/>
                    </a:cubicBezTo>
                    <a:cubicBezTo>
                      <a:pt x="58" y="70"/>
                      <a:pt x="58" y="70"/>
                      <a:pt x="58" y="70"/>
                    </a:cubicBezTo>
                    <a:cubicBezTo>
                      <a:pt x="58" y="49"/>
                      <a:pt x="58" y="49"/>
                      <a:pt x="58" y="49"/>
                    </a:cubicBezTo>
                    <a:cubicBezTo>
                      <a:pt x="58" y="16"/>
                      <a:pt x="58" y="16"/>
                      <a:pt x="58" y="16"/>
                    </a:cubicBezTo>
                    <a:cubicBezTo>
                      <a:pt x="58" y="13"/>
                      <a:pt x="58" y="13"/>
                      <a:pt x="58" y="13"/>
                    </a:cubicBezTo>
                    <a:cubicBezTo>
                      <a:pt x="58" y="8"/>
                      <a:pt x="58" y="8"/>
                      <a:pt x="58" y="8"/>
                    </a:cubicBezTo>
                    <a:cubicBezTo>
                      <a:pt x="58" y="4"/>
                      <a:pt x="54" y="0"/>
                      <a:pt x="49" y="0"/>
                    </a:cubicBezTo>
                    <a:close/>
                    <a:moveTo>
                      <a:pt x="18" y="15"/>
                    </a:moveTo>
                    <a:cubicBezTo>
                      <a:pt x="18" y="14"/>
                      <a:pt x="18" y="14"/>
                      <a:pt x="18" y="13"/>
                    </a:cubicBezTo>
                    <a:cubicBezTo>
                      <a:pt x="19" y="11"/>
                      <a:pt x="21" y="10"/>
                      <a:pt x="22" y="10"/>
                    </a:cubicBezTo>
                    <a:cubicBezTo>
                      <a:pt x="22" y="10"/>
                      <a:pt x="22" y="10"/>
                      <a:pt x="22" y="10"/>
                    </a:cubicBezTo>
                    <a:cubicBezTo>
                      <a:pt x="39" y="10"/>
                      <a:pt x="39" y="10"/>
                      <a:pt x="39" y="10"/>
                    </a:cubicBezTo>
                    <a:cubicBezTo>
                      <a:pt x="39" y="10"/>
                      <a:pt x="39" y="10"/>
                      <a:pt x="39" y="10"/>
                    </a:cubicBezTo>
                    <a:cubicBezTo>
                      <a:pt x="40" y="10"/>
                      <a:pt x="42" y="11"/>
                      <a:pt x="43" y="13"/>
                    </a:cubicBezTo>
                    <a:cubicBezTo>
                      <a:pt x="43" y="14"/>
                      <a:pt x="43" y="14"/>
                      <a:pt x="43" y="15"/>
                    </a:cubicBezTo>
                    <a:cubicBezTo>
                      <a:pt x="43" y="33"/>
                      <a:pt x="43" y="33"/>
                      <a:pt x="43" y="33"/>
                    </a:cubicBezTo>
                    <a:cubicBezTo>
                      <a:pt x="43" y="34"/>
                      <a:pt x="43" y="34"/>
                      <a:pt x="43" y="35"/>
                    </a:cubicBezTo>
                    <a:cubicBezTo>
                      <a:pt x="42" y="37"/>
                      <a:pt x="40" y="38"/>
                      <a:pt x="39" y="38"/>
                    </a:cubicBezTo>
                    <a:cubicBezTo>
                      <a:pt x="39" y="38"/>
                      <a:pt x="39" y="38"/>
                      <a:pt x="39" y="38"/>
                    </a:cubicBezTo>
                    <a:cubicBezTo>
                      <a:pt x="22" y="38"/>
                      <a:pt x="22" y="38"/>
                      <a:pt x="22" y="38"/>
                    </a:cubicBezTo>
                    <a:cubicBezTo>
                      <a:pt x="22" y="38"/>
                      <a:pt x="22" y="38"/>
                      <a:pt x="22" y="38"/>
                    </a:cubicBezTo>
                    <a:cubicBezTo>
                      <a:pt x="21" y="38"/>
                      <a:pt x="19" y="37"/>
                      <a:pt x="18" y="35"/>
                    </a:cubicBezTo>
                    <a:cubicBezTo>
                      <a:pt x="18" y="34"/>
                      <a:pt x="18" y="34"/>
                      <a:pt x="18" y="33"/>
                    </a:cubicBezTo>
                    <a:lnTo>
                      <a:pt x="18" y="15"/>
                    </a:lnTo>
                    <a:close/>
                    <a:moveTo>
                      <a:pt x="43" y="78"/>
                    </a:moveTo>
                    <a:cubicBezTo>
                      <a:pt x="43" y="80"/>
                      <a:pt x="42" y="81"/>
                      <a:pt x="42" y="82"/>
                    </a:cubicBezTo>
                    <a:cubicBezTo>
                      <a:pt x="41" y="82"/>
                      <a:pt x="40" y="83"/>
                      <a:pt x="39" y="83"/>
                    </a:cubicBezTo>
                    <a:cubicBezTo>
                      <a:pt x="39" y="83"/>
                      <a:pt x="39" y="83"/>
                      <a:pt x="39" y="83"/>
                    </a:cubicBezTo>
                    <a:cubicBezTo>
                      <a:pt x="22" y="83"/>
                      <a:pt x="22" y="83"/>
                      <a:pt x="22" y="83"/>
                    </a:cubicBezTo>
                    <a:cubicBezTo>
                      <a:pt x="22" y="83"/>
                      <a:pt x="22" y="83"/>
                      <a:pt x="22" y="83"/>
                    </a:cubicBezTo>
                    <a:cubicBezTo>
                      <a:pt x="21" y="83"/>
                      <a:pt x="20" y="82"/>
                      <a:pt x="19" y="82"/>
                    </a:cubicBezTo>
                    <a:cubicBezTo>
                      <a:pt x="19" y="81"/>
                      <a:pt x="18" y="80"/>
                      <a:pt x="18" y="78"/>
                    </a:cubicBezTo>
                    <a:cubicBezTo>
                      <a:pt x="18" y="60"/>
                      <a:pt x="18" y="60"/>
                      <a:pt x="18" y="60"/>
                    </a:cubicBezTo>
                    <a:cubicBezTo>
                      <a:pt x="18" y="59"/>
                      <a:pt x="19" y="57"/>
                      <a:pt x="19" y="57"/>
                    </a:cubicBezTo>
                    <a:cubicBezTo>
                      <a:pt x="20" y="56"/>
                      <a:pt x="21" y="55"/>
                      <a:pt x="22" y="55"/>
                    </a:cubicBezTo>
                    <a:cubicBezTo>
                      <a:pt x="22" y="55"/>
                      <a:pt x="22" y="55"/>
                      <a:pt x="22" y="55"/>
                    </a:cubicBezTo>
                    <a:cubicBezTo>
                      <a:pt x="39" y="55"/>
                      <a:pt x="39" y="55"/>
                      <a:pt x="39" y="55"/>
                    </a:cubicBezTo>
                    <a:cubicBezTo>
                      <a:pt x="39" y="55"/>
                      <a:pt x="39" y="55"/>
                      <a:pt x="39" y="55"/>
                    </a:cubicBezTo>
                    <a:cubicBezTo>
                      <a:pt x="40" y="55"/>
                      <a:pt x="41" y="56"/>
                      <a:pt x="42" y="57"/>
                    </a:cubicBezTo>
                    <a:cubicBezTo>
                      <a:pt x="42" y="57"/>
                      <a:pt x="43" y="59"/>
                      <a:pt x="43" y="60"/>
                    </a:cubicBezTo>
                    <a:lnTo>
                      <a:pt x="43" y="78"/>
                    </a:ln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73" name="Freeform 306"/>
              <p:cNvSpPr>
                <a:spLocks/>
              </p:cNvSpPr>
              <p:nvPr/>
            </p:nvSpPr>
            <p:spPr bwMode="auto">
              <a:xfrm>
                <a:off x="2101851" y="5046663"/>
                <a:ext cx="57150" cy="69850"/>
              </a:xfrm>
              <a:custGeom>
                <a:avLst/>
                <a:gdLst>
                  <a:gd name="T0" fmla="*/ 1 w 18"/>
                  <a:gd name="T1" fmla="*/ 22 h 22"/>
                  <a:gd name="T2" fmla="*/ 18 w 18"/>
                  <a:gd name="T3" fmla="*/ 0 h 22"/>
                  <a:gd name="T4" fmla="*/ 1 w 18"/>
                  <a:gd name="T5" fmla="*/ 0 h 22"/>
                  <a:gd name="T6" fmla="*/ 0 w 18"/>
                  <a:gd name="T7" fmla="*/ 2 h 22"/>
                  <a:gd name="T8" fmla="*/ 0 w 18"/>
                  <a:gd name="T9" fmla="*/ 20 h 22"/>
                  <a:gd name="T10" fmla="*/ 1 w 18"/>
                  <a:gd name="T11" fmla="*/ 22 h 22"/>
                </a:gdLst>
                <a:ahLst/>
                <a:cxnLst>
                  <a:cxn ang="0">
                    <a:pos x="T0" y="T1"/>
                  </a:cxn>
                  <a:cxn ang="0">
                    <a:pos x="T2" y="T3"/>
                  </a:cxn>
                  <a:cxn ang="0">
                    <a:pos x="T4" y="T5"/>
                  </a:cxn>
                  <a:cxn ang="0">
                    <a:pos x="T6" y="T7"/>
                  </a:cxn>
                  <a:cxn ang="0">
                    <a:pos x="T8" y="T9"/>
                  </a:cxn>
                  <a:cxn ang="0">
                    <a:pos x="T10" y="T11"/>
                  </a:cxn>
                </a:cxnLst>
                <a:rect l="0" t="0" r="r" b="b"/>
                <a:pathLst>
                  <a:path w="18" h="22">
                    <a:moveTo>
                      <a:pt x="1" y="22"/>
                    </a:moveTo>
                    <a:cubicBezTo>
                      <a:pt x="18" y="0"/>
                      <a:pt x="18" y="0"/>
                      <a:pt x="18" y="0"/>
                    </a:cubicBezTo>
                    <a:cubicBezTo>
                      <a:pt x="1" y="0"/>
                      <a:pt x="1" y="0"/>
                      <a:pt x="1" y="0"/>
                    </a:cubicBezTo>
                    <a:cubicBezTo>
                      <a:pt x="1" y="0"/>
                      <a:pt x="0" y="1"/>
                      <a:pt x="0" y="2"/>
                    </a:cubicBezTo>
                    <a:cubicBezTo>
                      <a:pt x="0" y="20"/>
                      <a:pt x="0" y="20"/>
                      <a:pt x="0" y="20"/>
                    </a:cubicBezTo>
                    <a:cubicBezTo>
                      <a:pt x="0" y="21"/>
                      <a:pt x="1" y="22"/>
                      <a:pt x="1" y="22"/>
                    </a:cubicBez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74" name="Freeform 307"/>
              <p:cNvSpPr>
                <a:spLocks/>
              </p:cNvSpPr>
              <p:nvPr/>
            </p:nvSpPr>
            <p:spPr bwMode="auto">
              <a:xfrm>
                <a:off x="2105026" y="5046663"/>
                <a:ext cx="57150" cy="69850"/>
              </a:xfrm>
              <a:custGeom>
                <a:avLst/>
                <a:gdLst>
                  <a:gd name="T0" fmla="*/ 17 w 18"/>
                  <a:gd name="T1" fmla="*/ 22 h 22"/>
                  <a:gd name="T2" fmla="*/ 18 w 18"/>
                  <a:gd name="T3" fmla="*/ 20 h 22"/>
                  <a:gd name="T4" fmla="*/ 18 w 18"/>
                  <a:gd name="T5" fmla="*/ 2 h 22"/>
                  <a:gd name="T6" fmla="*/ 17 w 18"/>
                  <a:gd name="T7" fmla="*/ 0 h 22"/>
                  <a:gd name="T8" fmla="*/ 0 w 18"/>
                  <a:gd name="T9" fmla="*/ 22 h 22"/>
                  <a:gd name="T10" fmla="*/ 17 w 18"/>
                  <a:gd name="T11" fmla="*/ 22 h 22"/>
                </a:gdLst>
                <a:ahLst/>
                <a:cxnLst>
                  <a:cxn ang="0">
                    <a:pos x="T0" y="T1"/>
                  </a:cxn>
                  <a:cxn ang="0">
                    <a:pos x="T2" y="T3"/>
                  </a:cxn>
                  <a:cxn ang="0">
                    <a:pos x="T4" y="T5"/>
                  </a:cxn>
                  <a:cxn ang="0">
                    <a:pos x="T6" y="T7"/>
                  </a:cxn>
                  <a:cxn ang="0">
                    <a:pos x="T8" y="T9"/>
                  </a:cxn>
                  <a:cxn ang="0">
                    <a:pos x="T10" y="T11"/>
                  </a:cxn>
                </a:cxnLst>
                <a:rect l="0" t="0" r="r" b="b"/>
                <a:pathLst>
                  <a:path w="18" h="22">
                    <a:moveTo>
                      <a:pt x="17" y="22"/>
                    </a:moveTo>
                    <a:cubicBezTo>
                      <a:pt x="17" y="22"/>
                      <a:pt x="18" y="21"/>
                      <a:pt x="18" y="20"/>
                    </a:cubicBezTo>
                    <a:cubicBezTo>
                      <a:pt x="18" y="2"/>
                      <a:pt x="18" y="2"/>
                      <a:pt x="18" y="2"/>
                    </a:cubicBezTo>
                    <a:cubicBezTo>
                      <a:pt x="18" y="1"/>
                      <a:pt x="17" y="0"/>
                      <a:pt x="17" y="0"/>
                    </a:cubicBezTo>
                    <a:cubicBezTo>
                      <a:pt x="0" y="22"/>
                      <a:pt x="0" y="22"/>
                      <a:pt x="0" y="22"/>
                    </a:cubicBezTo>
                    <a:lnTo>
                      <a:pt x="17"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75" name="Freeform 308"/>
              <p:cNvSpPr>
                <a:spLocks/>
              </p:cNvSpPr>
              <p:nvPr/>
            </p:nvSpPr>
            <p:spPr bwMode="auto">
              <a:xfrm>
                <a:off x="2105026" y="5191126"/>
                <a:ext cx="57150" cy="69850"/>
              </a:xfrm>
              <a:custGeom>
                <a:avLst/>
                <a:gdLst>
                  <a:gd name="T0" fmla="*/ 17 w 18"/>
                  <a:gd name="T1" fmla="*/ 0 h 22"/>
                  <a:gd name="T2" fmla="*/ 0 w 18"/>
                  <a:gd name="T3" fmla="*/ 22 h 22"/>
                  <a:gd name="T4" fmla="*/ 17 w 18"/>
                  <a:gd name="T5" fmla="*/ 22 h 22"/>
                  <a:gd name="T6" fmla="*/ 18 w 18"/>
                  <a:gd name="T7" fmla="*/ 20 h 22"/>
                  <a:gd name="T8" fmla="*/ 18 w 18"/>
                  <a:gd name="T9" fmla="*/ 2 h 22"/>
                  <a:gd name="T10" fmla="*/ 17 w 18"/>
                  <a:gd name="T11" fmla="*/ 0 h 22"/>
                </a:gdLst>
                <a:ahLst/>
                <a:cxnLst>
                  <a:cxn ang="0">
                    <a:pos x="T0" y="T1"/>
                  </a:cxn>
                  <a:cxn ang="0">
                    <a:pos x="T2" y="T3"/>
                  </a:cxn>
                  <a:cxn ang="0">
                    <a:pos x="T4" y="T5"/>
                  </a:cxn>
                  <a:cxn ang="0">
                    <a:pos x="T6" y="T7"/>
                  </a:cxn>
                  <a:cxn ang="0">
                    <a:pos x="T8" y="T9"/>
                  </a:cxn>
                  <a:cxn ang="0">
                    <a:pos x="T10" y="T11"/>
                  </a:cxn>
                </a:cxnLst>
                <a:rect l="0" t="0" r="r" b="b"/>
                <a:pathLst>
                  <a:path w="18" h="22">
                    <a:moveTo>
                      <a:pt x="17" y="0"/>
                    </a:moveTo>
                    <a:cubicBezTo>
                      <a:pt x="0" y="22"/>
                      <a:pt x="0" y="22"/>
                      <a:pt x="0" y="22"/>
                    </a:cubicBezTo>
                    <a:cubicBezTo>
                      <a:pt x="17" y="22"/>
                      <a:pt x="17" y="22"/>
                      <a:pt x="17" y="22"/>
                    </a:cubicBezTo>
                    <a:cubicBezTo>
                      <a:pt x="17" y="22"/>
                      <a:pt x="18" y="21"/>
                      <a:pt x="18" y="20"/>
                    </a:cubicBezTo>
                    <a:cubicBezTo>
                      <a:pt x="18" y="2"/>
                      <a:pt x="18" y="2"/>
                      <a:pt x="18" y="2"/>
                    </a:cubicBezTo>
                    <a:cubicBezTo>
                      <a:pt x="18" y="1"/>
                      <a:pt x="17" y="0"/>
                      <a:pt x="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76" name="Freeform 309"/>
              <p:cNvSpPr>
                <a:spLocks/>
              </p:cNvSpPr>
              <p:nvPr/>
            </p:nvSpPr>
            <p:spPr bwMode="auto">
              <a:xfrm>
                <a:off x="2101851" y="5191126"/>
                <a:ext cx="57150" cy="69850"/>
              </a:xfrm>
              <a:custGeom>
                <a:avLst/>
                <a:gdLst>
                  <a:gd name="T0" fmla="*/ 1 w 18"/>
                  <a:gd name="T1" fmla="*/ 0 h 22"/>
                  <a:gd name="T2" fmla="*/ 0 w 18"/>
                  <a:gd name="T3" fmla="*/ 2 h 22"/>
                  <a:gd name="T4" fmla="*/ 0 w 18"/>
                  <a:gd name="T5" fmla="*/ 20 h 22"/>
                  <a:gd name="T6" fmla="*/ 1 w 18"/>
                  <a:gd name="T7" fmla="*/ 22 h 22"/>
                  <a:gd name="T8" fmla="*/ 18 w 18"/>
                  <a:gd name="T9" fmla="*/ 0 h 22"/>
                  <a:gd name="T10" fmla="*/ 1 w 18"/>
                  <a:gd name="T11" fmla="*/ 0 h 22"/>
                </a:gdLst>
                <a:ahLst/>
                <a:cxnLst>
                  <a:cxn ang="0">
                    <a:pos x="T0" y="T1"/>
                  </a:cxn>
                  <a:cxn ang="0">
                    <a:pos x="T2" y="T3"/>
                  </a:cxn>
                  <a:cxn ang="0">
                    <a:pos x="T4" y="T5"/>
                  </a:cxn>
                  <a:cxn ang="0">
                    <a:pos x="T6" y="T7"/>
                  </a:cxn>
                  <a:cxn ang="0">
                    <a:pos x="T8" y="T9"/>
                  </a:cxn>
                  <a:cxn ang="0">
                    <a:pos x="T10" y="T11"/>
                  </a:cxn>
                </a:cxnLst>
                <a:rect l="0" t="0" r="r" b="b"/>
                <a:pathLst>
                  <a:path w="18" h="22">
                    <a:moveTo>
                      <a:pt x="1" y="0"/>
                    </a:moveTo>
                    <a:cubicBezTo>
                      <a:pt x="1" y="0"/>
                      <a:pt x="0" y="1"/>
                      <a:pt x="0" y="2"/>
                    </a:cubicBezTo>
                    <a:cubicBezTo>
                      <a:pt x="0" y="20"/>
                      <a:pt x="0" y="20"/>
                      <a:pt x="0" y="20"/>
                    </a:cubicBezTo>
                    <a:cubicBezTo>
                      <a:pt x="0" y="21"/>
                      <a:pt x="1" y="22"/>
                      <a:pt x="1" y="22"/>
                    </a:cubicBezTo>
                    <a:cubicBezTo>
                      <a:pt x="18" y="0"/>
                      <a:pt x="18" y="0"/>
                      <a:pt x="18" y="0"/>
                    </a:cubicBezTo>
                    <a:lnTo>
                      <a:pt x="1" y="0"/>
                    </a:ln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77" name="Freeform 310"/>
              <p:cNvSpPr>
                <a:spLocks noEditPoints="1"/>
              </p:cNvSpPr>
              <p:nvPr/>
            </p:nvSpPr>
            <p:spPr bwMode="auto">
              <a:xfrm>
                <a:off x="2090738" y="5037138"/>
                <a:ext cx="80963" cy="90488"/>
              </a:xfrm>
              <a:custGeom>
                <a:avLst/>
                <a:gdLst>
                  <a:gd name="T0" fmla="*/ 4 w 25"/>
                  <a:gd name="T1" fmla="*/ 28 h 28"/>
                  <a:gd name="T2" fmla="*/ 4 w 25"/>
                  <a:gd name="T3" fmla="*/ 28 h 28"/>
                  <a:gd name="T4" fmla="*/ 21 w 25"/>
                  <a:gd name="T5" fmla="*/ 28 h 28"/>
                  <a:gd name="T6" fmla="*/ 25 w 25"/>
                  <a:gd name="T7" fmla="*/ 25 h 28"/>
                  <a:gd name="T8" fmla="*/ 25 w 25"/>
                  <a:gd name="T9" fmla="*/ 23 h 28"/>
                  <a:gd name="T10" fmla="*/ 25 w 25"/>
                  <a:gd name="T11" fmla="*/ 5 h 28"/>
                  <a:gd name="T12" fmla="*/ 25 w 25"/>
                  <a:gd name="T13" fmla="*/ 3 h 28"/>
                  <a:gd name="T14" fmla="*/ 21 w 25"/>
                  <a:gd name="T15" fmla="*/ 0 h 28"/>
                  <a:gd name="T16" fmla="*/ 4 w 25"/>
                  <a:gd name="T17" fmla="*/ 0 h 28"/>
                  <a:gd name="T18" fmla="*/ 4 w 25"/>
                  <a:gd name="T19" fmla="*/ 0 h 28"/>
                  <a:gd name="T20" fmla="*/ 0 w 25"/>
                  <a:gd name="T21" fmla="*/ 3 h 28"/>
                  <a:gd name="T22" fmla="*/ 0 w 25"/>
                  <a:gd name="T23" fmla="*/ 5 h 28"/>
                  <a:gd name="T24" fmla="*/ 0 w 25"/>
                  <a:gd name="T25" fmla="*/ 23 h 28"/>
                  <a:gd name="T26" fmla="*/ 0 w 25"/>
                  <a:gd name="T27" fmla="*/ 25 h 28"/>
                  <a:gd name="T28" fmla="*/ 4 w 25"/>
                  <a:gd name="T29" fmla="*/ 28 h 28"/>
                  <a:gd name="T30" fmla="*/ 3 w 25"/>
                  <a:gd name="T31" fmla="*/ 5 h 28"/>
                  <a:gd name="T32" fmla="*/ 4 w 25"/>
                  <a:gd name="T33" fmla="*/ 3 h 28"/>
                  <a:gd name="T34" fmla="*/ 21 w 25"/>
                  <a:gd name="T35" fmla="*/ 3 h 28"/>
                  <a:gd name="T36" fmla="*/ 22 w 25"/>
                  <a:gd name="T37" fmla="*/ 5 h 28"/>
                  <a:gd name="T38" fmla="*/ 22 w 25"/>
                  <a:gd name="T39" fmla="*/ 23 h 28"/>
                  <a:gd name="T40" fmla="*/ 21 w 25"/>
                  <a:gd name="T41" fmla="*/ 25 h 28"/>
                  <a:gd name="T42" fmla="*/ 4 w 25"/>
                  <a:gd name="T43" fmla="*/ 25 h 28"/>
                  <a:gd name="T44" fmla="*/ 3 w 25"/>
                  <a:gd name="T45" fmla="*/ 23 h 28"/>
                  <a:gd name="T46" fmla="*/ 3 w 25"/>
                  <a:gd name="T47"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 h="28">
                    <a:moveTo>
                      <a:pt x="4" y="28"/>
                    </a:moveTo>
                    <a:cubicBezTo>
                      <a:pt x="4" y="28"/>
                      <a:pt x="4" y="28"/>
                      <a:pt x="4" y="28"/>
                    </a:cubicBezTo>
                    <a:cubicBezTo>
                      <a:pt x="21" y="28"/>
                      <a:pt x="21" y="28"/>
                      <a:pt x="21" y="28"/>
                    </a:cubicBezTo>
                    <a:cubicBezTo>
                      <a:pt x="22" y="28"/>
                      <a:pt x="24" y="27"/>
                      <a:pt x="25" y="25"/>
                    </a:cubicBezTo>
                    <a:cubicBezTo>
                      <a:pt x="25" y="24"/>
                      <a:pt x="25" y="24"/>
                      <a:pt x="25" y="23"/>
                    </a:cubicBezTo>
                    <a:cubicBezTo>
                      <a:pt x="25" y="5"/>
                      <a:pt x="25" y="5"/>
                      <a:pt x="25" y="5"/>
                    </a:cubicBezTo>
                    <a:cubicBezTo>
                      <a:pt x="25" y="4"/>
                      <a:pt x="25" y="4"/>
                      <a:pt x="25" y="3"/>
                    </a:cubicBezTo>
                    <a:cubicBezTo>
                      <a:pt x="24" y="1"/>
                      <a:pt x="22" y="0"/>
                      <a:pt x="21" y="0"/>
                    </a:cubicBezTo>
                    <a:cubicBezTo>
                      <a:pt x="4" y="0"/>
                      <a:pt x="4" y="0"/>
                      <a:pt x="4" y="0"/>
                    </a:cubicBezTo>
                    <a:cubicBezTo>
                      <a:pt x="4" y="0"/>
                      <a:pt x="4" y="0"/>
                      <a:pt x="4" y="0"/>
                    </a:cubicBezTo>
                    <a:cubicBezTo>
                      <a:pt x="3" y="0"/>
                      <a:pt x="1" y="1"/>
                      <a:pt x="0" y="3"/>
                    </a:cubicBezTo>
                    <a:cubicBezTo>
                      <a:pt x="0" y="4"/>
                      <a:pt x="0" y="4"/>
                      <a:pt x="0" y="5"/>
                    </a:cubicBezTo>
                    <a:cubicBezTo>
                      <a:pt x="0" y="23"/>
                      <a:pt x="0" y="23"/>
                      <a:pt x="0" y="23"/>
                    </a:cubicBezTo>
                    <a:cubicBezTo>
                      <a:pt x="0" y="24"/>
                      <a:pt x="0" y="24"/>
                      <a:pt x="0" y="25"/>
                    </a:cubicBezTo>
                    <a:cubicBezTo>
                      <a:pt x="1" y="27"/>
                      <a:pt x="3" y="28"/>
                      <a:pt x="4" y="28"/>
                    </a:cubicBezTo>
                    <a:close/>
                    <a:moveTo>
                      <a:pt x="3" y="5"/>
                    </a:moveTo>
                    <a:cubicBezTo>
                      <a:pt x="3" y="4"/>
                      <a:pt x="4" y="3"/>
                      <a:pt x="4" y="3"/>
                    </a:cubicBezTo>
                    <a:cubicBezTo>
                      <a:pt x="21" y="3"/>
                      <a:pt x="21" y="3"/>
                      <a:pt x="21" y="3"/>
                    </a:cubicBezTo>
                    <a:cubicBezTo>
                      <a:pt x="21" y="3"/>
                      <a:pt x="22" y="4"/>
                      <a:pt x="22" y="5"/>
                    </a:cubicBezTo>
                    <a:cubicBezTo>
                      <a:pt x="22" y="23"/>
                      <a:pt x="22" y="23"/>
                      <a:pt x="22" y="23"/>
                    </a:cubicBezTo>
                    <a:cubicBezTo>
                      <a:pt x="22" y="24"/>
                      <a:pt x="21" y="25"/>
                      <a:pt x="21" y="25"/>
                    </a:cubicBezTo>
                    <a:cubicBezTo>
                      <a:pt x="4" y="25"/>
                      <a:pt x="4" y="25"/>
                      <a:pt x="4" y="25"/>
                    </a:cubicBezTo>
                    <a:cubicBezTo>
                      <a:pt x="4" y="25"/>
                      <a:pt x="3" y="24"/>
                      <a:pt x="3" y="23"/>
                    </a:cubicBezTo>
                    <a:lnTo>
                      <a:pt x="3" y="5"/>
                    </a:lnTo>
                    <a:close/>
                  </a:path>
                </a:pathLst>
              </a:custGeom>
              <a:solidFill>
                <a:srgbClr val="E2B2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78" name="Freeform 311"/>
              <p:cNvSpPr>
                <a:spLocks noEditPoints="1"/>
              </p:cNvSpPr>
              <p:nvPr/>
            </p:nvSpPr>
            <p:spPr bwMode="auto">
              <a:xfrm>
                <a:off x="2090738" y="5181601"/>
                <a:ext cx="80963" cy="88900"/>
              </a:xfrm>
              <a:custGeom>
                <a:avLst/>
                <a:gdLst>
                  <a:gd name="T0" fmla="*/ 21 w 25"/>
                  <a:gd name="T1" fmla="*/ 0 h 28"/>
                  <a:gd name="T2" fmla="*/ 4 w 25"/>
                  <a:gd name="T3" fmla="*/ 0 h 28"/>
                  <a:gd name="T4" fmla="*/ 4 w 25"/>
                  <a:gd name="T5" fmla="*/ 0 h 28"/>
                  <a:gd name="T6" fmla="*/ 1 w 25"/>
                  <a:gd name="T7" fmla="*/ 2 h 28"/>
                  <a:gd name="T8" fmla="*/ 0 w 25"/>
                  <a:gd name="T9" fmla="*/ 5 h 28"/>
                  <a:gd name="T10" fmla="*/ 0 w 25"/>
                  <a:gd name="T11" fmla="*/ 23 h 28"/>
                  <a:gd name="T12" fmla="*/ 1 w 25"/>
                  <a:gd name="T13" fmla="*/ 27 h 28"/>
                  <a:gd name="T14" fmla="*/ 4 w 25"/>
                  <a:gd name="T15" fmla="*/ 28 h 28"/>
                  <a:gd name="T16" fmla="*/ 4 w 25"/>
                  <a:gd name="T17" fmla="*/ 28 h 28"/>
                  <a:gd name="T18" fmla="*/ 21 w 25"/>
                  <a:gd name="T19" fmla="*/ 28 h 28"/>
                  <a:gd name="T20" fmla="*/ 24 w 25"/>
                  <a:gd name="T21" fmla="*/ 27 h 28"/>
                  <a:gd name="T22" fmla="*/ 25 w 25"/>
                  <a:gd name="T23" fmla="*/ 23 h 28"/>
                  <a:gd name="T24" fmla="*/ 25 w 25"/>
                  <a:gd name="T25" fmla="*/ 5 h 28"/>
                  <a:gd name="T26" fmla="*/ 24 w 25"/>
                  <a:gd name="T27" fmla="*/ 2 h 28"/>
                  <a:gd name="T28" fmla="*/ 21 w 25"/>
                  <a:gd name="T29" fmla="*/ 0 h 28"/>
                  <a:gd name="T30" fmla="*/ 22 w 25"/>
                  <a:gd name="T31" fmla="*/ 23 h 28"/>
                  <a:gd name="T32" fmla="*/ 21 w 25"/>
                  <a:gd name="T33" fmla="*/ 25 h 28"/>
                  <a:gd name="T34" fmla="*/ 4 w 25"/>
                  <a:gd name="T35" fmla="*/ 25 h 28"/>
                  <a:gd name="T36" fmla="*/ 3 w 25"/>
                  <a:gd name="T37" fmla="*/ 23 h 28"/>
                  <a:gd name="T38" fmla="*/ 3 w 25"/>
                  <a:gd name="T39" fmla="*/ 5 h 28"/>
                  <a:gd name="T40" fmla="*/ 4 w 25"/>
                  <a:gd name="T41" fmla="*/ 3 h 28"/>
                  <a:gd name="T42" fmla="*/ 21 w 25"/>
                  <a:gd name="T43" fmla="*/ 3 h 28"/>
                  <a:gd name="T44" fmla="*/ 22 w 25"/>
                  <a:gd name="T45" fmla="*/ 5 h 28"/>
                  <a:gd name="T46" fmla="*/ 22 w 25"/>
                  <a:gd name="T47"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 h="28">
                    <a:moveTo>
                      <a:pt x="21" y="0"/>
                    </a:moveTo>
                    <a:cubicBezTo>
                      <a:pt x="4" y="0"/>
                      <a:pt x="4" y="0"/>
                      <a:pt x="4" y="0"/>
                    </a:cubicBezTo>
                    <a:cubicBezTo>
                      <a:pt x="4" y="0"/>
                      <a:pt x="4" y="0"/>
                      <a:pt x="4" y="0"/>
                    </a:cubicBezTo>
                    <a:cubicBezTo>
                      <a:pt x="3" y="0"/>
                      <a:pt x="2" y="1"/>
                      <a:pt x="1" y="2"/>
                    </a:cubicBezTo>
                    <a:cubicBezTo>
                      <a:pt x="1" y="2"/>
                      <a:pt x="0" y="4"/>
                      <a:pt x="0" y="5"/>
                    </a:cubicBezTo>
                    <a:cubicBezTo>
                      <a:pt x="0" y="23"/>
                      <a:pt x="0" y="23"/>
                      <a:pt x="0" y="23"/>
                    </a:cubicBezTo>
                    <a:cubicBezTo>
                      <a:pt x="0" y="25"/>
                      <a:pt x="1" y="26"/>
                      <a:pt x="1" y="27"/>
                    </a:cubicBezTo>
                    <a:cubicBezTo>
                      <a:pt x="2" y="27"/>
                      <a:pt x="3" y="28"/>
                      <a:pt x="4" y="28"/>
                    </a:cubicBezTo>
                    <a:cubicBezTo>
                      <a:pt x="4" y="28"/>
                      <a:pt x="4" y="28"/>
                      <a:pt x="4" y="28"/>
                    </a:cubicBezTo>
                    <a:cubicBezTo>
                      <a:pt x="21" y="28"/>
                      <a:pt x="21" y="28"/>
                      <a:pt x="21" y="28"/>
                    </a:cubicBezTo>
                    <a:cubicBezTo>
                      <a:pt x="22" y="28"/>
                      <a:pt x="23" y="27"/>
                      <a:pt x="24" y="27"/>
                    </a:cubicBezTo>
                    <a:cubicBezTo>
                      <a:pt x="24" y="26"/>
                      <a:pt x="25" y="25"/>
                      <a:pt x="25" y="23"/>
                    </a:cubicBezTo>
                    <a:cubicBezTo>
                      <a:pt x="25" y="5"/>
                      <a:pt x="25" y="5"/>
                      <a:pt x="25" y="5"/>
                    </a:cubicBezTo>
                    <a:cubicBezTo>
                      <a:pt x="25" y="4"/>
                      <a:pt x="24" y="2"/>
                      <a:pt x="24" y="2"/>
                    </a:cubicBezTo>
                    <a:cubicBezTo>
                      <a:pt x="23" y="1"/>
                      <a:pt x="22" y="0"/>
                      <a:pt x="21" y="0"/>
                    </a:cubicBezTo>
                    <a:close/>
                    <a:moveTo>
                      <a:pt x="22" y="23"/>
                    </a:moveTo>
                    <a:cubicBezTo>
                      <a:pt x="22" y="24"/>
                      <a:pt x="21" y="25"/>
                      <a:pt x="21" y="25"/>
                    </a:cubicBezTo>
                    <a:cubicBezTo>
                      <a:pt x="4" y="25"/>
                      <a:pt x="4" y="25"/>
                      <a:pt x="4" y="25"/>
                    </a:cubicBezTo>
                    <a:cubicBezTo>
                      <a:pt x="4" y="25"/>
                      <a:pt x="3" y="24"/>
                      <a:pt x="3" y="23"/>
                    </a:cubicBezTo>
                    <a:cubicBezTo>
                      <a:pt x="3" y="5"/>
                      <a:pt x="3" y="5"/>
                      <a:pt x="3" y="5"/>
                    </a:cubicBezTo>
                    <a:cubicBezTo>
                      <a:pt x="3" y="4"/>
                      <a:pt x="4" y="3"/>
                      <a:pt x="4" y="3"/>
                    </a:cubicBezTo>
                    <a:cubicBezTo>
                      <a:pt x="21" y="3"/>
                      <a:pt x="21" y="3"/>
                      <a:pt x="21" y="3"/>
                    </a:cubicBezTo>
                    <a:cubicBezTo>
                      <a:pt x="21" y="3"/>
                      <a:pt x="22" y="4"/>
                      <a:pt x="22" y="5"/>
                    </a:cubicBezTo>
                    <a:lnTo>
                      <a:pt x="22" y="23"/>
                    </a:lnTo>
                    <a:close/>
                  </a:path>
                </a:pathLst>
              </a:custGeom>
              <a:solidFill>
                <a:srgbClr val="E2B2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79" name="Freeform 312"/>
              <p:cNvSpPr>
                <a:spLocks noEditPoints="1"/>
              </p:cNvSpPr>
              <p:nvPr/>
            </p:nvSpPr>
            <p:spPr bwMode="auto">
              <a:xfrm>
                <a:off x="1549401" y="4829176"/>
                <a:ext cx="468313" cy="557213"/>
              </a:xfrm>
              <a:custGeom>
                <a:avLst/>
                <a:gdLst>
                  <a:gd name="T0" fmla="*/ 0 w 147"/>
                  <a:gd name="T1" fmla="*/ 174 h 174"/>
                  <a:gd name="T2" fmla="*/ 16 w 147"/>
                  <a:gd name="T3" fmla="*/ 170 h 174"/>
                  <a:gd name="T4" fmla="*/ 21 w 147"/>
                  <a:gd name="T5" fmla="*/ 166 h 174"/>
                  <a:gd name="T6" fmla="*/ 19 w 147"/>
                  <a:gd name="T7" fmla="*/ 113 h 174"/>
                  <a:gd name="T8" fmla="*/ 19 w 147"/>
                  <a:gd name="T9" fmla="*/ 104 h 174"/>
                  <a:gd name="T10" fmla="*/ 28 w 147"/>
                  <a:gd name="T11" fmla="*/ 104 h 174"/>
                  <a:gd name="T12" fmla="*/ 108 w 147"/>
                  <a:gd name="T13" fmla="*/ 104 h 174"/>
                  <a:gd name="T14" fmla="*/ 125 w 147"/>
                  <a:gd name="T15" fmla="*/ 104 h 174"/>
                  <a:gd name="T16" fmla="*/ 128 w 147"/>
                  <a:gd name="T17" fmla="*/ 108 h 174"/>
                  <a:gd name="T18" fmla="*/ 124 w 147"/>
                  <a:gd name="T19" fmla="*/ 113 h 174"/>
                  <a:gd name="T20" fmla="*/ 125 w 147"/>
                  <a:gd name="T21" fmla="*/ 166 h 174"/>
                  <a:gd name="T22" fmla="*/ 125 w 147"/>
                  <a:gd name="T23" fmla="*/ 174 h 174"/>
                  <a:gd name="T24" fmla="*/ 147 w 147"/>
                  <a:gd name="T25" fmla="*/ 0 h 174"/>
                  <a:gd name="T26" fmla="*/ 0 w 147"/>
                  <a:gd name="T27" fmla="*/ 0 h 174"/>
                  <a:gd name="T28" fmla="*/ 46 w 147"/>
                  <a:gd name="T29" fmla="*/ 86 h 174"/>
                  <a:gd name="T30" fmla="*/ 40 w 147"/>
                  <a:gd name="T31" fmla="*/ 86 h 174"/>
                  <a:gd name="T32" fmla="*/ 25 w 147"/>
                  <a:gd name="T33" fmla="*/ 86 h 174"/>
                  <a:gd name="T34" fmla="*/ 19 w 147"/>
                  <a:gd name="T35" fmla="*/ 80 h 174"/>
                  <a:gd name="T36" fmla="*/ 19 w 147"/>
                  <a:gd name="T37" fmla="*/ 57 h 174"/>
                  <a:gd name="T38" fmla="*/ 21 w 147"/>
                  <a:gd name="T39" fmla="*/ 52 h 174"/>
                  <a:gd name="T40" fmla="*/ 26 w 147"/>
                  <a:gd name="T41" fmla="*/ 51 h 174"/>
                  <a:gd name="T42" fmla="*/ 43 w 147"/>
                  <a:gd name="T43" fmla="*/ 51 h 174"/>
                  <a:gd name="T44" fmla="*/ 51 w 147"/>
                  <a:gd name="T45" fmla="*/ 57 h 174"/>
                  <a:gd name="T46" fmla="*/ 51 w 147"/>
                  <a:gd name="T47" fmla="*/ 36 h 174"/>
                  <a:gd name="T48" fmla="*/ 25 w 147"/>
                  <a:gd name="T49" fmla="*/ 41 h 174"/>
                  <a:gd name="T50" fmla="*/ 19 w 147"/>
                  <a:gd name="T51" fmla="*/ 25 h 174"/>
                  <a:gd name="T52" fmla="*/ 21 w 147"/>
                  <a:gd name="T53" fmla="*/ 8 h 174"/>
                  <a:gd name="T54" fmla="*/ 35 w 147"/>
                  <a:gd name="T55" fmla="*/ 7 h 174"/>
                  <a:gd name="T56" fmla="*/ 43 w 147"/>
                  <a:gd name="T57" fmla="*/ 7 h 174"/>
                  <a:gd name="T58" fmla="*/ 51 w 147"/>
                  <a:gd name="T59" fmla="*/ 12 h 174"/>
                  <a:gd name="T60" fmla="*/ 89 w 147"/>
                  <a:gd name="T61" fmla="*/ 80 h 174"/>
                  <a:gd name="T62" fmla="*/ 84 w 147"/>
                  <a:gd name="T63" fmla="*/ 86 h 174"/>
                  <a:gd name="T64" fmla="*/ 58 w 147"/>
                  <a:gd name="T65" fmla="*/ 80 h 174"/>
                  <a:gd name="T66" fmla="*/ 58 w 147"/>
                  <a:gd name="T67" fmla="*/ 57 h 174"/>
                  <a:gd name="T68" fmla="*/ 63 w 147"/>
                  <a:gd name="T69" fmla="*/ 51 h 174"/>
                  <a:gd name="T70" fmla="*/ 89 w 147"/>
                  <a:gd name="T71" fmla="*/ 56 h 174"/>
                  <a:gd name="T72" fmla="*/ 89 w 147"/>
                  <a:gd name="T73" fmla="*/ 80 h 174"/>
                  <a:gd name="T74" fmla="*/ 102 w 147"/>
                  <a:gd name="T75" fmla="*/ 7 h 174"/>
                  <a:gd name="T76" fmla="*/ 107 w 147"/>
                  <a:gd name="T77" fmla="*/ 7 h 174"/>
                  <a:gd name="T78" fmla="*/ 123 w 147"/>
                  <a:gd name="T79" fmla="*/ 7 h 174"/>
                  <a:gd name="T80" fmla="*/ 128 w 147"/>
                  <a:gd name="T81" fmla="*/ 12 h 174"/>
                  <a:gd name="T82" fmla="*/ 128 w 147"/>
                  <a:gd name="T83" fmla="*/ 36 h 174"/>
                  <a:gd name="T84" fmla="*/ 102 w 147"/>
                  <a:gd name="T85" fmla="*/ 41 h 174"/>
                  <a:gd name="T86" fmla="*/ 96 w 147"/>
                  <a:gd name="T87" fmla="*/ 12 h 174"/>
                  <a:gd name="T88" fmla="*/ 102 w 147"/>
                  <a:gd name="T89" fmla="*/ 51 h 174"/>
                  <a:gd name="T90" fmla="*/ 107 w 147"/>
                  <a:gd name="T91" fmla="*/ 51 h 174"/>
                  <a:gd name="T92" fmla="*/ 123 w 147"/>
                  <a:gd name="T93" fmla="*/ 51 h 174"/>
                  <a:gd name="T94" fmla="*/ 128 w 147"/>
                  <a:gd name="T95" fmla="*/ 56 h 174"/>
                  <a:gd name="T96" fmla="*/ 128 w 147"/>
                  <a:gd name="T97" fmla="*/ 77 h 174"/>
                  <a:gd name="T98" fmla="*/ 126 w 147"/>
                  <a:gd name="T99" fmla="*/ 84 h 174"/>
                  <a:gd name="T100" fmla="*/ 114 w 147"/>
                  <a:gd name="T101" fmla="*/ 86 h 174"/>
                  <a:gd name="T102" fmla="*/ 104 w 147"/>
                  <a:gd name="T103" fmla="*/ 86 h 174"/>
                  <a:gd name="T104" fmla="*/ 96 w 147"/>
                  <a:gd name="T105" fmla="*/ 80 h 174"/>
                  <a:gd name="T106" fmla="*/ 89 w 147"/>
                  <a:gd name="T107" fmla="*/ 12 h 174"/>
                  <a:gd name="T108" fmla="*/ 89 w 147"/>
                  <a:gd name="T109" fmla="*/ 36 h 174"/>
                  <a:gd name="T110" fmla="*/ 84 w 147"/>
                  <a:gd name="T111" fmla="*/ 41 h 174"/>
                  <a:gd name="T112" fmla="*/ 58 w 147"/>
                  <a:gd name="T113" fmla="*/ 36 h 174"/>
                  <a:gd name="T114" fmla="*/ 58 w 147"/>
                  <a:gd name="T115" fmla="*/ 12 h 174"/>
                  <a:gd name="T116" fmla="*/ 63 w 147"/>
                  <a:gd name="T117" fmla="*/ 7 h 174"/>
                  <a:gd name="T118" fmla="*/ 89 w 147"/>
                  <a:gd name="T119" fmla="*/ 1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7" h="174">
                    <a:moveTo>
                      <a:pt x="0" y="0"/>
                    </a:moveTo>
                    <a:cubicBezTo>
                      <a:pt x="0" y="174"/>
                      <a:pt x="0" y="174"/>
                      <a:pt x="0" y="174"/>
                    </a:cubicBezTo>
                    <a:cubicBezTo>
                      <a:pt x="19" y="174"/>
                      <a:pt x="19" y="174"/>
                      <a:pt x="19" y="174"/>
                    </a:cubicBezTo>
                    <a:cubicBezTo>
                      <a:pt x="18" y="174"/>
                      <a:pt x="16" y="172"/>
                      <a:pt x="16" y="170"/>
                    </a:cubicBezTo>
                    <a:cubicBezTo>
                      <a:pt x="16" y="168"/>
                      <a:pt x="18" y="166"/>
                      <a:pt x="19" y="166"/>
                    </a:cubicBezTo>
                    <a:cubicBezTo>
                      <a:pt x="21" y="166"/>
                      <a:pt x="21" y="166"/>
                      <a:pt x="21" y="166"/>
                    </a:cubicBezTo>
                    <a:cubicBezTo>
                      <a:pt x="21" y="113"/>
                      <a:pt x="21" y="113"/>
                      <a:pt x="21" y="113"/>
                    </a:cubicBezTo>
                    <a:cubicBezTo>
                      <a:pt x="19" y="113"/>
                      <a:pt x="19" y="113"/>
                      <a:pt x="19" y="113"/>
                    </a:cubicBezTo>
                    <a:cubicBezTo>
                      <a:pt x="18" y="113"/>
                      <a:pt x="16" y="111"/>
                      <a:pt x="16" y="108"/>
                    </a:cubicBezTo>
                    <a:cubicBezTo>
                      <a:pt x="16" y="106"/>
                      <a:pt x="18" y="104"/>
                      <a:pt x="19" y="104"/>
                    </a:cubicBezTo>
                    <a:cubicBezTo>
                      <a:pt x="19" y="104"/>
                      <a:pt x="19" y="104"/>
                      <a:pt x="19" y="104"/>
                    </a:cubicBezTo>
                    <a:cubicBezTo>
                      <a:pt x="28" y="104"/>
                      <a:pt x="28" y="104"/>
                      <a:pt x="28" y="104"/>
                    </a:cubicBezTo>
                    <a:cubicBezTo>
                      <a:pt x="37" y="104"/>
                      <a:pt x="37" y="104"/>
                      <a:pt x="37" y="104"/>
                    </a:cubicBezTo>
                    <a:cubicBezTo>
                      <a:pt x="108" y="104"/>
                      <a:pt x="108" y="104"/>
                      <a:pt x="108" y="104"/>
                    </a:cubicBezTo>
                    <a:cubicBezTo>
                      <a:pt x="117" y="104"/>
                      <a:pt x="117" y="104"/>
                      <a:pt x="117" y="104"/>
                    </a:cubicBezTo>
                    <a:cubicBezTo>
                      <a:pt x="125" y="104"/>
                      <a:pt x="125" y="104"/>
                      <a:pt x="125" y="104"/>
                    </a:cubicBezTo>
                    <a:cubicBezTo>
                      <a:pt x="125" y="104"/>
                      <a:pt x="125" y="104"/>
                      <a:pt x="125" y="104"/>
                    </a:cubicBezTo>
                    <a:cubicBezTo>
                      <a:pt x="127" y="104"/>
                      <a:pt x="128" y="106"/>
                      <a:pt x="128" y="108"/>
                    </a:cubicBezTo>
                    <a:cubicBezTo>
                      <a:pt x="128" y="111"/>
                      <a:pt x="127" y="113"/>
                      <a:pt x="125" y="113"/>
                    </a:cubicBezTo>
                    <a:cubicBezTo>
                      <a:pt x="124" y="113"/>
                      <a:pt x="124" y="113"/>
                      <a:pt x="124" y="113"/>
                    </a:cubicBezTo>
                    <a:cubicBezTo>
                      <a:pt x="124" y="166"/>
                      <a:pt x="124" y="166"/>
                      <a:pt x="124" y="166"/>
                    </a:cubicBezTo>
                    <a:cubicBezTo>
                      <a:pt x="125" y="166"/>
                      <a:pt x="125" y="166"/>
                      <a:pt x="125" y="166"/>
                    </a:cubicBezTo>
                    <a:cubicBezTo>
                      <a:pt x="127" y="166"/>
                      <a:pt x="128" y="168"/>
                      <a:pt x="128" y="170"/>
                    </a:cubicBezTo>
                    <a:cubicBezTo>
                      <a:pt x="128" y="172"/>
                      <a:pt x="127" y="174"/>
                      <a:pt x="125" y="174"/>
                    </a:cubicBezTo>
                    <a:cubicBezTo>
                      <a:pt x="147" y="174"/>
                      <a:pt x="147" y="174"/>
                      <a:pt x="147" y="174"/>
                    </a:cubicBezTo>
                    <a:cubicBezTo>
                      <a:pt x="147" y="0"/>
                      <a:pt x="147" y="0"/>
                      <a:pt x="147" y="0"/>
                    </a:cubicBezTo>
                    <a:cubicBezTo>
                      <a:pt x="74" y="0"/>
                      <a:pt x="74" y="0"/>
                      <a:pt x="74" y="0"/>
                    </a:cubicBezTo>
                    <a:lnTo>
                      <a:pt x="0" y="0"/>
                    </a:lnTo>
                    <a:close/>
                    <a:moveTo>
                      <a:pt x="51" y="80"/>
                    </a:moveTo>
                    <a:cubicBezTo>
                      <a:pt x="51" y="83"/>
                      <a:pt x="49" y="86"/>
                      <a:pt x="46" y="86"/>
                    </a:cubicBezTo>
                    <a:cubicBezTo>
                      <a:pt x="43" y="86"/>
                      <a:pt x="43" y="86"/>
                      <a:pt x="43" y="86"/>
                    </a:cubicBezTo>
                    <a:cubicBezTo>
                      <a:pt x="40" y="86"/>
                      <a:pt x="40" y="86"/>
                      <a:pt x="40" y="86"/>
                    </a:cubicBezTo>
                    <a:cubicBezTo>
                      <a:pt x="33" y="86"/>
                      <a:pt x="33" y="86"/>
                      <a:pt x="33" y="86"/>
                    </a:cubicBezTo>
                    <a:cubicBezTo>
                      <a:pt x="25" y="86"/>
                      <a:pt x="25" y="86"/>
                      <a:pt x="25" y="86"/>
                    </a:cubicBezTo>
                    <a:cubicBezTo>
                      <a:pt x="23" y="86"/>
                      <a:pt x="22" y="85"/>
                      <a:pt x="21" y="84"/>
                    </a:cubicBezTo>
                    <a:cubicBezTo>
                      <a:pt x="20" y="83"/>
                      <a:pt x="19" y="82"/>
                      <a:pt x="19" y="80"/>
                    </a:cubicBezTo>
                    <a:cubicBezTo>
                      <a:pt x="19" y="77"/>
                      <a:pt x="19" y="77"/>
                      <a:pt x="19" y="77"/>
                    </a:cubicBezTo>
                    <a:cubicBezTo>
                      <a:pt x="19" y="57"/>
                      <a:pt x="19" y="57"/>
                      <a:pt x="19" y="57"/>
                    </a:cubicBezTo>
                    <a:cubicBezTo>
                      <a:pt x="19" y="57"/>
                      <a:pt x="19" y="57"/>
                      <a:pt x="19" y="56"/>
                    </a:cubicBezTo>
                    <a:cubicBezTo>
                      <a:pt x="19" y="55"/>
                      <a:pt x="20" y="53"/>
                      <a:pt x="21" y="52"/>
                    </a:cubicBezTo>
                    <a:cubicBezTo>
                      <a:pt x="22" y="51"/>
                      <a:pt x="23" y="51"/>
                      <a:pt x="25" y="51"/>
                    </a:cubicBezTo>
                    <a:cubicBezTo>
                      <a:pt x="26" y="51"/>
                      <a:pt x="26" y="51"/>
                      <a:pt x="26" y="51"/>
                    </a:cubicBezTo>
                    <a:cubicBezTo>
                      <a:pt x="40" y="51"/>
                      <a:pt x="40" y="51"/>
                      <a:pt x="40" y="51"/>
                    </a:cubicBezTo>
                    <a:cubicBezTo>
                      <a:pt x="43" y="51"/>
                      <a:pt x="43" y="51"/>
                      <a:pt x="43" y="51"/>
                    </a:cubicBezTo>
                    <a:cubicBezTo>
                      <a:pt x="46" y="51"/>
                      <a:pt x="46" y="51"/>
                      <a:pt x="46" y="51"/>
                    </a:cubicBezTo>
                    <a:cubicBezTo>
                      <a:pt x="49" y="51"/>
                      <a:pt x="51" y="53"/>
                      <a:pt x="51" y="57"/>
                    </a:cubicBezTo>
                    <a:lnTo>
                      <a:pt x="51" y="80"/>
                    </a:lnTo>
                    <a:close/>
                    <a:moveTo>
                      <a:pt x="51" y="36"/>
                    </a:moveTo>
                    <a:cubicBezTo>
                      <a:pt x="51" y="39"/>
                      <a:pt x="49" y="41"/>
                      <a:pt x="46" y="41"/>
                    </a:cubicBezTo>
                    <a:cubicBezTo>
                      <a:pt x="25" y="41"/>
                      <a:pt x="25" y="41"/>
                      <a:pt x="25" y="41"/>
                    </a:cubicBezTo>
                    <a:cubicBezTo>
                      <a:pt x="22" y="41"/>
                      <a:pt x="19" y="39"/>
                      <a:pt x="19" y="36"/>
                    </a:cubicBezTo>
                    <a:cubicBezTo>
                      <a:pt x="19" y="25"/>
                      <a:pt x="19" y="25"/>
                      <a:pt x="19" y="25"/>
                    </a:cubicBezTo>
                    <a:cubicBezTo>
                      <a:pt x="19" y="12"/>
                      <a:pt x="19" y="12"/>
                      <a:pt x="19" y="12"/>
                    </a:cubicBezTo>
                    <a:cubicBezTo>
                      <a:pt x="19" y="11"/>
                      <a:pt x="20" y="9"/>
                      <a:pt x="21" y="8"/>
                    </a:cubicBezTo>
                    <a:cubicBezTo>
                      <a:pt x="22" y="7"/>
                      <a:pt x="23" y="7"/>
                      <a:pt x="25" y="7"/>
                    </a:cubicBezTo>
                    <a:cubicBezTo>
                      <a:pt x="35" y="7"/>
                      <a:pt x="35" y="7"/>
                      <a:pt x="35" y="7"/>
                    </a:cubicBezTo>
                    <a:cubicBezTo>
                      <a:pt x="40" y="7"/>
                      <a:pt x="40" y="7"/>
                      <a:pt x="40" y="7"/>
                    </a:cubicBezTo>
                    <a:cubicBezTo>
                      <a:pt x="43" y="7"/>
                      <a:pt x="43" y="7"/>
                      <a:pt x="43" y="7"/>
                    </a:cubicBezTo>
                    <a:cubicBezTo>
                      <a:pt x="46" y="7"/>
                      <a:pt x="46" y="7"/>
                      <a:pt x="46" y="7"/>
                    </a:cubicBezTo>
                    <a:cubicBezTo>
                      <a:pt x="49" y="7"/>
                      <a:pt x="51" y="9"/>
                      <a:pt x="51" y="12"/>
                    </a:cubicBezTo>
                    <a:lnTo>
                      <a:pt x="51" y="36"/>
                    </a:lnTo>
                    <a:close/>
                    <a:moveTo>
                      <a:pt x="89" y="80"/>
                    </a:moveTo>
                    <a:cubicBezTo>
                      <a:pt x="89" y="80"/>
                      <a:pt x="89" y="80"/>
                      <a:pt x="89" y="81"/>
                    </a:cubicBezTo>
                    <a:cubicBezTo>
                      <a:pt x="89" y="83"/>
                      <a:pt x="87" y="86"/>
                      <a:pt x="84" y="86"/>
                    </a:cubicBezTo>
                    <a:cubicBezTo>
                      <a:pt x="63" y="86"/>
                      <a:pt x="63" y="86"/>
                      <a:pt x="63" y="86"/>
                    </a:cubicBezTo>
                    <a:cubicBezTo>
                      <a:pt x="60" y="86"/>
                      <a:pt x="58" y="83"/>
                      <a:pt x="58" y="80"/>
                    </a:cubicBezTo>
                    <a:cubicBezTo>
                      <a:pt x="58" y="80"/>
                      <a:pt x="58" y="80"/>
                      <a:pt x="58" y="80"/>
                    </a:cubicBezTo>
                    <a:cubicBezTo>
                      <a:pt x="58" y="57"/>
                      <a:pt x="58" y="57"/>
                      <a:pt x="58" y="57"/>
                    </a:cubicBezTo>
                    <a:cubicBezTo>
                      <a:pt x="58" y="56"/>
                      <a:pt x="58" y="56"/>
                      <a:pt x="58" y="56"/>
                    </a:cubicBezTo>
                    <a:cubicBezTo>
                      <a:pt x="58" y="53"/>
                      <a:pt x="60" y="51"/>
                      <a:pt x="63" y="51"/>
                    </a:cubicBezTo>
                    <a:cubicBezTo>
                      <a:pt x="84" y="51"/>
                      <a:pt x="84" y="51"/>
                      <a:pt x="84" y="51"/>
                    </a:cubicBezTo>
                    <a:cubicBezTo>
                      <a:pt x="87" y="51"/>
                      <a:pt x="89" y="53"/>
                      <a:pt x="89" y="56"/>
                    </a:cubicBezTo>
                    <a:cubicBezTo>
                      <a:pt x="89" y="56"/>
                      <a:pt x="89" y="56"/>
                      <a:pt x="89" y="57"/>
                    </a:cubicBezTo>
                    <a:lnTo>
                      <a:pt x="89" y="80"/>
                    </a:lnTo>
                    <a:close/>
                    <a:moveTo>
                      <a:pt x="96" y="12"/>
                    </a:moveTo>
                    <a:cubicBezTo>
                      <a:pt x="96" y="9"/>
                      <a:pt x="99" y="7"/>
                      <a:pt x="102" y="7"/>
                    </a:cubicBezTo>
                    <a:cubicBezTo>
                      <a:pt x="104" y="7"/>
                      <a:pt x="104" y="7"/>
                      <a:pt x="104" y="7"/>
                    </a:cubicBezTo>
                    <a:cubicBezTo>
                      <a:pt x="107" y="7"/>
                      <a:pt x="107" y="7"/>
                      <a:pt x="107" y="7"/>
                    </a:cubicBezTo>
                    <a:cubicBezTo>
                      <a:pt x="112" y="7"/>
                      <a:pt x="112" y="7"/>
                      <a:pt x="112" y="7"/>
                    </a:cubicBezTo>
                    <a:cubicBezTo>
                      <a:pt x="123" y="7"/>
                      <a:pt x="123" y="7"/>
                      <a:pt x="123" y="7"/>
                    </a:cubicBezTo>
                    <a:cubicBezTo>
                      <a:pt x="124" y="7"/>
                      <a:pt x="125" y="7"/>
                      <a:pt x="126" y="8"/>
                    </a:cubicBezTo>
                    <a:cubicBezTo>
                      <a:pt x="127" y="9"/>
                      <a:pt x="128" y="11"/>
                      <a:pt x="128" y="12"/>
                    </a:cubicBezTo>
                    <a:cubicBezTo>
                      <a:pt x="128" y="25"/>
                      <a:pt x="128" y="25"/>
                      <a:pt x="128" y="25"/>
                    </a:cubicBezTo>
                    <a:cubicBezTo>
                      <a:pt x="128" y="36"/>
                      <a:pt x="128" y="36"/>
                      <a:pt x="128" y="36"/>
                    </a:cubicBezTo>
                    <a:cubicBezTo>
                      <a:pt x="128" y="39"/>
                      <a:pt x="126" y="41"/>
                      <a:pt x="123" y="41"/>
                    </a:cubicBezTo>
                    <a:cubicBezTo>
                      <a:pt x="102" y="41"/>
                      <a:pt x="102" y="41"/>
                      <a:pt x="102" y="41"/>
                    </a:cubicBezTo>
                    <a:cubicBezTo>
                      <a:pt x="99" y="41"/>
                      <a:pt x="96" y="39"/>
                      <a:pt x="96" y="36"/>
                    </a:cubicBezTo>
                    <a:lnTo>
                      <a:pt x="96" y="12"/>
                    </a:lnTo>
                    <a:close/>
                    <a:moveTo>
                      <a:pt x="96" y="57"/>
                    </a:moveTo>
                    <a:cubicBezTo>
                      <a:pt x="96" y="53"/>
                      <a:pt x="99" y="51"/>
                      <a:pt x="102" y="51"/>
                    </a:cubicBezTo>
                    <a:cubicBezTo>
                      <a:pt x="104" y="51"/>
                      <a:pt x="104" y="51"/>
                      <a:pt x="104" y="51"/>
                    </a:cubicBezTo>
                    <a:cubicBezTo>
                      <a:pt x="107" y="51"/>
                      <a:pt x="107" y="51"/>
                      <a:pt x="107" y="51"/>
                    </a:cubicBezTo>
                    <a:cubicBezTo>
                      <a:pt x="122" y="51"/>
                      <a:pt x="122" y="51"/>
                      <a:pt x="122" y="51"/>
                    </a:cubicBezTo>
                    <a:cubicBezTo>
                      <a:pt x="123" y="51"/>
                      <a:pt x="123" y="51"/>
                      <a:pt x="123" y="51"/>
                    </a:cubicBezTo>
                    <a:cubicBezTo>
                      <a:pt x="124" y="51"/>
                      <a:pt x="125" y="51"/>
                      <a:pt x="126" y="52"/>
                    </a:cubicBezTo>
                    <a:cubicBezTo>
                      <a:pt x="127" y="53"/>
                      <a:pt x="128" y="55"/>
                      <a:pt x="128" y="56"/>
                    </a:cubicBezTo>
                    <a:cubicBezTo>
                      <a:pt x="128" y="57"/>
                      <a:pt x="128" y="57"/>
                      <a:pt x="128" y="57"/>
                    </a:cubicBezTo>
                    <a:cubicBezTo>
                      <a:pt x="128" y="77"/>
                      <a:pt x="128" y="77"/>
                      <a:pt x="128" y="77"/>
                    </a:cubicBezTo>
                    <a:cubicBezTo>
                      <a:pt x="128" y="80"/>
                      <a:pt x="128" y="80"/>
                      <a:pt x="128" y="80"/>
                    </a:cubicBezTo>
                    <a:cubicBezTo>
                      <a:pt x="128" y="82"/>
                      <a:pt x="127" y="83"/>
                      <a:pt x="126" y="84"/>
                    </a:cubicBezTo>
                    <a:cubicBezTo>
                      <a:pt x="125" y="85"/>
                      <a:pt x="124" y="86"/>
                      <a:pt x="123" y="86"/>
                    </a:cubicBezTo>
                    <a:cubicBezTo>
                      <a:pt x="114" y="86"/>
                      <a:pt x="114" y="86"/>
                      <a:pt x="114" y="86"/>
                    </a:cubicBezTo>
                    <a:cubicBezTo>
                      <a:pt x="107" y="86"/>
                      <a:pt x="107" y="86"/>
                      <a:pt x="107" y="86"/>
                    </a:cubicBezTo>
                    <a:cubicBezTo>
                      <a:pt x="104" y="86"/>
                      <a:pt x="104" y="86"/>
                      <a:pt x="104" y="86"/>
                    </a:cubicBezTo>
                    <a:cubicBezTo>
                      <a:pt x="102" y="86"/>
                      <a:pt x="102" y="86"/>
                      <a:pt x="102" y="86"/>
                    </a:cubicBezTo>
                    <a:cubicBezTo>
                      <a:pt x="99" y="86"/>
                      <a:pt x="96" y="83"/>
                      <a:pt x="96" y="80"/>
                    </a:cubicBezTo>
                    <a:lnTo>
                      <a:pt x="96" y="57"/>
                    </a:lnTo>
                    <a:close/>
                    <a:moveTo>
                      <a:pt x="89" y="12"/>
                    </a:moveTo>
                    <a:cubicBezTo>
                      <a:pt x="89" y="12"/>
                      <a:pt x="89" y="12"/>
                      <a:pt x="89" y="12"/>
                    </a:cubicBezTo>
                    <a:cubicBezTo>
                      <a:pt x="89" y="36"/>
                      <a:pt x="89" y="36"/>
                      <a:pt x="89" y="36"/>
                    </a:cubicBezTo>
                    <a:cubicBezTo>
                      <a:pt x="89" y="36"/>
                      <a:pt x="89" y="36"/>
                      <a:pt x="89" y="36"/>
                    </a:cubicBezTo>
                    <a:cubicBezTo>
                      <a:pt x="89" y="39"/>
                      <a:pt x="87" y="41"/>
                      <a:pt x="84" y="41"/>
                    </a:cubicBezTo>
                    <a:cubicBezTo>
                      <a:pt x="63" y="41"/>
                      <a:pt x="63" y="41"/>
                      <a:pt x="63" y="41"/>
                    </a:cubicBezTo>
                    <a:cubicBezTo>
                      <a:pt x="60" y="41"/>
                      <a:pt x="58" y="39"/>
                      <a:pt x="58" y="36"/>
                    </a:cubicBezTo>
                    <a:cubicBezTo>
                      <a:pt x="58" y="36"/>
                      <a:pt x="58" y="36"/>
                      <a:pt x="58" y="36"/>
                    </a:cubicBezTo>
                    <a:cubicBezTo>
                      <a:pt x="58" y="12"/>
                      <a:pt x="58" y="12"/>
                      <a:pt x="58" y="12"/>
                    </a:cubicBezTo>
                    <a:cubicBezTo>
                      <a:pt x="58" y="12"/>
                      <a:pt x="58" y="12"/>
                      <a:pt x="58" y="12"/>
                    </a:cubicBezTo>
                    <a:cubicBezTo>
                      <a:pt x="58" y="9"/>
                      <a:pt x="60" y="7"/>
                      <a:pt x="63" y="7"/>
                    </a:cubicBezTo>
                    <a:cubicBezTo>
                      <a:pt x="84" y="7"/>
                      <a:pt x="84" y="7"/>
                      <a:pt x="84" y="7"/>
                    </a:cubicBezTo>
                    <a:cubicBezTo>
                      <a:pt x="87" y="7"/>
                      <a:pt x="89" y="9"/>
                      <a:pt x="89" y="12"/>
                    </a:cubicBezTo>
                    <a:close/>
                  </a:path>
                </a:pathLst>
              </a:custGeom>
              <a:solidFill>
                <a:srgbClr val="E2B2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80" name="Freeform 313"/>
              <p:cNvSpPr>
                <a:spLocks/>
              </p:cNvSpPr>
              <p:nvPr/>
            </p:nvSpPr>
            <p:spPr bwMode="auto">
              <a:xfrm>
                <a:off x="1660526" y="5191126"/>
                <a:ext cx="236538" cy="195263"/>
              </a:xfrm>
              <a:custGeom>
                <a:avLst/>
                <a:gdLst>
                  <a:gd name="T0" fmla="*/ 70 w 74"/>
                  <a:gd name="T1" fmla="*/ 57 h 61"/>
                  <a:gd name="T2" fmla="*/ 73 w 74"/>
                  <a:gd name="T3" fmla="*/ 53 h 61"/>
                  <a:gd name="T4" fmla="*/ 74 w 74"/>
                  <a:gd name="T5" fmla="*/ 53 h 61"/>
                  <a:gd name="T6" fmla="*/ 74 w 74"/>
                  <a:gd name="T7" fmla="*/ 0 h 61"/>
                  <a:gd name="T8" fmla="*/ 73 w 74"/>
                  <a:gd name="T9" fmla="*/ 0 h 61"/>
                  <a:gd name="T10" fmla="*/ 2 w 74"/>
                  <a:gd name="T11" fmla="*/ 0 h 61"/>
                  <a:gd name="T12" fmla="*/ 0 w 74"/>
                  <a:gd name="T13" fmla="*/ 0 h 61"/>
                  <a:gd name="T14" fmla="*/ 0 w 74"/>
                  <a:gd name="T15" fmla="*/ 53 h 61"/>
                  <a:gd name="T16" fmla="*/ 2 w 74"/>
                  <a:gd name="T17" fmla="*/ 53 h 61"/>
                  <a:gd name="T18" fmla="*/ 5 w 74"/>
                  <a:gd name="T19" fmla="*/ 57 h 61"/>
                  <a:gd name="T20" fmla="*/ 2 w 74"/>
                  <a:gd name="T21" fmla="*/ 61 h 61"/>
                  <a:gd name="T22" fmla="*/ 15 w 74"/>
                  <a:gd name="T23" fmla="*/ 61 h 61"/>
                  <a:gd name="T24" fmla="*/ 15 w 74"/>
                  <a:gd name="T25" fmla="*/ 58 h 61"/>
                  <a:gd name="T26" fmla="*/ 15 w 74"/>
                  <a:gd name="T27" fmla="*/ 26 h 61"/>
                  <a:gd name="T28" fmla="*/ 36 w 74"/>
                  <a:gd name="T29" fmla="*/ 5 h 61"/>
                  <a:gd name="T30" fmla="*/ 58 w 74"/>
                  <a:gd name="T31" fmla="*/ 26 h 61"/>
                  <a:gd name="T32" fmla="*/ 58 w 74"/>
                  <a:gd name="T33" fmla="*/ 61 h 61"/>
                  <a:gd name="T34" fmla="*/ 65 w 74"/>
                  <a:gd name="T35" fmla="*/ 61 h 61"/>
                  <a:gd name="T36" fmla="*/ 73 w 74"/>
                  <a:gd name="T37" fmla="*/ 61 h 61"/>
                  <a:gd name="T38" fmla="*/ 70 w 74"/>
                  <a:gd name="T39" fmla="*/ 5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4" h="61">
                    <a:moveTo>
                      <a:pt x="70" y="57"/>
                    </a:moveTo>
                    <a:cubicBezTo>
                      <a:pt x="70" y="55"/>
                      <a:pt x="71" y="53"/>
                      <a:pt x="73" y="53"/>
                    </a:cubicBezTo>
                    <a:cubicBezTo>
                      <a:pt x="74" y="53"/>
                      <a:pt x="74" y="53"/>
                      <a:pt x="74" y="53"/>
                    </a:cubicBezTo>
                    <a:cubicBezTo>
                      <a:pt x="74" y="0"/>
                      <a:pt x="74" y="0"/>
                      <a:pt x="74" y="0"/>
                    </a:cubicBezTo>
                    <a:cubicBezTo>
                      <a:pt x="73" y="0"/>
                      <a:pt x="73" y="0"/>
                      <a:pt x="73" y="0"/>
                    </a:cubicBezTo>
                    <a:cubicBezTo>
                      <a:pt x="2" y="0"/>
                      <a:pt x="2" y="0"/>
                      <a:pt x="2" y="0"/>
                    </a:cubicBezTo>
                    <a:cubicBezTo>
                      <a:pt x="0" y="0"/>
                      <a:pt x="0" y="0"/>
                      <a:pt x="0" y="0"/>
                    </a:cubicBezTo>
                    <a:cubicBezTo>
                      <a:pt x="0" y="53"/>
                      <a:pt x="0" y="53"/>
                      <a:pt x="0" y="53"/>
                    </a:cubicBezTo>
                    <a:cubicBezTo>
                      <a:pt x="2" y="53"/>
                      <a:pt x="2" y="53"/>
                      <a:pt x="2" y="53"/>
                    </a:cubicBezTo>
                    <a:cubicBezTo>
                      <a:pt x="3" y="53"/>
                      <a:pt x="5" y="55"/>
                      <a:pt x="5" y="57"/>
                    </a:cubicBezTo>
                    <a:cubicBezTo>
                      <a:pt x="5" y="59"/>
                      <a:pt x="3" y="61"/>
                      <a:pt x="2" y="61"/>
                    </a:cubicBezTo>
                    <a:cubicBezTo>
                      <a:pt x="15" y="61"/>
                      <a:pt x="15" y="61"/>
                      <a:pt x="15" y="61"/>
                    </a:cubicBezTo>
                    <a:cubicBezTo>
                      <a:pt x="15" y="58"/>
                      <a:pt x="15" y="58"/>
                      <a:pt x="15" y="58"/>
                    </a:cubicBezTo>
                    <a:cubicBezTo>
                      <a:pt x="15" y="26"/>
                      <a:pt x="15" y="26"/>
                      <a:pt x="15" y="26"/>
                    </a:cubicBezTo>
                    <a:cubicBezTo>
                      <a:pt x="15" y="15"/>
                      <a:pt x="24" y="5"/>
                      <a:pt x="36" y="5"/>
                    </a:cubicBezTo>
                    <a:cubicBezTo>
                      <a:pt x="48" y="5"/>
                      <a:pt x="58" y="15"/>
                      <a:pt x="58" y="26"/>
                    </a:cubicBezTo>
                    <a:cubicBezTo>
                      <a:pt x="58" y="61"/>
                      <a:pt x="58" y="61"/>
                      <a:pt x="58" y="61"/>
                    </a:cubicBezTo>
                    <a:cubicBezTo>
                      <a:pt x="65" y="61"/>
                      <a:pt x="65" y="61"/>
                      <a:pt x="65" y="61"/>
                    </a:cubicBezTo>
                    <a:cubicBezTo>
                      <a:pt x="73" y="61"/>
                      <a:pt x="73" y="61"/>
                      <a:pt x="73" y="61"/>
                    </a:cubicBezTo>
                    <a:cubicBezTo>
                      <a:pt x="71" y="61"/>
                      <a:pt x="70" y="59"/>
                      <a:pt x="70" y="57"/>
                    </a:cubicBezTo>
                    <a:close/>
                  </a:path>
                </a:pathLst>
              </a:custGeom>
              <a:solidFill>
                <a:srgbClr val="E2B2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81" name="Freeform 314"/>
              <p:cNvSpPr>
                <a:spLocks/>
              </p:cNvSpPr>
              <p:nvPr/>
            </p:nvSpPr>
            <p:spPr bwMode="auto">
              <a:xfrm>
                <a:off x="1868488" y="4860926"/>
                <a:ext cx="73025" cy="90488"/>
              </a:xfrm>
              <a:custGeom>
                <a:avLst/>
                <a:gdLst>
                  <a:gd name="T0" fmla="*/ 2 w 23"/>
                  <a:gd name="T1" fmla="*/ 28 h 28"/>
                  <a:gd name="T2" fmla="*/ 10 w 23"/>
                  <a:gd name="T3" fmla="*/ 16 h 28"/>
                  <a:gd name="T4" fmla="*/ 13 w 23"/>
                  <a:gd name="T5" fmla="*/ 13 h 28"/>
                  <a:gd name="T6" fmla="*/ 19 w 23"/>
                  <a:gd name="T7" fmla="*/ 5 h 28"/>
                  <a:gd name="T8" fmla="*/ 23 w 23"/>
                  <a:gd name="T9" fmla="*/ 0 h 28"/>
                  <a:gd name="T10" fmla="*/ 15 w 23"/>
                  <a:gd name="T11" fmla="*/ 0 h 28"/>
                  <a:gd name="T12" fmla="*/ 7 w 23"/>
                  <a:gd name="T13" fmla="*/ 0 h 28"/>
                  <a:gd name="T14" fmla="*/ 4 w 23"/>
                  <a:gd name="T15" fmla="*/ 0 h 28"/>
                  <a:gd name="T16" fmla="*/ 2 w 23"/>
                  <a:gd name="T17" fmla="*/ 0 h 28"/>
                  <a:gd name="T18" fmla="*/ 0 w 23"/>
                  <a:gd name="T19" fmla="*/ 2 h 28"/>
                  <a:gd name="T20" fmla="*/ 0 w 23"/>
                  <a:gd name="T21" fmla="*/ 26 h 28"/>
                  <a:gd name="T22" fmla="*/ 2 w 23"/>
                  <a:gd name="T2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28">
                    <a:moveTo>
                      <a:pt x="2" y="28"/>
                    </a:moveTo>
                    <a:cubicBezTo>
                      <a:pt x="10" y="16"/>
                      <a:pt x="10" y="16"/>
                      <a:pt x="10" y="16"/>
                    </a:cubicBezTo>
                    <a:cubicBezTo>
                      <a:pt x="13" y="13"/>
                      <a:pt x="13" y="13"/>
                      <a:pt x="13" y="13"/>
                    </a:cubicBezTo>
                    <a:cubicBezTo>
                      <a:pt x="19" y="5"/>
                      <a:pt x="19" y="5"/>
                      <a:pt x="19" y="5"/>
                    </a:cubicBezTo>
                    <a:cubicBezTo>
                      <a:pt x="23" y="0"/>
                      <a:pt x="23" y="0"/>
                      <a:pt x="23" y="0"/>
                    </a:cubicBezTo>
                    <a:cubicBezTo>
                      <a:pt x="15" y="0"/>
                      <a:pt x="15" y="0"/>
                      <a:pt x="15" y="0"/>
                    </a:cubicBezTo>
                    <a:cubicBezTo>
                      <a:pt x="7" y="0"/>
                      <a:pt x="7" y="0"/>
                      <a:pt x="7" y="0"/>
                    </a:cubicBezTo>
                    <a:cubicBezTo>
                      <a:pt x="4" y="0"/>
                      <a:pt x="4" y="0"/>
                      <a:pt x="4" y="0"/>
                    </a:cubicBezTo>
                    <a:cubicBezTo>
                      <a:pt x="2" y="0"/>
                      <a:pt x="2" y="0"/>
                      <a:pt x="2" y="0"/>
                    </a:cubicBezTo>
                    <a:cubicBezTo>
                      <a:pt x="1" y="0"/>
                      <a:pt x="0" y="1"/>
                      <a:pt x="0" y="2"/>
                    </a:cubicBezTo>
                    <a:cubicBezTo>
                      <a:pt x="0" y="26"/>
                      <a:pt x="0" y="26"/>
                      <a:pt x="0" y="26"/>
                    </a:cubicBezTo>
                    <a:cubicBezTo>
                      <a:pt x="0" y="27"/>
                      <a:pt x="1" y="28"/>
                      <a:pt x="2" y="28"/>
                    </a:cubicBezTo>
                    <a:close/>
                  </a:path>
                </a:pathLst>
              </a:custGeom>
              <a:solidFill>
                <a:srgbClr val="E2B2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82" name="Freeform 315"/>
              <p:cNvSpPr>
                <a:spLocks/>
              </p:cNvSpPr>
              <p:nvPr/>
            </p:nvSpPr>
            <p:spPr bwMode="auto">
              <a:xfrm>
                <a:off x="1874838" y="4860926"/>
                <a:ext cx="69850" cy="90488"/>
              </a:xfrm>
              <a:custGeom>
                <a:avLst/>
                <a:gdLst>
                  <a:gd name="T0" fmla="*/ 11 w 22"/>
                  <a:gd name="T1" fmla="*/ 13 h 28"/>
                  <a:gd name="T2" fmla="*/ 8 w 22"/>
                  <a:gd name="T3" fmla="*/ 16 h 28"/>
                  <a:gd name="T4" fmla="*/ 0 w 22"/>
                  <a:gd name="T5" fmla="*/ 28 h 28"/>
                  <a:gd name="T6" fmla="*/ 21 w 22"/>
                  <a:gd name="T7" fmla="*/ 28 h 28"/>
                  <a:gd name="T8" fmla="*/ 22 w 22"/>
                  <a:gd name="T9" fmla="*/ 26 h 28"/>
                  <a:gd name="T10" fmla="*/ 22 w 22"/>
                  <a:gd name="T11" fmla="*/ 16 h 28"/>
                  <a:gd name="T12" fmla="*/ 22 w 22"/>
                  <a:gd name="T13" fmla="*/ 13 h 28"/>
                  <a:gd name="T14" fmla="*/ 22 w 22"/>
                  <a:gd name="T15" fmla="*/ 12 h 28"/>
                  <a:gd name="T16" fmla="*/ 22 w 22"/>
                  <a:gd name="T17" fmla="*/ 2 h 28"/>
                  <a:gd name="T18" fmla="*/ 21 w 22"/>
                  <a:gd name="T19" fmla="*/ 0 h 28"/>
                  <a:gd name="T20" fmla="*/ 17 w 22"/>
                  <a:gd name="T21" fmla="*/ 5 h 28"/>
                  <a:gd name="T22" fmla="*/ 11 w 22"/>
                  <a:gd name="T23" fmla="*/ 1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8">
                    <a:moveTo>
                      <a:pt x="11" y="13"/>
                    </a:moveTo>
                    <a:cubicBezTo>
                      <a:pt x="8" y="16"/>
                      <a:pt x="8" y="16"/>
                      <a:pt x="8" y="16"/>
                    </a:cubicBezTo>
                    <a:cubicBezTo>
                      <a:pt x="0" y="28"/>
                      <a:pt x="0" y="28"/>
                      <a:pt x="0" y="28"/>
                    </a:cubicBezTo>
                    <a:cubicBezTo>
                      <a:pt x="21" y="28"/>
                      <a:pt x="21" y="28"/>
                      <a:pt x="21" y="28"/>
                    </a:cubicBezTo>
                    <a:cubicBezTo>
                      <a:pt x="21" y="28"/>
                      <a:pt x="22" y="27"/>
                      <a:pt x="22" y="26"/>
                    </a:cubicBezTo>
                    <a:cubicBezTo>
                      <a:pt x="22" y="16"/>
                      <a:pt x="22" y="16"/>
                      <a:pt x="22" y="16"/>
                    </a:cubicBezTo>
                    <a:cubicBezTo>
                      <a:pt x="22" y="13"/>
                      <a:pt x="22" y="13"/>
                      <a:pt x="22" y="13"/>
                    </a:cubicBezTo>
                    <a:cubicBezTo>
                      <a:pt x="22" y="12"/>
                      <a:pt x="22" y="12"/>
                      <a:pt x="22" y="12"/>
                    </a:cubicBezTo>
                    <a:cubicBezTo>
                      <a:pt x="22" y="2"/>
                      <a:pt x="22" y="2"/>
                      <a:pt x="22" y="2"/>
                    </a:cubicBezTo>
                    <a:cubicBezTo>
                      <a:pt x="22" y="1"/>
                      <a:pt x="21" y="0"/>
                      <a:pt x="21" y="0"/>
                    </a:cubicBezTo>
                    <a:cubicBezTo>
                      <a:pt x="17" y="5"/>
                      <a:pt x="17" y="5"/>
                      <a:pt x="17" y="5"/>
                    </a:cubicBezTo>
                    <a:lnTo>
                      <a:pt x="11"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83" name="Freeform 316"/>
              <p:cNvSpPr>
                <a:spLocks noEditPoints="1"/>
              </p:cNvSpPr>
              <p:nvPr/>
            </p:nvSpPr>
            <p:spPr bwMode="auto">
              <a:xfrm>
                <a:off x="1855788" y="4851401"/>
                <a:ext cx="101600" cy="109538"/>
              </a:xfrm>
              <a:custGeom>
                <a:avLst/>
                <a:gdLst>
                  <a:gd name="T0" fmla="*/ 6 w 32"/>
                  <a:gd name="T1" fmla="*/ 34 h 34"/>
                  <a:gd name="T2" fmla="*/ 27 w 32"/>
                  <a:gd name="T3" fmla="*/ 34 h 34"/>
                  <a:gd name="T4" fmla="*/ 32 w 32"/>
                  <a:gd name="T5" fmla="*/ 29 h 34"/>
                  <a:gd name="T6" fmla="*/ 32 w 32"/>
                  <a:gd name="T7" fmla="*/ 18 h 34"/>
                  <a:gd name="T8" fmla="*/ 32 w 32"/>
                  <a:gd name="T9" fmla="*/ 5 h 34"/>
                  <a:gd name="T10" fmla="*/ 30 w 32"/>
                  <a:gd name="T11" fmla="*/ 1 h 34"/>
                  <a:gd name="T12" fmla="*/ 27 w 32"/>
                  <a:gd name="T13" fmla="*/ 0 h 34"/>
                  <a:gd name="T14" fmla="*/ 16 w 32"/>
                  <a:gd name="T15" fmla="*/ 0 h 34"/>
                  <a:gd name="T16" fmla="*/ 11 w 32"/>
                  <a:gd name="T17" fmla="*/ 0 h 34"/>
                  <a:gd name="T18" fmla="*/ 8 w 32"/>
                  <a:gd name="T19" fmla="*/ 0 h 34"/>
                  <a:gd name="T20" fmla="*/ 6 w 32"/>
                  <a:gd name="T21" fmla="*/ 0 h 34"/>
                  <a:gd name="T22" fmla="*/ 0 w 32"/>
                  <a:gd name="T23" fmla="*/ 5 h 34"/>
                  <a:gd name="T24" fmla="*/ 0 w 32"/>
                  <a:gd name="T25" fmla="*/ 29 h 34"/>
                  <a:gd name="T26" fmla="*/ 6 w 32"/>
                  <a:gd name="T27" fmla="*/ 34 h 34"/>
                  <a:gd name="T28" fmla="*/ 4 w 32"/>
                  <a:gd name="T29" fmla="*/ 5 h 34"/>
                  <a:gd name="T30" fmla="*/ 6 w 32"/>
                  <a:gd name="T31" fmla="*/ 3 h 34"/>
                  <a:gd name="T32" fmla="*/ 8 w 32"/>
                  <a:gd name="T33" fmla="*/ 3 h 34"/>
                  <a:gd name="T34" fmla="*/ 11 w 32"/>
                  <a:gd name="T35" fmla="*/ 3 h 34"/>
                  <a:gd name="T36" fmla="*/ 19 w 32"/>
                  <a:gd name="T37" fmla="*/ 3 h 34"/>
                  <a:gd name="T38" fmla="*/ 27 w 32"/>
                  <a:gd name="T39" fmla="*/ 3 h 34"/>
                  <a:gd name="T40" fmla="*/ 28 w 32"/>
                  <a:gd name="T41" fmla="*/ 5 h 34"/>
                  <a:gd name="T42" fmla="*/ 28 w 32"/>
                  <a:gd name="T43" fmla="*/ 15 h 34"/>
                  <a:gd name="T44" fmla="*/ 28 w 32"/>
                  <a:gd name="T45" fmla="*/ 16 h 34"/>
                  <a:gd name="T46" fmla="*/ 28 w 32"/>
                  <a:gd name="T47" fmla="*/ 19 h 34"/>
                  <a:gd name="T48" fmla="*/ 28 w 32"/>
                  <a:gd name="T49" fmla="*/ 29 h 34"/>
                  <a:gd name="T50" fmla="*/ 27 w 32"/>
                  <a:gd name="T51" fmla="*/ 31 h 34"/>
                  <a:gd name="T52" fmla="*/ 6 w 32"/>
                  <a:gd name="T53" fmla="*/ 31 h 34"/>
                  <a:gd name="T54" fmla="*/ 4 w 32"/>
                  <a:gd name="T55" fmla="*/ 29 h 34"/>
                  <a:gd name="T56" fmla="*/ 4 w 32"/>
                  <a:gd name="T57" fmla="*/ 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34">
                    <a:moveTo>
                      <a:pt x="6" y="34"/>
                    </a:moveTo>
                    <a:cubicBezTo>
                      <a:pt x="27" y="34"/>
                      <a:pt x="27" y="34"/>
                      <a:pt x="27" y="34"/>
                    </a:cubicBezTo>
                    <a:cubicBezTo>
                      <a:pt x="30" y="34"/>
                      <a:pt x="32" y="32"/>
                      <a:pt x="32" y="29"/>
                    </a:cubicBezTo>
                    <a:cubicBezTo>
                      <a:pt x="32" y="18"/>
                      <a:pt x="32" y="18"/>
                      <a:pt x="32" y="18"/>
                    </a:cubicBezTo>
                    <a:cubicBezTo>
                      <a:pt x="32" y="5"/>
                      <a:pt x="32" y="5"/>
                      <a:pt x="32" y="5"/>
                    </a:cubicBezTo>
                    <a:cubicBezTo>
                      <a:pt x="32" y="4"/>
                      <a:pt x="31" y="2"/>
                      <a:pt x="30" y="1"/>
                    </a:cubicBezTo>
                    <a:cubicBezTo>
                      <a:pt x="29" y="0"/>
                      <a:pt x="28" y="0"/>
                      <a:pt x="27" y="0"/>
                    </a:cubicBezTo>
                    <a:cubicBezTo>
                      <a:pt x="16" y="0"/>
                      <a:pt x="16" y="0"/>
                      <a:pt x="16" y="0"/>
                    </a:cubicBezTo>
                    <a:cubicBezTo>
                      <a:pt x="11" y="0"/>
                      <a:pt x="11" y="0"/>
                      <a:pt x="11" y="0"/>
                    </a:cubicBezTo>
                    <a:cubicBezTo>
                      <a:pt x="8" y="0"/>
                      <a:pt x="8" y="0"/>
                      <a:pt x="8" y="0"/>
                    </a:cubicBezTo>
                    <a:cubicBezTo>
                      <a:pt x="6" y="0"/>
                      <a:pt x="6" y="0"/>
                      <a:pt x="6" y="0"/>
                    </a:cubicBezTo>
                    <a:cubicBezTo>
                      <a:pt x="3" y="0"/>
                      <a:pt x="0" y="2"/>
                      <a:pt x="0" y="5"/>
                    </a:cubicBezTo>
                    <a:cubicBezTo>
                      <a:pt x="0" y="29"/>
                      <a:pt x="0" y="29"/>
                      <a:pt x="0" y="29"/>
                    </a:cubicBezTo>
                    <a:cubicBezTo>
                      <a:pt x="0" y="32"/>
                      <a:pt x="3" y="34"/>
                      <a:pt x="6" y="34"/>
                    </a:cubicBezTo>
                    <a:close/>
                    <a:moveTo>
                      <a:pt x="4" y="5"/>
                    </a:moveTo>
                    <a:cubicBezTo>
                      <a:pt x="4" y="4"/>
                      <a:pt x="5" y="3"/>
                      <a:pt x="6" y="3"/>
                    </a:cubicBezTo>
                    <a:cubicBezTo>
                      <a:pt x="8" y="3"/>
                      <a:pt x="8" y="3"/>
                      <a:pt x="8" y="3"/>
                    </a:cubicBezTo>
                    <a:cubicBezTo>
                      <a:pt x="11" y="3"/>
                      <a:pt x="11" y="3"/>
                      <a:pt x="11" y="3"/>
                    </a:cubicBezTo>
                    <a:cubicBezTo>
                      <a:pt x="19" y="3"/>
                      <a:pt x="19" y="3"/>
                      <a:pt x="19" y="3"/>
                    </a:cubicBezTo>
                    <a:cubicBezTo>
                      <a:pt x="27" y="3"/>
                      <a:pt x="27" y="3"/>
                      <a:pt x="27" y="3"/>
                    </a:cubicBezTo>
                    <a:cubicBezTo>
                      <a:pt x="27" y="3"/>
                      <a:pt x="28" y="4"/>
                      <a:pt x="28" y="5"/>
                    </a:cubicBezTo>
                    <a:cubicBezTo>
                      <a:pt x="28" y="15"/>
                      <a:pt x="28" y="15"/>
                      <a:pt x="28" y="15"/>
                    </a:cubicBezTo>
                    <a:cubicBezTo>
                      <a:pt x="28" y="16"/>
                      <a:pt x="28" y="16"/>
                      <a:pt x="28" y="16"/>
                    </a:cubicBezTo>
                    <a:cubicBezTo>
                      <a:pt x="28" y="19"/>
                      <a:pt x="28" y="19"/>
                      <a:pt x="28" y="19"/>
                    </a:cubicBezTo>
                    <a:cubicBezTo>
                      <a:pt x="28" y="29"/>
                      <a:pt x="28" y="29"/>
                      <a:pt x="28" y="29"/>
                    </a:cubicBezTo>
                    <a:cubicBezTo>
                      <a:pt x="28" y="30"/>
                      <a:pt x="27" y="31"/>
                      <a:pt x="27" y="31"/>
                    </a:cubicBezTo>
                    <a:cubicBezTo>
                      <a:pt x="6" y="31"/>
                      <a:pt x="6" y="31"/>
                      <a:pt x="6" y="31"/>
                    </a:cubicBezTo>
                    <a:cubicBezTo>
                      <a:pt x="5" y="31"/>
                      <a:pt x="4" y="30"/>
                      <a:pt x="4" y="29"/>
                    </a:cubicBezTo>
                    <a:lnTo>
                      <a:pt x="4" y="5"/>
                    </a:ln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84" name="Freeform 317"/>
              <p:cNvSpPr>
                <a:spLocks/>
              </p:cNvSpPr>
              <p:nvPr/>
            </p:nvSpPr>
            <p:spPr bwMode="auto">
              <a:xfrm>
                <a:off x="1746251" y="4860926"/>
                <a:ext cx="69850" cy="90488"/>
              </a:xfrm>
              <a:custGeom>
                <a:avLst/>
                <a:gdLst>
                  <a:gd name="T0" fmla="*/ 0 w 22"/>
                  <a:gd name="T1" fmla="*/ 2 h 28"/>
                  <a:gd name="T2" fmla="*/ 0 w 22"/>
                  <a:gd name="T3" fmla="*/ 26 h 28"/>
                  <a:gd name="T4" fmla="*/ 1 w 22"/>
                  <a:gd name="T5" fmla="*/ 28 h 28"/>
                  <a:gd name="T6" fmla="*/ 22 w 22"/>
                  <a:gd name="T7" fmla="*/ 0 h 28"/>
                  <a:gd name="T8" fmla="*/ 1 w 22"/>
                  <a:gd name="T9" fmla="*/ 0 h 28"/>
                  <a:gd name="T10" fmla="*/ 0 w 22"/>
                  <a:gd name="T11" fmla="*/ 2 h 28"/>
                </a:gdLst>
                <a:ahLst/>
                <a:cxnLst>
                  <a:cxn ang="0">
                    <a:pos x="T0" y="T1"/>
                  </a:cxn>
                  <a:cxn ang="0">
                    <a:pos x="T2" y="T3"/>
                  </a:cxn>
                  <a:cxn ang="0">
                    <a:pos x="T4" y="T5"/>
                  </a:cxn>
                  <a:cxn ang="0">
                    <a:pos x="T6" y="T7"/>
                  </a:cxn>
                  <a:cxn ang="0">
                    <a:pos x="T8" y="T9"/>
                  </a:cxn>
                  <a:cxn ang="0">
                    <a:pos x="T10" y="T11"/>
                  </a:cxn>
                </a:cxnLst>
                <a:rect l="0" t="0" r="r" b="b"/>
                <a:pathLst>
                  <a:path w="22" h="28">
                    <a:moveTo>
                      <a:pt x="0" y="2"/>
                    </a:moveTo>
                    <a:cubicBezTo>
                      <a:pt x="0" y="26"/>
                      <a:pt x="0" y="26"/>
                      <a:pt x="0" y="26"/>
                    </a:cubicBezTo>
                    <a:cubicBezTo>
                      <a:pt x="0" y="27"/>
                      <a:pt x="0" y="28"/>
                      <a:pt x="1" y="28"/>
                    </a:cubicBezTo>
                    <a:cubicBezTo>
                      <a:pt x="22" y="0"/>
                      <a:pt x="22" y="0"/>
                      <a:pt x="22" y="0"/>
                    </a:cubicBezTo>
                    <a:cubicBezTo>
                      <a:pt x="1" y="0"/>
                      <a:pt x="1" y="0"/>
                      <a:pt x="1" y="0"/>
                    </a:cubicBezTo>
                    <a:cubicBezTo>
                      <a:pt x="0" y="0"/>
                      <a:pt x="0" y="1"/>
                      <a:pt x="0" y="2"/>
                    </a:cubicBezTo>
                    <a:close/>
                  </a:path>
                </a:pathLst>
              </a:custGeom>
              <a:solidFill>
                <a:srgbClr val="E2B2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85" name="Freeform 318"/>
              <p:cNvSpPr>
                <a:spLocks/>
              </p:cNvSpPr>
              <p:nvPr/>
            </p:nvSpPr>
            <p:spPr bwMode="auto">
              <a:xfrm>
                <a:off x="1749426" y="4860926"/>
                <a:ext cx="74613" cy="90488"/>
              </a:xfrm>
              <a:custGeom>
                <a:avLst/>
                <a:gdLst>
                  <a:gd name="T0" fmla="*/ 21 w 23"/>
                  <a:gd name="T1" fmla="*/ 28 h 28"/>
                  <a:gd name="T2" fmla="*/ 23 w 23"/>
                  <a:gd name="T3" fmla="*/ 26 h 28"/>
                  <a:gd name="T4" fmla="*/ 23 w 23"/>
                  <a:gd name="T5" fmla="*/ 2 h 28"/>
                  <a:gd name="T6" fmla="*/ 21 w 23"/>
                  <a:gd name="T7" fmla="*/ 0 h 28"/>
                  <a:gd name="T8" fmla="*/ 0 w 23"/>
                  <a:gd name="T9" fmla="*/ 28 h 28"/>
                  <a:gd name="T10" fmla="*/ 21 w 23"/>
                  <a:gd name="T11" fmla="*/ 28 h 28"/>
                </a:gdLst>
                <a:ahLst/>
                <a:cxnLst>
                  <a:cxn ang="0">
                    <a:pos x="T0" y="T1"/>
                  </a:cxn>
                  <a:cxn ang="0">
                    <a:pos x="T2" y="T3"/>
                  </a:cxn>
                  <a:cxn ang="0">
                    <a:pos x="T4" y="T5"/>
                  </a:cxn>
                  <a:cxn ang="0">
                    <a:pos x="T6" y="T7"/>
                  </a:cxn>
                  <a:cxn ang="0">
                    <a:pos x="T8" y="T9"/>
                  </a:cxn>
                  <a:cxn ang="0">
                    <a:pos x="T10" y="T11"/>
                  </a:cxn>
                </a:cxnLst>
                <a:rect l="0" t="0" r="r" b="b"/>
                <a:pathLst>
                  <a:path w="23" h="28">
                    <a:moveTo>
                      <a:pt x="21" y="28"/>
                    </a:moveTo>
                    <a:cubicBezTo>
                      <a:pt x="22" y="28"/>
                      <a:pt x="23" y="27"/>
                      <a:pt x="23" y="26"/>
                    </a:cubicBezTo>
                    <a:cubicBezTo>
                      <a:pt x="23" y="2"/>
                      <a:pt x="23" y="2"/>
                      <a:pt x="23" y="2"/>
                    </a:cubicBezTo>
                    <a:cubicBezTo>
                      <a:pt x="23" y="1"/>
                      <a:pt x="22" y="0"/>
                      <a:pt x="21" y="0"/>
                    </a:cubicBezTo>
                    <a:cubicBezTo>
                      <a:pt x="0" y="28"/>
                      <a:pt x="0" y="28"/>
                      <a:pt x="0" y="28"/>
                    </a:cubicBezTo>
                    <a:lnTo>
                      <a:pt x="21"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86" name="Freeform 319"/>
              <p:cNvSpPr>
                <a:spLocks noEditPoints="1"/>
              </p:cNvSpPr>
              <p:nvPr/>
            </p:nvSpPr>
            <p:spPr bwMode="auto">
              <a:xfrm>
                <a:off x="1733551" y="4851401"/>
                <a:ext cx="100013" cy="109538"/>
              </a:xfrm>
              <a:custGeom>
                <a:avLst/>
                <a:gdLst>
                  <a:gd name="T0" fmla="*/ 0 w 31"/>
                  <a:gd name="T1" fmla="*/ 5 h 34"/>
                  <a:gd name="T2" fmla="*/ 0 w 31"/>
                  <a:gd name="T3" fmla="*/ 5 h 34"/>
                  <a:gd name="T4" fmla="*/ 0 w 31"/>
                  <a:gd name="T5" fmla="*/ 29 h 34"/>
                  <a:gd name="T6" fmla="*/ 0 w 31"/>
                  <a:gd name="T7" fmla="*/ 29 h 34"/>
                  <a:gd name="T8" fmla="*/ 5 w 31"/>
                  <a:gd name="T9" fmla="*/ 34 h 34"/>
                  <a:gd name="T10" fmla="*/ 26 w 31"/>
                  <a:gd name="T11" fmla="*/ 34 h 34"/>
                  <a:gd name="T12" fmla="*/ 31 w 31"/>
                  <a:gd name="T13" fmla="*/ 29 h 34"/>
                  <a:gd name="T14" fmla="*/ 31 w 31"/>
                  <a:gd name="T15" fmla="*/ 29 h 34"/>
                  <a:gd name="T16" fmla="*/ 31 w 31"/>
                  <a:gd name="T17" fmla="*/ 5 h 34"/>
                  <a:gd name="T18" fmla="*/ 31 w 31"/>
                  <a:gd name="T19" fmla="*/ 5 h 34"/>
                  <a:gd name="T20" fmla="*/ 26 w 31"/>
                  <a:gd name="T21" fmla="*/ 0 h 34"/>
                  <a:gd name="T22" fmla="*/ 5 w 31"/>
                  <a:gd name="T23" fmla="*/ 0 h 34"/>
                  <a:gd name="T24" fmla="*/ 0 w 31"/>
                  <a:gd name="T25" fmla="*/ 5 h 34"/>
                  <a:gd name="T26" fmla="*/ 28 w 31"/>
                  <a:gd name="T27" fmla="*/ 5 h 34"/>
                  <a:gd name="T28" fmla="*/ 28 w 31"/>
                  <a:gd name="T29" fmla="*/ 29 h 34"/>
                  <a:gd name="T30" fmla="*/ 26 w 31"/>
                  <a:gd name="T31" fmla="*/ 31 h 34"/>
                  <a:gd name="T32" fmla="*/ 5 w 31"/>
                  <a:gd name="T33" fmla="*/ 31 h 34"/>
                  <a:gd name="T34" fmla="*/ 4 w 31"/>
                  <a:gd name="T35" fmla="*/ 29 h 34"/>
                  <a:gd name="T36" fmla="*/ 4 w 31"/>
                  <a:gd name="T37" fmla="*/ 5 h 34"/>
                  <a:gd name="T38" fmla="*/ 5 w 31"/>
                  <a:gd name="T39" fmla="*/ 3 h 34"/>
                  <a:gd name="T40" fmla="*/ 26 w 31"/>
                  <a:gd name="T41" fmla="*/ 3 h 34"/>
                  <a:gd name="T42" fmla="*/ 28 w 31"/>
                  <a:gd name="T43" fmla="*/ 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 h="34">
                    <a:moveTo>
                      <a:pt x="0" y="5"/>
                    </a:moveTo>
                    <a:cubicBezTo>
                      <a:pt x="0" y="5"/>
                      <a:pt x="0" y="5"/>
                      <a:pt x="0" y="5"/>
                    </a:cubicBezTo>
                    <a:cubicBezTo>
                      <a:pt x="0" y="29"/>
                      <a:pt x="0" y="29"/>
                      <a:pt x="0" y="29"/>
                    </a:cubicBezTo>
                    <a:cubicBezTo>
                      <a:pt x="0" y="29"/>
                      <a:pt x="0" y="29"/>
                      <a:pt x="0" y="29"/>
                    </a:cubicBezTo>
                    <a:cubicBezTo>
                      <a:pt x="0" y="32"/>
                      <a:pt x="2" y="34"/>
                      <a:pt x="5" y="34"/>
                    </a:cubicBezTo>
                    <a:cubicBezTo>
                      <a:pt x="26" y="34"/>
                      <a:pt x="26" y="34"/>
                      <a:pt x="26" y="34"/>
                    </a:cubicBezTo>
                    <a:cubicBezTo>
                      <a:pt x="29" y="34"/>
                      <a:pt x="31" y="32"/>
                      <a:pt x="31" y="29"/>
                    </a:cubicBezTo>
                    <a:cubicBezTo>
                      <a:pt x="31" y="29"/>
                      <a:pt x="31" y="29"/>
                      <a:pt x="31" y="29"/>
                    </a:cubicBezTo>
                    <a:cubicBezTo>
                      <a:pt x="31" y="5"/>
                      <a:pt x="31" y="5"/>
                      <a:pt x="31" y="5"/>
                    </a:cubicBezTo>
                    <a:cubicBezTo>
                      <a:pt x="31" y="5"/>
                      <a:pt x="31" y="5"/>
                      <a:pt x="31" y="5"/>
                    </a:cubicBezTo>
                    <a:cubicBezTo>
                      <a:pt x="31" y="2"/>
                      <a:pt x="29" y="0"/>
                      <a:pt x="26" y="0"/>
                    </a:cubicBezTo>
                    <a:cubicBezTo>
                      <a:pt x="5" y="0"/>
                      <a:pt x="5" y="0"/>
                      <a:pt x="5" y="0"/>
                    </a:cubicBezTo>
                    <a:cubicBezTo>
                      <a:pt x="2" y="0"/>
                      <a:pt x="0" y="2"/>
                      <a:pt x="0" y="5"/>
                    </a:cubicBezTo>
                    <a:close/>
                    <a:moveTo>
                      <a:pt x="28" y="5"/>
                    </a:moveTo>
                    <a:cubicBezTo>
                      <a:pt x="28" y="29"/>
                      <a:pt x="28" y="29"/>
                      <a:pt x="28" y="29"/>
                    </a:cubicBezTo>
                    <a:cubicBezTo>
                      <a:pt x="28" y="30"/>
                      <a:pt x="27" y="31"/>
                      <a:pt x="26" y="31"/>
                    </a:cubicBezTo>
                    <a:cubicBezTo>
                      <a:pt x="5" y="31"/>
                      <a:pt x="5" y="31"/>
                      <a:pt x="5" y="31"/>
                    </a:cubicBezTo>
                    <a:cubicBezTo>
                      <a:pt x="4" y="31"/>
                      <a:pt x="4" y="30"/>
                      <a:pt x="4" y="29"/>
                    </a:cubicBezTo>
                    <a:cubicBezTo>
                      <a:pt x="4" y="5"/>
                      <a:pt x="4" y="5"/>
                      <a:pt x="4" y="5"/>
                    </a:cubicBezTo>
                    <a:cubicBezTo>
                      <a:pt x="4" y="4"/>
                      <a:pt x="4" y="3"/>
                      <a:pt x="5" y="3"/>
                    </a:cubicBezTo>
                    <a:cubicBezTo>
                      <a:pt x="26" y="3"/>
                      <a:pt x="26" y="3"/>
                      <a:pt x="26" y="3"/>
                    </a:cubicBezTo>
                    <a:cubicBezTo>
                      <a:pt x="27" y="3"/>
                      <a:pt x="28" y="4"/>
                      <a:pt x="28" y="5"/>
                    </a:cubicBez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87" name="Freeform 320"/>
              <p:cNvSpPr>
                <a:spLocks/>
              </p:cNvSpPr>
              <p:nvPr/>
            </p:nvSpPr>
            <p:spPr bwMode="auto">
              <a:xfrm>
                <a:off x="1622426" y="4860926"/>
                <a:ext cx="73025" cy="90488"/>
              </a:xfrm>
              <a:custGeom>
                <a:avLst/>
                <a:gdLst>
                  <a:gd name="T0" fmla="*/ 13 w 23"/>
                  <a:gd name="T1" fmla="*/ 13 h 28"/>
                  <a:gd name="T2" fmla="*/ 17 w 23"/>
                  <a:gd name="T3" fmla="*/ 8 h 28"/>
                  <a:gd name="T4" fmla="*/ 20 w 23"/>
                  <a:gd name="T5" fmla="*/ 4 h 28"/>
                  <a:gd name="T6" fmla="*/ 23 w 23"/>
                  <a:gd name="T7" fmla="*/ 0 h 28"/>
                  <a:gd name="T8" fmla="*/ 20 w 23"/>
                  <a:gd name="T9" fmla="*/ 0 h 28"/>
                  <a:gd name="T10" fmla="*/ 17 w 23"/>
                  <a:gd name="T11" fmla="*/ 0 h 28"/>
                  <a:gd name="T12" fmla="*/ 9 w 23"/>
                  <a:gd name="T13" fmla="*/ 0 h 28"/>
                  <a:gd name="T14" fmla="*/ 2 w 23"/>
                  <a:gd name="T15" fmla="*/ 0 h 28"/>
                  <a:gd name="T16" fmla="*/ 0 w 23"/>
                  <a:gd name="T17" fmla="*/ 2 h 28"/>
                  <a:gd name="T18" fmla="*/ 0 w 23"/>
                  <a:gd name="T19" fmla="*/ 12 h 28"/>
                  <a:gd name="T20" fmla="*/ 0 w 23"/>
                  <a:gd name="T21" fmla="*/ 13 h 28"/>
                  <a:gd name="T22" fmla="*/ 0 w 23"/>
                  <a:gd name="T23" fmla="*/ 16 h 28"/>
                  <a:gd name="T24" fmla="*/ 0 w 23"/>
                  <a:gd name="T25" fmla="*/ 26 h 28"/>
                  <a:gd name="T26" fmla="*/ 2 w 23"/>
                  <a:gd name="T27" fmla="*/ 28 h 28"/>
                  <a:gd name="T28" fmla="*/ 10 w 23"/>
                  <a:gd name="T29" fmla="*/ 16 h 28"/>
                  <a:gd name="T30" fmla="*/ 13 w 23"/>
                  <a:gd name="T31" fmla="*/ 1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 h="28">
                    <a:moveTo>
                      <a:pt x="13" y="13"/>
                    </a:moveTo>
                    <a:cubicBezTo>
                      <a:pt x="17" y="8"/>
                      <a:pt x="17" y="8"/>
                      <a:pt x="17" y="8"/>
                    </a:cubicBezTo>
                    <a:cubicBezTo>
                      <a:pt x="20" y="4"/>
                      <a:pt x="20" y="4"/>
                      <a:pt x="20" y="4"/>
                    </a:cubicBezTo>
                    <a:cubicBezTo>
                      <a:pt x="23" y="0"/>
                      <a:pt x="23" y="0"/>
                      <a:pt x="23" y="0"/>
                    </a:cubicBezTo>
                    <a:cubicBezTo>
                      <a:pt x="20" y="0"/>
                      <a:pt x="20" y="0"/>
                      <a:pt x="20" y="0"/>
                    </a:cubicBezTo>
                    <a:cubicBezTo>
                      <a:pt x="17" y="0"/>
                      <a:pt x="17" y="0"/>
                      <a:pt x="17" y="0"/>
                    </a:cubicBezTo>
                    <a:cubicBezTo>
                      <a:pt x="9" y="0"/>
                      <a:pt x="9" y="0"/>
                      <a:pt x="9" y="0"/>
                    </a:cubicBezTo>
                    <a:cubicBezTo>
                      <a:pt x="2" y="0"/>
                      <a:pt x="2" y="0"/>
                      <a:pt x="2" y="0"/>
                    </a:cubicBezTo>
                    <a:cubicBezTo>
                      <a:pt x="1" y="0"/>
                      <a:pt x="0" y="1"/>
                      <a:pt x="0" y="2"/>
                    </a:cubicBezTo>
                    <a:cubicBezTo>
                      <a:pt x="0" y="12"/>
                      <a:pt x="0" y="12"/>
                      <a:pt x="0" y="12"/>
                    </a:cubicBezTo>
                    <a:cubicBezTo>
                      <a:pt x="0" y="13"/>
                      <a:pt x="0" y="13"/>
                      <a:pt x="0" y="13"/>
                    </a:cubicBezTo>
                    <a:cubicBezTo>
                      <a:pt x="0" y="16"/>
                      <a:pt x="0" y="16"/>
                      <a:pt x="0" y="16"/>
                    </a:cubicBezTo>
                    <a:cubicBezTo>
                      <a:pt x="0" y="26"/>
                      <a:pt x="0" y="26"/>
                      <a:pt x="0" y="26"/>
                    </a:cubicBezTo>
                    <a:cubicBezTo>
                      <a:pt x="0" y="27"/>
                      <a:pt x="1" y="28"/>
                      <a:pt x="2" y="28"/>
                    </a:cubicBezTo>
                    <a:cubicBezTo>
                      <a:pt x="10" y="16"/>
                      <a:pt x="10" y="16"/>
                      <a:pt x="10" y="16"/>
                    </a:cubicBezTo>
                    <a:lnTo>
                      <a:pt x="13" y="13"/>
                    </a:lnTo>
                    <a:close/>
                  </a:path>
                </a:pathLst>
              </a:custGeom>
              <a:solidFill>
                <a:srgbClr val="E2B2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88" name="Freeform 321"/>
              <p:cNvSpPr>
                <a:spLocks/>
              </p:cNvSpPr>
              <p:nvPr/>
            </p:nvSpPr>
            <p:spPr bwMode="auto">
              <a:xfrm>
                <a:off x="1628776" y="4860926"/>
                <a:ext cx="69850" cy="90488"/>
              </a:xfrm>
              <a:custGeom>
                <a:avLst/>
                <a:gdLst>
                  <a:gd name="T0" fmla="*/ 21 w 22"/>
                  <a:gd name="T1" fmla="*/ 0 h 28"/>
                  <a:gd name="T2" fmla="*/ 18 w 22"/>
                  <a:gd name="T3" fmla="*/ 4 h 28"/>
                  <a:gd name="T4" fmla="*/ 15 w 22"/>
                  <a:gd name="T5" fmla="*/ 8 h 28"/>
                  <a:gd name="T6" fmla="*/ 11 w 22"/>
                  <a:gd name="T7" fmla="*/ 13 h 28"/>
                  <a:gd name="T8" fmla="*/ 8 w 22"/>
                  <a:gd name="T9" fmla="*/ 16 h 28"/>
                  <a:gd name="T10" fmla="*/ 0 w 22"/>
                  <a:gd name="T11" fmla="*/ 28 h 28"/>
                  <a:gd name="T12" fmla="*/ 21 w 22"/>
                  <a:gd name="T13" fmla="*/ 28 h 28"/>
                  <a:gd name="T14" fmla="*/ 22 w 22"/>
                  <a:gd name="T15" fmla="*/ 26 h 28"/>
                  <a:gd name="T16" fmla="*/ 22 w 22"/>
                  <a:gd name="T17" fmla="*/ 2 h 28"/>
                  <a:gd name="T18" fmla="*/ 21 w 22"/>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8">
                    <a:moveTo>
                      <a:pt x="21" y="0"/>
                    </a:moveTo>
                    <a:cubicBezTo>
                      <a:pt x="18" y="4"/>
                      <a:pt x="18" y="4"/>
                      <a:pt x="18" y="4"/>
                    </a:cubicBezTo>
                    <a:cubicBezTo>
                      <a:pt x="15" y="8"/>
                      <a:pt x="15" y="8"/>
                      <a:pt x="15" y="8"/>
                    </a:cubicBezTo>
                    <a:cubicBezTo>
                      <a:pt x="11" y="13"/>
                      <a:pt x="11" y="13"/>
                      <a:pt x="11" y="13"/>
                    </a:cubicBezTo>
                    <a:cubicBezTo>
                      <a:pt x="8" y="16"/>
                      <a:pt x="8" y="16"/>
                      <a:pt x="8" y="16"/>
                    </a:cubicBezTo>
                    <a:cubicBezTo>
                      <a:pt x="0" y="28"/>
                      <a:pt x="0" y="28"/>
                      <a:pt x="0" y="28"/>
                    </a:cubicBezTo>
                    <a:cubicBezTo>
                      <a:pt x="21" y="28"/>
                      <a:pt x="21" y="28"/>
                      <a:pt x="21" y="28"/>
                    </a:cubicBezTo>
                    <a:cubicBezTo>
                      <a:pt x="21" y="28"/>
                      <a:pt x="22" y="27"/>
                      <a:pt x="22" y="26"/>
                    </a:cubicBezTo>
                    <a:cubicBezTo>
                      <a:pt x="22" y="2"/>
                      <a:pt x="22" y="2"/>
                      <a:pt x="22" y="2"/>
                    </a:cubicBezTo>
                    <a:cubicBezTo>
                      <a:pt x="22" y="1"/>
                      <a:pt x="21" y="0"/>
                      <a:pt x="2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89" name="Freeform 322"/>
              <p:cNvSpPr>
                <a:spLocks noEditPoints="1"/>
              </p:cNvSpPr>
              <p:nvPr/>
            </p:nvSpPr>
            <p:spPr bwMode="auto">
              <a:xfrm>
                <a:off x="1609726" y="4851401"/>
                <a:ext cx="101600" cy="109538"/>
              </a:xfrm>
              <a:custGeom>
                <a:avLst/>
                <a:gdLst>
                  <a:gd name="T0" fmla="*/ 27 w 32"/>
                  <a:gd name="T1" fmla="*/ 0 h 34"/>
                  <a:gd name="T2" fmla="*/ 24 w 32"/>
                  <a:gd name="T3" fmla="*/ 0 h 34"/>
                  <a:gd name="T4" fmla="*/ 21 w 32"/>
                  <a:gd name="T5" fmla="*/ 0 h 34"/>
                  <a:gd name="T6" fmla="*/ 16 w 32"/>
                  <a:gd name="T7" fmla="*/ 0 h 34"/>
                  <a:gd name="T8" fmla="*/ 6 w 32"/>
                  <a:gd name="T9" fmla="*/ 0 h 34"/>
                  <a:gd name="T10" fmla="*/ 2 w 32"/>
                  <a:gd name="T11" fmla="*/ 1 h 34"/>
                  <a:gd name="T12" fmla="*/ 0 w 32"/>
                  <a:gd name="T13" fmla="*/ 5 h 34"/>
                  <a:gd name="T14" fmla="*/ 0 w 32"/>
                  <a:gd name="T15" fmla="*/ 18 h 34"/>
                  <a:gd name="T16" fmla="*/ 0 w 32"/>
                  <a:gd name="T17" fmla="*/ 29 h 34"/>
                  <a:gd name="T18" fmla="*/ 6 w 32"/>
                  <a:gd name="T19" fmla="*/ 34 h 34"/>
                  <a:gd name="T20" fmla="*/ 27 w 32"/>
                  <a:gd name="T21" fmla="*/ 34 h 34"/>
                  <a:gd name="T22" fmla="*/ 32 w 32"/>
                  <a:gd name="T23" fmla="*/ 29 h 34"/>
                  <a:gd name="T24" fmla="*/ 32 w 32"/>
                  <a:gd name="T25" fmla="*/ 5 h 34"/>
                  <a:gd name="T26" fmla="*/ 27 w 32"/>
                  <a:gd name="T27" fmla="*/ 0 h 34"/>
                  <a:gd name="T28" fmla="*/ 28 w 32"/>
                  <a:gd name="T29" fmla="*/ 29 h 34"/>
                  <a:gd name="T30" fmla="*/ 27 w 32"/>
                  <a:gd name="T31" fmla="*/ 31 h 34"/>
                  <a:gd name="T32" fmla="*/ 6 w 32"/>
                  <a:gd name="T33" fmla="*/ 31 h 34"/>
                  <a:gd name="T34" fmla="*/ 4 w 32"/>
                  <a:gd name="T35" fmla="*/ 29 h 34"/>
                  <a:gd name="T36" fmla="*/ 4 w 32"/>
                  <a:gd name="T37" fmla="*/ 19 h 34"/>
                  <a:gd name="T38" fmla="*/ 4 w 32"/>
                  <a:gd name="T39" fmla="*/ 16 h 34"/>
                  <a:gd name="T40" fmla="*/ 4 w 32"/>
                  <a:gd name="T41" fmla="*/ 15 h 34"/>
                  <a:gd name="T42" fmla="*/ 4 w 32"/>
                  <a:gd name="T43" fmla="*/ 5 h 34"/>
                  <a:gd name="T44" fmla="*/ 6 w 32"/>
                  <a:gd name="T45" fmla="*/ 3 h 34"/>
                  <a:gd name="T46" fmla="*/ 13 w 32"/>
                  <a:gd name="T47" fmla="*/ 3 h 34"/>
                  <a:gd name="T48" fmla="*/ 21 w 32"/>
                  <a:gd name="T49" fmla="*/ 3 h 34"/>
                  <a:gd name="T50" fmla="*/ 24 w 32"/>
                  <a:gd name="T51" fmla="*/ 3 h 34"/>
                  <a:gd name="T52" fmla="*/ 27 w 32"/>
                  <a:gd name="T53" fmla="*/ 3 h 34"/>
                  <a:gd name="T54" fmla="*/ 28 w 32"/>
                  <a:gd name="T55" fmla="*/ 5 h 34"/>
                  <a:gd name="T56" fmla="*/ 28 w 32"/>
                  <a:gd name="T57" fmla="*/ 2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34">
                    <a:moveTo>
                      <a:pt x="27" y="0"/>
                    </a:moveTo>
                    <a:cubicBezTo>
                      <a:pt x="24" y="0"/>
                      <a:pt x="24" y="0"/>
                      <a:pt x="24" y="0"/>
                    </a:cubicBezTo>
                    <a:cubicBezTo>
                      <a:pt x="21" y="0"/>
                      <a:pt x="21" y="0"/>
                      <a:pt x="21" y="0"/>
                    </a:cubicBezTo>
                    <a:cubicBezTo>
                      <a:pt x="16" y="0"/>
                      <a:pt x="16" y="0"/>
                      <a:pt x="16" y="0"/>
                    </a:cubicBezTo>
                    <a:cubicBezTo>
                      <a:pt x="6" y="0"/>
                      <a:pt x="6" y="0"/>
                      <a:pt x="6" y="0"/>
                    </a:cubicBezTo>
                    <a:cubicBezTo>
                      <a:pt x="4" y="0"/>
                      <a:pt x="3" y="0"/>
                      <a:pt x="2" y="1"/>
                    </a:cubicBezTo>
                    <a:cubicBezTo>
                      <a:pt x="1" y="2"/>
                      <a:pt x="0" y="4"/>
                      <a:pt x="0" y="5"/>
                    </a:cubicBezTo>
                    <a:cubicBezTo>
                      <a:pt x="0" y="18"/>
                      <a:pt x="0" y="18"/>
                      <a:pt x="0" y="18"/>
                    </a:cubicBezTo>
                    <a:cubicBezTo>
                      <a:pt x="0" y="29"/>
                      <a:pt x="0" y="29"/>
                      <a:pt x="0" y="29"/>
                    </a:cubicBezTo>
                    <a:cubicBezTo>
                      <a:pt x="0" y="32"/>
                      <a:pt x="3" y="34"/>
                      <a:pt x="6" y="34"/>
                    </a:cubicBezTo>
                    <a:cubicBezTo>
                      <a:pt x="27" y="34"/>
                      <a:pt x="27" y="34"/>
                      <a:pt x="27" y="34"/>
                    </a:cubicBezTo>
                    <a:cubicBezTo>
                      <a:pt x="30" y="34"/>
                      <a:pt x="32" y="32"/>
                      <a:pt x="32" y="29"/>
                    </a:cubicBezTo>
                    <a:cubicBezTo>
                      <a:pt x="32" y="5"/>
                      <a:pt x="32" y="5"/>
                      <a:pt x="32" y="5"/>
                    </a:cubicBezTo>
                    <a:cubicBezTo>
                      <a:pt x="32" y="2"/>
                      <a:pt x="30" y="0"/>
                      <a:pt x="27" y="0"/>
                    </a:cubicBezTo>
                    <a:close/>
                    <a:moveTo>
                      <a:pt x="28" y="29"/>
                    </a:moveTo>
                    <a:cubicBezTo>
                      <a:pt x="28" y="30"/>
                      <a:pt x="27" y="31"/>
                      <a:pt x="27" y="31"/>
                    </a:cubicBezTo>
                    <a:cubicBezTo>
                      <a:pt x="6" y="31"/>
                      <a:pt x="6" y="31"/>
                      <a:pt x="6" y="31"/>
                    </a:cubicBezTo>
                    <a:cubicBezTo>
                      <a:pt x="5" y="31"/>
                      <a:pt x="4" y="30"/>
                      <a:pt x="4" y="29"/>
                    </a:cubicBezTo>
                    <a:cubicBezTo>
                      <a:pt x="4" y="19"/>
                      <a:pt x="4" y="19"/>
                      <a:pt x="4" y="19"/>
                    </a:cubicBezTo>
                    <a:cubicBezTo>
                      <a:pt x="4" y="16"/>
                      <a:pt x="4" y="16"/>
                      <a:pt x="4" y="16"/>
                    </a:cubicBezTo>
                    <a:cubicBezTo>
                      <a:pt x="4" y="15"/>
                      <a:pt x="4" y="15"/>
                      <a:pt x="4" y="15"/>
                    </a:cubicBezTo>
                    <a:cubicBezTo>
                      <a:pt x="4" y="5"/>
                      <a:pt x="4" y="5"/>
                      <a:pt x="4" y="5"/>
                    </a:cubicBezTo>
                    <a:cubicBezTo>
                      <a:pt x="4" y="4"/>
                      <a:pt x="5" y="3"/>
                      <a:pt x="6" y="3"/>
                    </a:cubicBezTo>
                    <a:cubicBezTo>
                      <a:pt x="13" y="3"/>
                      <a:pt x="13" y="3"/>
                      <a:pt x="13" y="3"/>
                    </a:cubicBezTo>
                    <a:cubicBezTo>
                      <a:pt x="21" y="3"/>
                      <a:pt x="21" y="3"/>
                      <a:pt x="21" y="3"/>
                    </a:cubicBezTo>
                    <a:cubicBezTo>
                      <a:pt x="24" y="3"/>
                      <a:pt x="24" y="3"/>
                      <a:pt x="24" y="3"/>
                    </a:cubicBezTo>
                    <a:cubicBezTo>
                      <a:pt x="27" y="3"/>
                      <a:pt x="27" y="3"/>
                      <a:pt x="27" y="3"/>
                    </a:cubicBezTo>
                    <a:cubicBezTo>
                      <a:pt x="27" y="3"/>
                      <a:pt x="28" y="4"/>
                      <a:pt x="28" y="5"/>
                    </a:cubicBezTo>
                    <a:lnTo>
                      <a:pt x="28" y="29"/>
                    </a:ln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90" name="Freeform 323"/>
              <p:cNvSpPr>
                <a:spLocks/>
              </p:cNvSpPr>
              <p:nvPr/>
            </p:nvSpPr>
            <p:spPr bwMode="auto">
              <a:xfrm>
                <a:off x="1874838" y="5005388"/>
                <a:ext cx="69850" cy="85725"/>
              </a:xfrm>
              <a:custGeom>
                <a:avLst/>
                <a:gdLst>
                  <a:gd name="T0" fmla="*/ 18 w 22"/>
                  <a:gd name="T1" fmla="*/ 3 h 27"/>
                  <a:gd name="T2" fmla="*/ 0 w 22"/>
                  <a:gd name="T3" fmla="*/ 27 h 27"/>
                  <a:gd name="T4" fmla="*/ 2 w 22"/>
                  <a:gd name="T5" fmla="*/ 27 h 27"/>
                  <a:gd name="T6" fmla="*/ 5 w 22"/>
                  <a:gd name="T7" fmla="*/ 27 h 27"/>
                  <a:gd name="T8" fmla="*/ 9 w 22"/>
                  <a:gd name="T9" fmla="*/ 27 h 27"/>
                  <a:gd name="T10" fmla="*/ 21 w 22"/>
                  <a:gd name="T11" fmla="*/ 27 h 27"/>
                  <a:gd name="T12" fmla="*/ 22 w 22"/>
                  <a:gd name="T13" fmla="*/ 25 h 27"/>
                  <a:gd name="T14" fmla="*/ 22 w 22"/>
                  <a:gd name="T15" fmla="*/ 24 h 27"/>
                  <a:gd name="T16" fmla="*/ 22 w 22"/>
                  <a:gd name="T17" fmla="*/ 21 h 27"/>
                  <a:gd name="T18" fmla="*/ 22 w 22"/>
                  <a:gd name="T19" fmla="*/ 3 h 27"/>
                  <a:gd name="T20" fmla="*/ 22 w 22"/>
                  <a:gd name="T21" fmla="*/ 2 h 27"/>
                  <a:gd name="T22" fmla="*/ 21 w 22"/>
                  <a:gd name="T23" fmla="*/ 0 h 27"/>
                  <a:gd name="T24" fmla="*/ 21 w 22"/>
                  <a:gd name="T25" fmla="*/ 0 h 27"/>
                  <a:gd name="T26" fmla="*/ 20 w 22"/>
                  <a:gd name="T27" fmla="*/ 0 h 27"/>
                  <a:gd name="T28" fmla="*/ 18 w 22"/>
                  <a:gd name="T29" fmla="*/ 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 h="27">
                    <a:moveTo>
                      <a:pt x="18" y="3"/>
                    </a:moveTo>
                    <a:cubicBezTo>
                      <a:pt x="0" y="27"/>
                      <a:pt x="0" y="27"/>
                      <a:pt x="0" y="27"/>
                    </a:cubicBezTo>
                    <a:cubicBezTo>
                      <a:pt x="2" y="27"/>
                      <a:pt x="2" y="27"/>
                      <a:pt x="2" y="27"/>
                    </a:cubicBezTo>
                    <a:cubicBezTo>
                      <a:pt x="5" y="27"/>
                      <a:pt x="5" y="27"/>
                      <a:pt x="5" y="27"/>
                    </a:cubicBezTo>
                    <a:cubicBezTo>
                      <a:pt x="9" y="27"/>
                      <a:pt x="9" y="27"/>
                      <a:pt x="9" y="27"/>
                    </a:cubicBezTo>
                    <a:cubicBezTo>
                      <a:pt x="21" y="27"/>
                      <a:pt x="21" y="27"/>
                      <a:pt x="21" y="27"/>
                    </a:cubicBezTo>
                    <a:cubicBezTo>
                      <a:pt x="21" y="27"/>
                      <a:pt x="22" y="26"/>
                      <a:pt x="22" y="25"/>
                    </a:cubicBezTo>
                    <a:cubicBezTo>
                      <a:pt x="22" y="24"/>
                      <a:pt x="22" y="24"/>
                      <a:pt x="22" y="24"/>
                    </a:cubicBezTo>
                    <a:cubicBezTo>
                      <a:pt x="22" y="21"/>
                      <a:pt x="22" y="21"/>
                      <a:pt x="22" y="21"/>
                    </a:cubicBezTo>
                    <a:cubicBezTo>
                      <a:pt x="22" y="3"/>
                      <a:pt x="22" y="3"/>
                      <a:pt x="22" y="3"/>
                    </a:cubicBezTo>
                    <a:cubicBezTo>
                      <a:pt x="22" y="2"/>
                      <a:pt x="22" y="2"/>
                      <a:pt x="22" y="2"/>
                    </a:cubicBezTo>
                    <a:cubicBezTo>
                      <a:pt x="22" y="1"/>
                      <a:pt x="22" y="0"/>
                      <a:pt x="21" y="0"/>
                    </a:cubicBezTo>
                    <a:cubicBezTo>
                      <a:pt x="21" y="0"/>
                      <a:pt x="21" y="0"/>
                      <a:pt x="21" y="0"/>
                    </a:cubicBezTo>
                    <a:cubicBezTo>
                      <a:pt x="20" y="0"/>
                      <a:pt x="20" y="0"/>
                      <a:pt x="20" y="0"/>
                    </a:cubicBezTo>
                    <a:lnTo>
                      <a:pt x="18"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91" name="Freeform 324"/>
              <p:cNvSpPr>
                <a:spLocks/>
              </p:cNvSpPr>
              <p:nvPr/>
            </p:nvSpPr>
            <p:spPr bwMode="auto">
              <a:xfrm>
                <a:off x="1868488" y="5005388"/>
                <a:ext cx="73025" cy="85725"/>
              </a:xfrm>
              <a:custGeom>
                <a:avLst/>
                <a:gdLst>
                  <a:gd name="T0" fmla="*/ 2 w 23"/>
                  <a:gd name="T1" fmla="*/ 27 h 27"/>
                  <a:gd name="T2" fmla="*/ 20 w 23"/>
                  <a:gd name="T3" fmla="*/ 3 h 27"/>
                  <a:gd name="T4" fmla="*/ 22 w 23"/>
                  <a:gd name="T5" fmla="*/ 0 h 27"/>
                  <a:gd name="T6" fmla="*/ 23 w 23"/>
                  <a:gd name="T7" fmla="*/ 0 h 27"/>
                  <a:gd name="T8" fmla="*/ 8 w 23"/>
                  <a:gd name="T9" fmla="*/ 0 h 27"/>
                  <a:gd name="T10" fmla="*/ 4 w 23"/>
                  <a:gd name="T11" fmla="*/ 0 h 27"/>
                  <a:gd name="T12" fmla="*/ 2 w 23"/>
                  <a:gd name="T13" fmla="*/ 0 h 27"/>
                  <a:gd name="T14" fmla="*/ 0 w 23"/>
                  <a:gd name="T15" fmla="*/ 2 h 27"/>
                  <a:gd name="T16" fmla="*/ 0 w 23"/>
                  <a:gd name="T17" fmla="*/ 25 h 27"/>
                  <a:gd name="T18" fmla="*/ 2 w 23"/>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7">
                    <a:moveTo>
                      <a:pt x="2" y="27"/>
                    </a:moveTo>
                    <a:cubicBezTo>
                      <a:pt x="20" y="3"/>
                      <a:pt x="20" y="3"/>
                      <a:pt x="20" y="3"/>
                    </a:cubicBezTo>
                    <a:cubicBezTo>
                      <a:pt x="22" y="0"/>
                      <a:pt x="22" y="0"/>
                      <a:pt x="22" y="0"/>
                    </a:cubicBezTo>
                    <a:cubicBezTo>
                      <a:pt x="23" y="0"/>
                      <a:pt x="23" y="0"/>
                      <a:pt x="23" y="0"/>
                    </a:cubicBezTo>
                    <a:cubicBezTo>
                      <a:pt x="8" y="0"/>
                      <a:pt x="8" y="0"/>
                      <a:pt x="8" y="0"/>
                    </a:cubicBezTo>
                    <a:cubicBezTo>
                      <a:pt x="4" y="0"/>
                      <a:pt x="4" y="0"/>
                      <a:pt x="4" y="0"/>
                    </a:cubicBezTo>
                    <a:cubicBezTo>
                      <a:pt x="2" y="0"/>
                      <a:pt x="2" y="0"/>
                      <a:pt x="2" y="0"/>
                    </a:cubicBezTo>
                    <a:cubicBezTo>
                      <a:pt x="1" y="0"/>
                      <a:pt x="0" y="1"/>
                      <a:pt x="0" y="2"/>
                    </a:cubicBezTo>
                    <a:cubicBezTo>
                      <a:pt x="0" y="25"/>
                      <a:pt x="0" y="25"/>
                      <a:pt x="0" y="25"/>
                    </a:cubicBezTo>
                    <a:cubicBezTo>
                      <a:pt x="0" y="26"/>
                      <a:pt x="1" y="27"/>
                      <a:pt x="2" y="27"/>
                    </a:cubicBezTo>
                    <a:close/>
                  </a:path>
                </a:pathLst>
              </a:custGeom>
              <a:solidFill>
                <a:srgbClr val="E2B2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92" name="Freeform 325"/>
              <p:cNvSpPr>
                <a:spLocks noEditPoints="1"/>
              </p:cNvSpPr>
              <p:nvPr/>
            </p:nvSpPr>
            <p:spPr bwMode="auto">
              <a:xfrm>
                <a:off x="1855788" y="4992688"/>
                <a:ext cx="101600" cy="111125"/>
              </a:xfrm>
              <a:custGeom>
                <a:avLst/>
                <a:gdLst>
                  <a:gd name="T0" fmla="*/ 6 w 32"/>
                  <a:gd name="T1" fmla="*/ 35 h 35"/>
                  <a:gd name="T2" fmla="*/ 8 w 32"/>
                  <a:gd name="T3" fmla="*/ 35 h 35"/>
                  <a:gd name="T4" fmla="*/ 11 w 32"/>
                  <a:gd name="T5" fmla="*/ 35 h 35"/>
                  <a:gd name="T6" fmla="*/ 18 w 32"/>
                  <a:gd name="T7" fmla="*/ 35 h 35"/>
                  <a:gd name="T8" fmla="*/ 27 w 32"/>
                  <a:gd name="T9" fmla="*/ 35 h 35"/>
                  <a:gd name="T10" fmla="*/ 30 w 32"/>
                  <a:gd name="T11" fmla="*/ 33 h 35"/>
                  <a:gd name="T12" fmla="*/ 32 w 32"/>
                  <a:gd name="T13" fmla="*/ 29 h 35"/>
                  <a:gd name="T14" fmla="*/ 32 w 32"/>
                  <a:gd name="T15" fmla="*/ 26 h 35"/>
                  <a:gd name="T16" fmla="*/ 32 w 32"/>
                  <a:gd name="T17" fmla="*/ 6 h 35"/>
                  <a:gd name="T18" fmla="*/ 32 w 32"/>
                  <a:gd name="T19" fmla="*/ 5 h 35"/>
                  <a:gd name="T20" fmla="*/ 30 w 32"/>
                  <a:gd name="T21" fmla="*/ 1 h 35"/>
                  <a:gd name="T22" fmla="*/ 27 w 32"/>
                  <a:gd name="T23" fmla="*/ 0 h 35"/>
                  <a:gd name="T24" fmla="*/ 26 w 32"/>
                  <a:gd name="T25" fmla="*/ 0 h 35"/>
                  <a:gd name="T26" fmla="*/ 11 w 32"/>
                  <a:gd name="T27" fmla="*/ 0 h 35"/>
                  <a:gd name="T28" fmla="*/ 8 w 32"/>
                  <a:gd name="T29" fmla="*/ 0 h 35"/>
                  <a:gd name="T30" fmla="*/ 6 w 32"/>
                  <a:gd name="T31" fmla="*/ 0 h 35"/>
                  <a:gd name="T32" fmla="*/ 0 w 32"/>
                  <a:gd name="T33" fmla="*/ 6 h 35"/>
                  <a:gd name="T34" fmla="*/ 0 w 32"/>
                  <a:gd name="T35" fmla="*/ 29 h 35"/>
                  <a:gd name="T36" fmla="*/ 6 w 32"/>
                  <a:gd name="T37" fmla="*/ 35 h 35"/>
                  <a:gd name="T38" fmla="*/ 4 w 32"/>
                  <a:gd name="T39" fmla="*/ 6 h 35"/>
                  <a:gd name="T40" fmla="*/ 6 w 32"/>
                  <a:gd name="T41" fmla="*/ 4 h 35"/>
                  <a:gd name="T42" fmla="*/ 8 w 32"/>
                  <a:gd name="T43" fmla="*/ 4 h 35"/>
                  <a:gd name="T44" fmla="*/ 12 w 32"/>
                  <a:gd name="T45" fmla="*/ 4 h 35"/>
                  <a:gd name="T46" fmla="*/ 27 w 32"/>
                  <a:gd name="T47" fmla="*/ 4 h 35"/>
                  <a:gd name="T48" fmla="*/ 27 w 32"/>
                  <a:gd name="T49" fmla="*/ 4 h 35"/>
                  <a:gd name="T50" fmla="*/ 28 w 32"/>
                  <a:gd name="T51" fmla="*/ 6 h 35"/>
                  <a:gd name="T52" fmla="*/ 28 w 32"/>
                  <a:gd name="T53" fmla="*/ 7 h 35"/>
                  <a:gd name="T54" fmla="*/ 28 w 32"/>
                  <a:gd name="T55" fmla="*/ 25 h 35"/>
                  <a:gd name="T56" fmla="*/ 28 w 32"/>
                  <a:gd name="T57" fmla="*/ 28 h 35"/>
                  <a:gd name="T58" fmla="*/ 28 w 32"/>
                  <a:gd name="T59" fmla="*/ 29 h 35"/>
                  <a:gd name="T60" fmla="*/ 27 w 32"/>
                  <a:gd name="T61" fmla="*/ 31 h 35"/>
                  <a:gd name="T62" fmla="*/ 15 w 32"/>
                  <a:gd name="T63" fmla="*/ 31 h 35"/>
                  <a:gd name="T64" fmla="*/ 11 w 32"/>
                  <a:gd name="T65" fmla="*/ 31 h 35"/>
                  <a:gd name="T66" fmla="*/ 8 w 32"/>
                  <a:gd name="T67" fmla="*/ 31 h 35"/>
                  <a:gd name="T68" fmla="*/ 6 w 32"/>
                  <a:gd name="T69" fmla="*/ 31 h 35"/>
                  <a:gd name="T70" fmla="*/ 4 w 32"/>
                  <a:gd name="T71" fmla="*/ 29 h 35"/>
                  <a:gd name="T72" fmla="*/ 4 w 32"/>
                  <a:gd name="T73"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 h="35">
                    <a:moveTo>
                      <a:pt x="6" y="35"/>
                    </a:moveTo>
                    <a:cubicBezTo>
                      <a:pt x="8" y="35"/>
                      <a:pt x="8" y="35"/>
                      <a:pt x="8" y="35"/>
                    </a:cubicBezTo>
                    <a:cubicBezTo>
                      <a:pt x="11" y="35"/>
                      <a:pt x="11" y="35"/>
                      <a:pt x="11" y="35"/>
                    </a:cubicBezTo>
                    <a:cubicBezTo>
                      <a:pt x="18" y="35"/>
                      <a:pt x="18" y="35"/>
                      <a:pt x="18" y="35"/>
                    </a:cubicBezTo>
                    <a:cubicBezTo>
                      <a:pt x="27" y="35"/>
                      <a:pt x="27" y="35"/>
                      <a:pt x="27" y="35"/>
                    </a:cubicBezTo>
                    <a:cubicBezTo>
                      <a:pt x="28" y="35"/>
                      <a:pt x="29" y="34"/>
                      <a:pt x="30" y="33"/>
                    </a:cubicBezTo>
                    <a:cubicBezTo>
                      <a:pt x="31" y="32"/>
                      <a:pt x="32" y="31"/>
                      <a:pt x="32" y="29"/>
                    </a:cubicBezTo>
                    <a:cubicBezTo>
                      <a:pt x="32" y="26"/>
                      <a:pt x="32" y="26"/>
                      <a:pt x="32" y="26"/>
                    </a:cubicBezTo>
                    <a:cubicBezTo>
                      <a:pt x="32" y="6"/>
                      <a:pt x="32" y="6"/>
                      <a:pt x="32" y="6"/>
                    </a:cubicBezTo>
                    <a:cubicBezTo>
                      <a:pt x="32" y="6"/>
                      <a:pt x="32" y="6"/>
                      <a:pt x="32" y="5"/>
                    </a:cubicBezTo>
                    <a:cubicBezTo>
                      <a:pt x="32" y="4"/>
                      <a:pt x="31" y="2"/>
                      <a:pt x="30" y="1"/>
                    </a:cubicBezTo>
                    <a:cubicBezTo>
                      <a:pt x="29" y="0"/>
                      <a:pt x="28" y="0"/>
                      <a:pt x="27" y="0"/>
                    </a:cubicBezTo>
                    <a:cubicBezTo>
                      <a:pt x="26" y="0"/>
                      <a:pt x="26" y="0"/>
                      <a:pt x="26" y="0"/>
                    </a:cubicBezTo>
                    <a:cubicBezTo>
                      <a:pt x="11" y="0"/>
                      <a:pt x="11" y="0"/>
                      <a:pt x="11" y="0"/>
                    </a:cubicBezTo>
                    <a:cubicBezTo>
                      <a:pt x="8" y="0"/>
                      <a:pt x="8" y="0"/>
                      <a:pt x="8" y="0"/>
                    </a:cubicBezTo>
                    <a:cubicBezTo>
                      <a:pt x="6" y="0"/>
                      <a:pt x="6" y="0"/>
                      <a:pt x="6" y="0"/>
                    </a:cubicBezTo>
                    <a:cubicBezTo>
                      <a:pt x="3" y="0"/>
                      <a:pt x="0" y="2"/>
                      <a:pt x="0" y="6"/>
                    </a:cubicBezTo>
                    <a:cubicBezTo>
                      <a:pt x="0" y="29"/>
                      <a:pt x="0" y="29"/>
                      <a:pt x="0" y="29"/>
                    </a:cubicBezTo>
                    <a:cubicBezTo>
                      <a:pt x="0" y="32"/>
                      <a:pt x="3" y="35"/>
                      <a:pt x="6" y="35"/>
                    </a:cubicBezTo>
                    <a:close/>
                    <a:moveTo>
                      <a:pt x="4" y="6"/>
                    </a:moveTo>
                    <a:cubicBezTo>
                      <a:pt x="4" y="5"/>
                      <a:pt x="5" y="4"/>
                      <a:pt x="6" y="4"/>
                    </a:cubicBezTo>
                    <a:cubicBezTo>
                      <a:pt x="8" y="4"/>
                      <a:pt x="8" y="4"/>
                      <a:pt x="8" y="4"/>
                    </a:cubicBezTo>
                    <a:cubicBezTo>
                      <a:pt x="12" y="4"/>
                      <a:pt x="12" y="4"/>
                      <a:pt x="12" y="4"/>
                    </a:cubicBezTo>
                    <a:cubicBezTo>
                      <a:pt x="27" y="4"/>
                      <a:pt x="27" y="4"/>
                      <a:pt x="27" y="4"/>
                    </a:cubicBezTo>
                    <a:cubicBezTo>
                      <a:pt x="27" y="4"/>
                      <a:pt x="27" y="4"/>
                      <a:pt x="27" y="4"/>
                    </a:cubicBezTo>
                    <a:cubicBezTo>
                      <a:pt x="28" y="4"/>
                      <a:pt x="28" y="5"/>
                      <a:pt x="28" y="6"/>
                    </a:cubicBezTo>
                    <a:cubicBezTo>
                      <a:pt x="28" y="7"/>
                      <a:pt x="28" y="7"/>
                      <a:pt x="28" y="7"/>
                    </a:cubicBezTo>
                    <a:cubicBezTo>
                      <a:pt x="28" y="25"/>
                      <a:pt x="28" y="25"/>
                      <a:pt x="28" y="25"/>
                    </a:cubicBezTo>
                    <a:cubicBezTo>
                      <a:pt x="28" y="28"/>
                      <a:pt x="28" y="28"/>
                      <a:pt x="28" y="28"/>
                    </a:cubicBezTo>
                    <a:cubicBezTo>
                      <a:pt x="28" y="29"/>
                      <a:pt x="28" y="29"/>
                      <a:pt x="28" y="29"/>
                    </a:cubicBezTo>
                    <a:cubicBezTo>
                      <a:pt x="28" y="30"/>
                      <a:pt x="27" y="31"/>
                      <a:pt x="27" y="31"/>
                    </a:cubicBezTo>
                    <a:cubicBezTo>
                      <a:pt x="15" y="31"/>
                      <a:pt x="15" y="31"/>
                      <a:pt x="15" y="31"/>
                    </a:cubicBezTo>
                    <a:cubicBezTo>
                      <a:pt x="11" y="31"/>
                      <a:pt x="11" y="31"/>
                      <a:pt x="11" y="31"/>
                    </a:cubicBezTo>
                    <a:cubicBezTo>
                      <a:pt x="8" y="31"/>
                      <a:pt x="8" y="31"/>
                      <a:pt x="8" y="31"/>
                    </a:cubicBezTo>
                    <a:cubicBezTo>
                      <a:pt x="6" y="31"/>
                      <a:pt x="6" y="31"/>
                      <a:pt x="6" y="31"/>
                    </a:cubicBezTo>
                    <a:cubicBezTo>
                      <a:pt x="5" y="31"/>
                      <a:pt x="4" y="30"/>
                      <a:pt x="4" y="29"/>
                    </a:cubicBezTo>
                    <a:lnTo>
                      <a:pt x="4" y="6"/>
                    </a:ln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93" name="Freeform 326"/>
              <p:cNvSpPr>
                <a:spLocks/>
              </p:cNvSpPr>
              <p:nvPr/>
            </p:nvSpPr>
            <p:spPr bwMode="auto">
              <a:xfrm>
                <a:off x="1746251" y="5005388"/>
                <a:ext cx="69850" cy="85725"/>
              </a:xfrm>
              <a:custGeom>
                <a:avLst/>
                <a:gdLst>
                  <a:gd name="T0" fmla="*/ 1 w 22"/>
                  <a:gd name="T1" fmla="*/ 0 h 27"/>
                  <a:gd name="T2" fmla="*/ 0 w 22"/>
                  <a:gd name="T3" fmla="*/ 2 h 27"/>
                  <a:gd name="T4" fmla="*/ 0 w 22"/>
                  <a:gd name="T5" fmla="*/ 25 h 27"/>
                  <a:gd name="T6" fmla="*/ 1 w 22"/>
                  <a:gd name="T7" fmla="*/ 27 h 27"/>
                  <a:gd name="T8" fmla="*/ 22 w 22"/>
                  <a:gd name="T9" fmla="*/ 0 h 27"/>
                  <a:gd name="T10" fmla="*/ 1 w 22"/>
                  <a:gd name="T11" fmla="*/ 0 h 27"/>
                </a:gdLst>
                <a:ahLst/>
                <a:cxnLst>
                  <a:cxn ang="0">
                    <a:pos x="T0" y="T1"/>
                  </a:cxn>
                  <a:cxn ang="0">
                    <a:pos x="T2" y="T3"/>
                  </a:cxn>
                  <a:cxn ang="0">
                    <a:pos x="T4" y="T5"/>
                  </a:cxn>
                  <a:cxn ang="0">
                    <a:pos x="T6" y="T7"/>
                  </a:cxn>
                  <a:cxn ang="0">
                    <a:pos x="T8" y="T9"/>
                  </a:cxn>
                  <a:cxn ang="0">
                    <a:pos x="T10" y="T11"/>
                  </a:cxn>
                </a:cxnLst>
                <a:rect l="0" t="0" r="r" b="b"/>
                <a:pathLst>
                  <a:path w="22" h="27">
                    <a:moveTo>
                      <a:pt x="1" y="0"/>
                    </a:moveTo>
                    <a:cubicBezTo>
                      <a:pt x="0" y="0"/>
                      <a:pt x="0" y="1"/>
                      <a:pt x="0" y="2"/>
                    </a:cubicBezTo>
                    <a:cubicBezTo>
                      <a:pt x="0" y="25"/>
                      <a:pt x="0" y="25"/>
                      <a:pt x="0" y="25"/>
                    </a:cubicBezTo>
                    <a:cubicBezTo>
                      <a:pt x="0" y="26"/>
                      <a:pt x="0" y="27"/>
                      <a:pt x="1" y="27"/>
                    </a:cubicBezTo>
                    <a:cubicBezTo>
                      <a:pt x="22" y="0"/>
                      <a:pt x="22" y="0"/>
                      <a:pt x="22" y="0"/>
                    </a:cubicBezTo>
                    <a:lnTo>
                      <a:pt x="1" y="0"/>
                    </a:lnTo>
                    <a:close/>
                  </a:path>
                </a:pathLst>
              </a:custGeom>
              <a:solidFill>
                <a:srgbClr val="E2B2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94" name="Freeform 327"/>
              <p:cNvSpPr>
                <a:spLocks/>
              </p:cNvSpPr>
              <p:nvPr/>
            </p:nvSpPr>
            <p:spPr bwMode="auto">
              <a:xfrm>
                <a:off x="1749426" y="5005388"/>
                <a:ext cx="74613" cy="85725"/>
              </a:xfrm>
              <a:custGeom>
                <a:avLst/>
                <a:gdLst>
                  <a:gd name="T0" fmla="*/ 21 w 23"/>
                  <a:gd name="T1" fmla="*/ 0 h 27"/>
                  <a:gd name="T2" fmla="*/ 0 w 23"/>
                  <a:gd name="T3" fmla="*/ 27 h 27"/>
                  <a:gd name="T4" fmla="*/ 21 w 23"/>
                  <a:gd name="T5" fmla="*/ 27 h 27"/>
                  <a:gd name="T6" fmla="*/ 23 w 23"/>
                  <a:gd name="T7" fmla="*/ 25 h 27"/>
                  <a:gd name="T8" fmla="*/ 23 w 23"/>
                  <a:gd name="T9" fmla="*/ 2 h 27"/>
                  <a:gd name="T10" fmla="*/ 21 w 23"/>
                  <a:gd name="T11" fmla="*/ 0 h 27"/>
                </a:gdLst>
                <a:ahLst/>
                <a:cxnLst>
                  <a:cxn ang="0">
                    <a:pos x="T0" y="T1"/>
                  </a:cxn>
                  <a:cxn ang="0">
                    <a:pos x="T2" y="T3"/>
                  </a:cxn>
                  <a:cxn ang="0">
                    <a:pos x="T4" y="T5"/>
                  </a:cxn>
                  <a:cxn ang="0">
                    <a:pos x="T6" y="T7"/>
                  </a:cxn>
                  <a:cxn ang="0">
                    <a:pos x="T8" y="T9"/>
                  </a:cxn>
                  <a:cxn ang="0">
                    <a:pos x="T10" y="T11"/>
                  </a:cxn>
                </a:cxnLst>
                <a:rect l="0" t="0" r="r" b="b"/>
                <a:pathLst>
                  <a:path w="23" h="27">
                    <a:moveTo>
                      <a:pt x="21" y="0"/>
                    </a:moveTo>
                    <a:cubicBezTo>
                      <a:pt x="0" y="27"/>
                      <a:pt x="0" y="27"/>
                      <a:pt x="0" y="27"/>
                    </a:cubicBezTo>
                    <a:cubicBezTo>
                      <a:pt x="21" y="27"/>
                      <a:pt x="21" y="27"/>
                      <a:pt x="21" y="27"/>
                    </a:cubicBezTo>
                    <a:cubicBezTo>
                      <a:pt x="22" y="27"/>
                      <a:pt x="23" y="26"/>
                      <a:pt x="23" y="25"/>
                    </a:cubicBezTo>
                    <a:cubicBezTo>
                      <a:pt x="23" y="2"/>
                      <a:pt x="23" y="2"/>
                      <a:pt x="23" y="2"/>
                    </a:cubicBezTo>
                    <a:cubicBezTo>
                      <a:pt x="23" y="1"/>
                      <a:pt x="22" y="0"/>
                      <a:pt x="2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95" name="Freeform 328"/>
              <p:cNvSpPr>
                <a:spLocks noEditPoints="1"/>
              </p:cNvSpPr>
              <p:nvPr/>
            </p:nvSpPr>
            <p:spPr bwMode="auto">
              <a:xfrm>
                <a:off x="1733551" y="4992688"/>
                <a:ext cx="100013" cy="111125"/>
              </a:xfrm>
              <a:custGeom>
                <a:avLst/>
                <a:gdLst>
                  <a:gd name="T0" fmla="*/ 26 w 31"/>
                  <a:gd name="T1" fmla="*/ 0 h 35"/>
                  <a:gd name="T2" fmla="*/ 5 w 31"/>
                  <a:gd name="T3" fmla="*/ 0 h 35"/>
                  <a:gd name="T4" fmla="*/ 0 w 31"/>
                  <a:gd name="T5" fmla="*/ 5 h 35"/>
                  <a:gd name="T6" fmla="*/ 0 w 31"/>
                  <a:gd name="T7" fmla="*/ 6 h 35"/>
                  <a:gd name="T8" fmla="*/ 0 w 31"/>
                  <a:gd name="T9" fmla="*/ 29 h 35"/>
                  <a:gd name="T10" fmla="*/ 0 w 31"/>
                  <a:gd name="T11" fmla="*/ 29 h 35"/>
                  <a:gd name="T12" fmla="*/ 5 w 31"/>
                  <a:gd name="T13" fmla="*/ 35 h 35"/>
                  <a:gd name="T14" fmla="*/ 26 w 31"/>
                  <a:gd name="T15" fmla="*/ 35 h 35"/>
                  <a:gd name="T16" fmla="*/ 31 w 31"/>
                  <a:gd name="T17" fmla="*/ 30 h 35"/>
                  <a:gd name="T18" fmla="*/ 31 w 31"/>
                  <a:gd name="T19" fmla="*/ 29 h 35"/>
                  <a:gd name="T20" fmla="*/ 31 w 31"/>
                  <a:gd name="T21" fmla="*/ 6 h 35"/>
                  <a:gd name="T22" fmla="*/ 31 w 31"/>
                  <a:gd name="T23" fmla="*/ 5 h 35"/>
                  <a:gd name="T24" fmla="*/ 26 w 31"/>
                  <a:gd name="T25" fmla="*/ 0 h 35"/>
                  <a:gd name="T26" fmla="*/ 28 w 31"/>
                  <a:gd name="T27" fmla="*/ 29 h 35"/>
                  <a:gd name="T28" fmla="*/ 26 w 31"/>
                  <a:gd name="T29" fmla="*/ 31 h 35"/>
                  <a:gd name="T30" fmla="*/ 5 w 31"/>
                  <a:gd name="T31" fmla="*/ 31 h 35"/>
                  <a:gd name="T32" fmla="*/ 4 w 31"/>
                  <a:gd name="T33" fmla="*/ 29 h 35"/>
                  <a:gd name="T34" fmla="*/ 4 w 31"/>
                  <a:gd name="T35" fmla="*/ 6 h 35"/>
                  <a:gd name="T36" fmla="*/ 5 w 31"/>
                  <a:gd name="T37" fmla="*/ 4 h 35"/>
                  <a:gd name="T38" fmla="*/ 26 w 31"/>
                  <a:gd name="T39" fmla="*/ 4 h 35"/>
                  <a:gd name="T40" fmla="*/ 28 w 31"/>
                  <a:gd name="T41" fmla="*/ 6 h 35"/>
                  <a:gd name="T42" fmla="*/ 28 w 31"/>
                  <a:gd name="T4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 h="35">
                    <a:moveTo>
                      <a:pt x="26" y="0"/>
                    </a:moveTo>
                    <a:cubicBezTo>
                      <a:pt x="5" y="0"/>
                      <a:pt x="5" y="0"/>
                      <a:pt x="5" y="0"/>
                    </a:cubicBezTo>
                    <a:cubicBezTo>
                      <a:pt x="2" y="0"/>
                      <a:pt x="0" y="2"/>
                      <a:pt x="0" y="5"/>
                    </a:cubicBezTo>
                    <a:cubicBezTo>
                      <a:pt x="0" y="5"/>
                      <a:pt x="0" y="5"/>
                      <a:pt x="0" y="6"/>
                    </a:cubicBezTo>
                    <a:cubicBezTo>
                      <a:pt x="0" y="29"/>
                      <a:pt x="0" y="29"/>
                      <a:pt x="0" y="29"/>
                    </a:cubicBezTo>
                    <a:cubicBezTo>
                      <a:pt x="0" y="29"/>
                      <a:pt x="0" y="29"/>
                      <a:pt x="0" y="29"/>
                    </a:cubicBezTo>
                    <a:cubicBezTo>
                      <a:pt x="0" y="32"/>
                      <a:pt x="2" y="35"/>
                      <a:pt x="5" y="35"/>
                    </a:cubicBezTo>
                    <a:cubicBezTo>
                      <a:pt x="26" y="35"/>
                      <a:pt x="26" y="35"/>
                      <a:pt x="26" y="35"/>
                    </a:cubicBezTo>
                    <a:cubicBezTo>
                      <a:pt x="29" y="35"/>
                      <a:pt x="31" y="32"/>
                      <a:pt x="31" y="30"/>
                    </a:cubicBezTo>
                    <a:cubicBezTo>
                      <a:pt x="31" y="29"/>
                      <a:pt x="31" y="29"/>
                      <a:pt x="31" y="29"/>
                    </a:cubicBezTo>
                    <a:cubicBezTo>
                      <a:pt x="31" y="6"/>
                      <a:pt x="31" y="6"/>
                      <a:pt x="31" y="6"/>
                    </a:cubicBezTo>
                    <a:cubicBezTo>
                      <a:pt x="31" y="5"/>
                      <a:pt x="31" y="5"/>
                      <a:pt x="31" y="5"/>
                    </a:cubicBezTo>
                    <a:cubicBezTo>
                      <a:pt x="31" y="2"/>
                      <a:pt x="29" y="0"/>
                      <a:pt x="26" y="0"/>
                    </a:cubicBezTo>
                    <a:close/>
                    <a:moveTo>
                      <a:pt x="28" y="29"/>
                    </a:moveTo>
                    <a:cubicBezTo>
                      <a:pt x="28" y="30"/>
                      <a:pt x="27" y="31"/>
                      <a:pt x="26" y="31"/>
                    </a:cubicBezTo>
                    <a:cubicBezTo>
                      <a:pt x="5" y="31"/>
                      <a:pt x="5" y="31"/>
                      <a:pt x="5" y="31"/>
                    </a:cubicBezTo>
                    <a:cubicBezTo>
                      <a:pt x="4" y="31"/>
                      <a:pt x="4" y="30"/>
                      <a:pt x="4" y="29"/>
                    </a:cubicBezTo>
                    <a:cubicBezTo>
                      <a:pt x="4" y="6"/>
                      <a:pt x="4" y="6"/>
                      <a:pt x="4" y="6"/>
                    </a:cubicBezTo>
                    <a:cubicBezTo>
                      <a:pt x="4" y="5"/>
                      <a:pt x="4" y="4"/>
                      <a:pt x="5" y="4"/>
                    </a:cubicBezTo>
                    <a:cubicBezTo>
                      <a:pt x="26" y="4"/>
                      <a:pt x="26" y="4"/>
                      <a:pt x="26" y="4"/>
                    </a:cubicBezTo>
                    <a:cubicBezTo>
                      <a:pt x="27" y="4"/>
                      <a:pt x="28" y="5"/>
                      <a:pt x="28" y="6"/>
                    </a:cubicBezTo>
                    <a:lnTo>
                      <a:pt x="28" y="29"/>
                    </a:ln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96" name="Freeform 329"/>
              <p:cNvSpPr>
                <a:spLocks/>
              </p:cNvSpPr>
              <p:nvPr/>
            </p:nvSpPr>
            <p:spPr bwMode="auto">
              <a:xfrm>
                <a:off x="1628776" y="5005388"/>
                <a:ext cx="69850" cy="85725"/>
              </a:xfrm>
              <a:custGeom>
                <a:avLst/>
                <a:gdLst>
                  <a:gd name="T0" fmla="*/ 21 w 22"/>
                  <a:gd name="T1" fmla="*/ 0 h 27"/>
                  <a:gd name="T2" fmla="*/ 4 w 22"/>
                  <a:gd name="T3" fmla="*/ 21 h 27"/>
                  <a:gd name="T4" fmla="*/ 2 w 22"/>
                  <a:gd name="T5" fmla="*/ 24 h 27"/>
                  <a:gd name="T6" fmla="*/ 0 w 22"/>
                  <a:gd name="T7" fmla="*/ 27 h 27"/>
                  <a:gd name="T8" fmla="*/ 11 w 22"/>
                  <a:gd name="T9" fmla="*/ 27 h 27"/>
                  <a:gd name="T10" fmla="*/ 15 w 22"/>
                  <a:gd name="T11" fmla="*/ 27 h 27"/>
                  <a:gd name="T12" fmla="*/ 18 w 22"/>
                  <a:gd name="T13" fmla="*/ 27 h 27"/>
                  <a:gd name="T14" fmla="*/ 21 w 22"/>
                  <a:gd name="T15" fmla="*/ 27 h 27"/>
                  <a:gd name="T16" fmla="*/ 22 w 22"/>
                  <a:gd name="T17" fmla="*/ 25 h 27"/>
                  <a:gd name="T18" fmla="*/ 22 w 22"/>
                  <a:gd name="T19" fmla="*/ 2 h 27"/>
                  <a:gd name="T20" fmla="*/ 21 w 22"/>
                  <a:gd name="T2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7">
                    <a:moveTo>
                      <a:pt x="21" y="0"/>
                    </a:moveTo>
                    <a:cubicBezTo>
                      <a:pt x="4" y="21"/>
                      <a:pt x="4" y="21"/>
                      <a:pt x="4" y="21"/>
                    </a:cubicBezTo>
                    <a:cubicBezTo>
                      <a:pt x="2" y="24"/>
                      <a:pt x="2" y="24"/>
                      <a:pt x="2" y="24"/>
                    </a:cubicBezTo>
                    <a:cubicBezTo>
                      <a:pt x="0" y="27"/>
                      <a:pt x="0" y="27"/>
                      <a:pt x="0" y="27"/>
                    </a:cubicBezTo>
                    <a:cubicBezTo>
                      <a:pt x="11" y="27"/>
                      <a:pt x="11" y="27"/>
                      <a:pt x="11" y="27"/>
                    </a:cubicBezTo>
                    <a:cubicBezTo>
                      <a:pt x="15" y="27"/>
                      <a:pt x="15" y="27"/>
                      <a:pt x="15" y="27"/>
                    </a:cubicBezTo>
                    <a:cubicBezTo>
                      <a:pt x="18" y="27"/>
                      <a:pt x="18" y="27"/>
                      <a:pt x="18" y="27"/>
                    </a:cubicBezTo>
                    <a:cubicBezTo>
                      <a:pt x="21" y="27"/>
                      <a:pt x="21" y="27"/>
                      <a:pt x="21" y="27"/>
                    </a:cubicBezTo>
                    <a:cubicBezTo>
                      <a:pt x="21" y="27"/>
                      <a:pt x="22" y="26"/>
                      <a:pt x="22" y="25"/>
                    </a:cubicBezTo>
                    <a:cubicBezTo>
                      <a:pt x="22" y="2"/>
                      <a:pt x="22" y="2"/>
                      <a:pt x="22" y="2"/>
                    </a:cubicBezTo>
                    <a:cubicBezTo>
                      <a:pt x="22" y="1"/>
                      <a:pt x="21" y="0"/>
                      <a:pt x="2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97" name="Freeform 330"/>
              <p:cNvSpPr>
                <a:spLocks/>
              </p:cNvSpPr>
              <p:nvPr/>
            </p:nvSpPr>
            <p:spPr bwMode="auto">
              <a:xfrm>
                <a:off x="1622426" y="5005388"/>
                <a:ext cx="73025" cy="85725"/>
              </a:xfrm>
              <a:custGeom>
                <a:avLst/>
                <a:gdLst>
                  <a:gd name="T0" fmla="*/ 6 w 23"/>
                  <a:gd name="T1" fmla="*/ 21 h 27"/>
                  <a:gd name="T2" fmla="*/ 23 w 23"/>
                  <a:gd name="T3" fmla="*/ 0 h 27"/>
                  <a:gd name="T4" fmla="*/ 20 w 23"/>
                  <a:gd name="T5" fmla="*/ 0 h 27"/>
                  <a:gd name="T6" fmla="*/ 16 w 23"/>
                  <a:gd name="T7" fmla="*/ 0 h 27"/>
                  <a:gd name="T8" fmla="*/ 2 w 23"/>
                  <a:gd name="T9" fmla="*/ 0 h 27"/>
                  <a:gd name="T10" fmla="*/ 1 w 23"/>
                  <a:gd name="T11" fmla="*/ 0 h 27"/>
                  <a:gd name="T12" fmla="*/ 0 w 23"/>
                  <a:gd name="T13" fmla="*/ 2 h 27"/>
                  <a:gd name="T14" fmla="*/ 0 w 23"/>
                  <a:gd name="T15" fmla="*/ 3 h 27"/>
                  <a:gd name="T16" fmla="*/ 0 w 23"/>
                  <a:gd name="T17" fmla="*/ 21 h 27"/>
                  <a:gd name="T18" fmla="*/ 0 w 23"/>
                  <a:gd name="T19" fmla="*/ 24 h 27"/>
                  <a:gd name="T20" fmla="*/ 0 w 23"/>
                  <a:gd name="T21" fmla="*/ 25 h 27"/>
                  <a:gd name="T22" fmla="*/ 2 w 23"/>
                  <a:gd name="T23" fmla="*/ 27 h 27"/>
                  <a:gd name="T24" fmla="*/ 4 w 23"/>
                  <a:gd name="T25" fmla="*/ 24 h 27"/>
                  <a:gd name="T26" fmla="*/ 6 w 23"/>
                  <a:gd name="T27"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27">
                    <a:moveTo>
                      <a:pt x="6" y="21"/>
                    </a:moveTo>
                    <a:cubicBezTo>
                      <a:pt x="23" y="0"/>
                      <a:pt x="23" y="0"/>
                      <a:pt x="23" y="0"/>
                    </a:cubicBezTo>
                    <a:cubicBezTo>
                      <a:pt x="20" y="0"/>
                      <a:pt x="20" y="0"/>
                      <a:pt x="20" y="0"/>
                    </a:cubicBezTo>
                    <a:cubicBezTo>
                      <a:pt x="16" y="0"/>
                      <a:pt x="16" y="0"/>
                      <a:pt x="16" y="0"/>
                    </a:cubicBezTo>
                    <a:cubicBezTo>
                      <a:pt x="2" y="0"/>
                      <a:pt x="2" y="0"/>
                      <a:pt x="2" y="0"/>
                    </a:cubicBezTo>
                    <a:cubicBezTo>
                      <a:pt x="1" y="0"/>
                      <a:pt x="1" y="0"/>
                      <a:pt x="1" y="0"/>
                    </a:cubicBezTo>
                    <a:cubicBezTo>
                      <a:pt x="1" y="0"/>
                      <a:pt x="0" y="1"/>
                      <a:pt x="0" y="2"/>
                    </a:cubicBezTo>
                    <a:cubicBezTo>
                      <a:pt x="0" y="3"/>
                      <a:pt x="0" y="3"/>
                      <a:pt x="0" y="3"/>
                    </a:cubicBezTo>
                    <a:cubicBezTo>
                      <a:pt x="0" y="21"/>
                      <a:pt x="0" y="21"/>
                      <a:pt x="0" y="21"/>
                    </a:cubicBezTo>
                    <a:cubicBezTo>
                      <a:pt x="0" y="24"/>
                      <a:pt x="0" y="24"/>
                      <a:pt x="0" y="24"/>
                    </a:cubicBezTo>
                    <a:cubicBezTo>
                      <a:pt x="0" y="25"/>
                      <a:pt x="0" y="25"/>
                      <a:pt x="0" y="25"/>
                    </a:cubicBezTo>
                    <a:cubicBezTo>
                      <a:pt x="0" y="26"/>
                      <a:pt x="1" y="27"/>
                      <a:pt x="2" y="27"/>
                    </a:cubicBezTo>
                    <a:cubicBezTo>
                      <a:pt x="4" y="24"/>
                      <a:pt x="4" y="24"/>
                      <a:pt x="4" y="24"/>
                    </a:cubicBezTo>
                    <a:lnTo>
                      <a:pt x="6" y="21"/>
                    </a:lnTo>
                    <a:close/>
                  </a:path>
                </a:pathLst>
              </a:custGeom>
              <a:solidFill>
                <a:srgbClr val="E2B2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98" name="Freeform 331"/>
              <p:cNvSpPr>
                <a:spLocks noEditPoints="1"/>
              </p:cNvSpPr>
              <p:nvPr/>
            </p:nvSpPr>
            <p:spPr bwMode="auto">
              <a:xfrm>
                <a:off x="1609726" y="4992688"/>
                <a:ext cx="101600" cy="111125"/>
              </a:xfrm>
              <a:custGeom>
                <a:avLst/>
                <a:gdLst>
                  <a:gd name="T0" fmla="*/ 27 w 32"/>
                  <a:gd name="T1" fmla="*/ 0 h 35"/>
                  <a:gd name="T2" fmla="*/ 24 w 32"/>
                  <a:gd name="T3" fmla="*/ 0 h 35"/>
                  <a:gd name="T4" fmla="*/ 21 w 32"/>
                  <a:gd name="T5" fmla="*/ 0 h 35"/>
                  <a:gd name="T6" fmla="*/ 7 w 32"/>
                  <a:gd name="T7" fmla="*/ 0 h 35"/>
                  <a:gd name="T8" fmla="*/ 6 w 32"/>
                  <a:gd name="T9" fmla="*/ 0 h 35"/>
                  <a:gd name="T10" fmla="*/ 2 w 32"/>
                  <a:gd name="T11" fmla="*/ 1 h 35"/>
                  <a:gd name="T12" fmla="*/ 0 w 32"/>
                  <a:gd name="T13" fmla="*/ 5 h 35"/>
                  <a:gd name="T14" fmla="*/ 0 w 32"/>
                  <a:gd name="T15" fmla="*/ 6 h 35"/>
                  <a:gd name="T16" fmla="*/ 0 w 32"/>
                  <a:gd name="T17" fmla="*/ 26 h 35"/>
                  <a:gd name="T18" fmla="*/ 0 w 32"/>
                  <a:gd name="T19" fmla="*/ 29 h 35"/>
                  <a:gd name="T20" fmla="*/ 2 w 32"/>
                  <a:gd name="T21" fmla="*/ 33 h 35"/>
                  <a:gd name="T22" fmla="*/ 6 w 32"/>
                  <a:gd name="T23" fmla="*/ 35 h 35"/>
                  <a:gd name="T24" fmla="*/ 14 w 32"/>
                  <a:gd name="T25" fmla="*/ 35 h 35"/>
                  <a:gd name="T26" fmla="*/ 21 w 32"/>
                  <a:gd name="T27" fmla="*/ 35 h 35"/>
                  <a:gd name="T28" fmla="*/ 24 w 32"/>
                  <a:gd name="T29" fmla="*/ 35 h 35"/>
                  <a:gd name="T30" fmla="*/ 27 w 32"/>
                  <a:gd name="T31" fmla="*/ 35 h 35"/>
                  <a:gd name="T32" fmla="*/ 32 w 32"/>
                  <a:gd name="T33" fmla="*/ 29 h 35"/>
                  <a:gd name="T34" fmla="*/ 32 w 32"/>
                  <a:gd name="T35" fmla="*/ 6 h 35"/>
                  <a:gd name="T36" fmla="*/ 27 w 32"/>
                  <a:gd name="T37" fmla="*/ 0 h 35"/>
                  <a:gd name="T38" fmla="*/ 28 w 32"/>
                  <a:gd name="T39" fmla="*/ 29 h 35"/>
                  <a:gd name="T40" fmla="*/ 27 w 32"/>
                  <a:gd name="T41" fmla="*/ 31 h 35"/>
                  <a:gd name="T42" fmla="*/ 24 w 32"/>
                  <a:gd name="T43" fmla="*/ 31 h 35"/>
                  <a:gd name="T44" fmla="*/ 21 w 32"/>
                  <a:gd name="T45" fmla="*/ 31 h 35"/>
                  <a:gd name="T46" fmla="*/ 17 w 32"/>
                  <a:gd name="T47" fmla="*/ 31 h 35"/>
                  <a:gd name="T48" fmla="*/ 6 w 32"/>
                  <a:gd name="T49" fmla="*/ 31 h 35"/>
                  <a:gd name="T50" fmla="*/ 4 w 32"/>
                  <a:gd name="T51" fmla="*/ 29 h 35"/>
                  <a:gd name="T52" fmla="*/ 4 w 32"/>
                  <a:gd name="T53" fmla="*/ 28 h 35"/>
                  <a:gd name="T54" fmla="*/ 4 w 32"/>
                  <a:gd name="T55" fmla="*/ 25 h 35"/>
                  <a:gd name="T56" fmla="*/ 4 w 32"/>
                  <a:gd name="T57" fmla="*/ 7 h 35"/>
                  <a:gd name="T58" fmla="*/ 4 w 32"/>
                  <a:gd name="T59" fmla="*/ 6 h 35"/>
                  <a:gd name="T60" fmla="*/ 5 w 32"/>
                  <a:gd name="T61" fmla="*/ 4 h 35"/>
                  <a:gd name="T62" fmla="*/ 6 w 32"/>
                  <a:gd name="T63" fmla="*/ 4 h 35"/>
                  <a:gd name="T64" fmla="*/ 20 w 32"/>
                  <a:gd name="T65" fmla="*/ 4 h 35"/>
                  <a:gd name="T66" fmla="*/ 24 w 32"/>
                  <a:gd name="T67" fmla="*/ 4 h 35"/>
                  <a:gd name="T68" fmla="*/ 27 w 32"/>
                  <a:gd name="T69" fmla="*/ 4 h 35"/>
                  <a:gd name="T70" fmla="*/ 28 w 32"/>
                  <a:gd name="T71" fmla="*/ 6 h 35"/>
                  <a:gd name="T72" fmla="*/ 28 w 32"/>
                  <a:gd name="T7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 h="35">
                    <a:moveTo>
                      <a:pt x="27" y="0"/>
                    </a:moveTo>
                    <a:cubicBezTo>
                      <a:pt x="24" y="0"/>
                      <a:pt x="24" y="0"/>
                      <a:pt x="24" y="0"/>
                    </a:cubicBezTo>
                    <a:cubicBezTo>
                      <a:pt x="21" y="0"/>
                      <a:pt x="21" y="0"/>
                      <a:pt x="21" y="0"/>
                    </a:cubicBezTo>
                    <a:cubicBezTo>
                      <a:pt x="7" y="0"/>
                      <a:pt x="7" y="0"/>
                      <a:pt x="7" y="0"/>
                    </a:cubicBezTo>
                    <a:cubicBezTo>
                      <a:pt x="6" y="0"/>
                      <a:pt x="6" y="0"/>
                      <a:pt x="6" y="0"/>
                    </a:cubicBezTo>
                    <a:cubicBezTo>
                      <a:pt x="4" y="0"/>
                      <a:pt x="3" y="0"/>
                      <a:pt x="2" y="1"/>
                    </a:cubicBezTo>
                    <a:cubicBezTo>
                      <a:pt x="1" y="2"/>
                      <a:pt x="0" y="4"/>
                      <a:pt x="0" y="5"/>
                    </a:cubicBezTo>
                    <a:cubicBezTo>
                      <a:pt x="0" y="6"/>
                      <a:pt x="0" y="6"/>
                      <a:pt x="0" y="6"/>
                    </a:cubicBezTo>
                    <a:cubicBezTo>
                      <a:pt x="0" y="26"/>
                      <a:pt x="0" y="26"/>
                      <a:pt x="0" y="26"/>
                    </a:cubicBezTo>
                    <a:cubicBezTo>
                      <a:pt x="0" y="29"/>
                      <a:pt x="0" y="29"/>
                      <a:pt x="0" y="29"/>
                    </a:cubicBezTo>
                    <a:cubicBezTo>
                      <a:pt x="0" y="31"/>
                      <a:pt x="1" y="32"/>
                      <a:pt x="2" y="33"/>
                    </a:cubicBezTo>
                    <a:cubicBezTo>
                      <a:pt x="3" y="34"/>
                      <a:pt x="4" y="35"/>
                      <a:pt x="6" y="35"/>
                    </a:cubicBezTo>
                    <a:cubicBezTo>
                      <a:pt x="14" y="35"/>
                      <a:pt x="14" y="35"/>
                      <a:pt x="14" y="35"/>
                    </a:cubicBezTo>
                    <a:cubicBezTo>
                      <a:pt x="21" y="35"/>
                      <a:pt x="21" y="35"/>
                      <a:pt x="21" y="35"/>
                    </a:cubicBezTo>
                    <a:cubicBezTo>
                      <a:pt x="24" y="35"/>
                      <a:pt x="24" y="35"/>
                      <a:pt x="24" y="35"/>
                    </a:cubicBezTo>
                    <a:cubicBezTo>
                      <a:pt x="27" y="35"/>
                      <a:pt x="27" y="35"/>
                      <a:pt x="27" y="35"/>
                    </a:cubicBezTo>
                    <a:cubicBezTo>
                      <a:pt x="30" y="35"/>
                      <a:pt x="32" y="32"/>
                      <a:pt x="32" y="29"/>
                    </a:cubicBezTo>
                    <a:cubicBezTo>
                      <a:pt x="32" y="6"/>
                      <a:pt x="32" y="6"/>
                      <a:pt x="32" y="6"/>
                    </a:cubicBezTo>
                    <a:cubicBezTo>
                      <a:pt x="32" y="2"/>
                      <a:pt x="30" y="0"/>
                      <a:pt x="27" y="0"/>
                    </a:cubicBezTo>
                    <a:close/>
                    <a:moveTo>
                      <a:pt x="28" y="29"/>
                    </a:moveTo>
                    <a:cubicBezTo>
                      <a:pt x="28" y="30"/>
                      <a:pt x="27" y="31"/>
                      <a:pt x="27" y="31"/>
                    </a:cubicBezTo>
                    <a:cubicBezTo>
                      <a:pt x="24" y="31"/>
                      <a:pt x="24" y="31"/>
                      <a:pt x="24" y="31"/>
                    </a:cubicBezTo>
                    <a:cubicBezTo>
                      <a:pt x="21" y="31"/>
                      <a:pt x="21" y="31"/>
                      <a:pt x="21" y="31"/>
                    </a:cubicBezTo>
                    <a:cubicBezTo>
                      <a:pt x="17" y="31"/>
                      <a:pt x="17" y="31"/>
                      <a:pt x="17" y="31"/>
                    </a:cubicBezTo>
                    <a:cubicBezTo>
                      <a:pt x="6" y="31"/>
                      <a:pt x="6" y="31"/>
                      <a:pt x="6" y="31"/>
                    </a:cubicBezTo>
                    <a:cubicBezTo>
                      <a:pt x="5" y="31"/>
                      <a:pt x="4" y="30"/>
                      <a:pt x="4" y="29"/>
                    </a:cubicBezTo>
                    <a:cubicBezTo>
                      <a:pt x="4" y="28"/>
                      <a:pt x="4" y="28"/>
                      <a:pt x="4" y="28"/>
                    </a:cubicBezTo>
                    <a:cubicBezTo>
                      <a:pt x="4" y="25"/>
                      <a:pt x="4" y="25"/>
                      <a:pt x="4" y="25"/>
                    </a:cubicBezTo>
                    <a:cubicBezTo>
                      <a:pt x="4" y="7"/>
                      <a:pt x="4" y="7"/>
                      <a:pt x="4" y="7"/>
                    </a:cubicBezTo>
                    <a:cubicBezTo>
                      <a:pt x="4" y="6"/>
                      <a:pt x="4" y="6"/>
                      <a:pt x="4" y="6"/>
                    </a:cubicBezTo>
                    <a:cubicBezTo>
                      <a:pt x="4" y="5"/>
                      <a:pt x="5" y="4"/>
                      <a:pt x="5" y="4"/>
                    </a:cubicBezTo>
                    <a:cubicBezTo>
                      <a:pt x="5" y="4"/>
                      <a:pt x="5" y="4"/>
                      <a:pt x="6" y="4"/>
                    </a:cubicBezTo>
                    <a:cubicBezTo>
                      <a:pt x="20" y="4"/>
                      <a:pt x="20" y="4"/>
                      <a:pt x="20" y="4"/>
                    </a:cubicBezTo>
                    <a:cubicBezTo>
                      <a:pt x="24" y="4"/>
                      <a:pt x="24" y="4"/>
                      <a:pt x="24" y="4"/>
                    </a:cubicBezTo>
                    <a:cubicBezTo>
                      <a:pt x="27" y="4"/>
                      <a:pt x="27" y="4"/>
                      <a:pt x="27" y="4"/>
                    </a:cubicBezTo>
                    <a:cubicBezTo>
                      <a:pt x="27" y="4"/>
                      <a:pt x="28" y="5"/>
                      <a:pt x="28" y="6"/>
                    </a:cubicBezTo>
                    <a:lnTo>
                      <a:pt x="28" y="29"/>
                    </a:ln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599" name="Rectangle 332"/>
              <p:cNvSpPr>
                <a:spLocks noChangeArrowheads="1"/>
              </p:cNvSpPr>
              <p:nvPr/>
            </p:nvSpPr>
            <p:spPr bwMode="auto">
              <a:xfrm>
                <a:off x="1720851" y="5283201"/>
                <a:ext cx="47625" cy="103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00" name="Freeform 333"/>
              <p:cNvSpPr>
                <a:spLocks/>
              </p:cNvSpPr>
              <p:nvPr/>
            </p:nvSpPr>
            <p:spPr bwMode="auto">
              <a:xfrm>
                <a:off x="1784351" y="5283201"/>
                <a:ext cx="46038" cy="103188"/>
              </a:xfrm>
              <a:custGeom>
                <a:avLst/>
                <a:gdLst>
                  <a:gd name="T0" fmla="*/ 0 w 29"/>
                  <a:gd name="T1" fmla="*/ 0 h 65"/>
                  <a:gd name="T2" fmla="*/ 0 w 29"/>
                  <a:gd name="T3" fmla="*/ 65 h 65"/>
                  <a:gd name="T4" fmla="*/ 6 w 29"/>
                  <a:gd name="T5" fmla="*/ 65 h 65"/>
                  <a:gd name="T6" fmla="*/ 25 w 29"/>
                  <a:gd name="T7" fmla="*/ 65 h 65"/>
                  <a:gd name="T8" fmla="*/ 29 w 29"/>
                  <a:gd name="T9" fmla="*/ 65 h 65"/>
                  <a:gd name="T10" fmla="*/ 29 w 29"/>
                  <a:gd name="T11" fmla="*/ 0 h 65"/>
                  <a:gd name="T12" fmla="*/ 0 w 29"/>
                  <a:gd name="T13" fmla="*/ 0 h 65"/>
                </a:gdLst>
                <a:ahLst/>
                <a:cxnLst>
                  <a:cxn ang="0">
                    <a:pos x="T0" y="T1"/>
                  </a:cxn>
                  <a:cxn ang="0">
                    <a:pos x="T2" y="T3"/>
                  </a:cxn>
                  <a:cxn ang="0">
                    <a:pos x="T4" y="T5"/>
                  </a:cxn>
                  <a:cxn ang="0">
                    <a:pos x="T6" y="T7"/>
                  </a:cxn>
                  <a:cxn ang="0">
                    <a:pos x="T8" y="T9"/>
                  </a:cxn>
                  <a:cxn ang="0">
                    <a:pos x="T10" y="T11"/>
                  </a:cxn>
                  <a:cxn ang="0">
                    <a:pos x="T12" y="T13"/>
                  </a:cxn>
                </a:cxnLst>
                <a:rect l="0" t="0" r="r" b="b"/>
                <a:pathLst>
                  <a:path w="29" h="65">
                    <a:moveTo>
                      <a:pt x="0" y="0"/>
                    </a:moveTo>
                    <a:lnTo>
                      <a:pt x="0" y="65"/>
                    </a:lnTo>
                    <a:lnTo>
                      <a:pt x="6" y="65"/>
                    </a:lnTo>
                    <a:lnTo>
                      <a:pt x="25" y="65"/>
                    </a:lnTo>
                    <a:lnTo>
                      <a:pt x="29" y="65"/>
                    </a:lnTo>
                    <a:lnTo>
                      <a:pt x="2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01" name="Freeform 334"/>
              <p:cNvSpPr>
                <a:spLocks/>
              </p:cNvSpPr>
              <p:nvPr/>
            </p:nvSpPr>
            <p:spPr bwMode="auto">
              <a:xfrm>
                <a:off x="1724026" y="5222876"/>
                <a:ext cx="106363" cy="44450"/>
              </a:xfrm>
              <a:custGeom>
                <a:avLst/>
                <a:gdLst>
                  <a:gd name="T0" fmla="*/ 16 w 33"/>
                  <a:gd name="T1" fmla="*/ 0 h 14"/>
                  <a:gd name="T2" fmla="*/ 0 w 33"/>
                  <a:gd name="T3" fmla="*/ 14 h 14"/>
                  <a:gd name="T4" fmla="*/ 33 w 33"/>
                  <a:gd name="T5" fmla="*/ 14 h 14"/>
                  <a:gd name="T6" fmla="*/ 16 w 33"/>
                  <a:gd name="T7" fmla="*/ 0 h 14"/>
                </a:gdLst>
                <a:ahLst/>
                <a:cxnLst>
                  <a:cxn ang="0">
                    <a:pos x="T0" y="T1"/>
                  </a:cxn>
                  <a:cxn ang="0">
                    <a:pos x="T2" y="T3"/>
                  </a:cxn>
                  <a:cxn ang="0">
                    <a:pos x="T4" y="T5"/>
                  </a:cxn>
                  <a:cxn ang="0">
                    <a:pos x="T6" y="T7"/>
                  </a:cxn>
                </a:cxnLst>
                <a:rect l="0" t="0" r="r" b="b"/>
                <a:pathLst>
                  <a:path w="33" h="14">
                    <a:moveTo>
                      <a:pt x="16" y="0"/>
                    </a:moveTo>
                    <a:cubicBezTo>
                      <a:pt x="8" y="0"/>
                      <a:pt x="1" y="6"/>
                      <a:pt x="0" y="14"/>
                    </a:cubicBezTo>
                    <a:cubicBezTo>
                      <a:pt x="33" y="14"/>
                      <a:pt x="33" y="14"/>
                      <a:pt x="33" y="14"/>
                    </a:cubicBezTo>
                    <a:cubicBezTo>
                      <a:pt x="32" y="6"/>
                      <a:pt x="25" y="0"/>
                      <a:pt x="1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02" name="Freeform 335"/>
              <p:cNvSpPr>
                <a:spLocks noEditPoints="1"/>
              </p:cNvSpPr>
              <p:nvPr/>
            </p:nvSpPr>
            <p:spPr bwMode="auto">
              <a:xfrm>
                <a:off x="1708151" y="5207001"/>
                <a:ext cx="138113" cy="179388"/>
              </a:xfrm>
              <a:custGeom>
                <a:avLst/>
                <a:gdLst>
                  <a:gd name="T0" fmla="*/ 21 w 43"/>
                  <a:gd name="T1" fmla="*/ 0 h 56"/>
                  <a:gd name="T2" fmla="*/ 0 w 43"/>
                  <a:gd name="T3" fmla="*/ 21 h 56"/>
                  <a:gd name="T4" fmla="*/ 0 w 43"/>
                  <a:gd name="T5" fmla="*/ 53 h 56"/>
                  <a:gd name="T6" fmla="*/ 0 w 43"/>
                  <a:gd name="T7" fmla="*/ 56 h 56"/>
                  <a:gd name="T8" fmla="*/ 4 w 43"/>
                  <a:gd name="T9" fmla="*/ 56 h 56"/>
                  <a:gd name="T10" fmla="*/ 4 w 43"/>
                  <a:gd name="T11" fmla="*/ 24 h 56"/>
                  <a:gd name="T12" fmla="*/ 19 w 43"/>
                  <a:gd name="T13" fmla="*/ 24 h 56"/>
                  <a:gd name="T14" fmla="*/ 19 w 43"/>
                  <a:gd name="T15" fmla="*/ 56 h 56"/>
                  <a:gd name="T16" fmla="*/ 21 w 43"/>
                  <a:gd name="T17" fmla="*/ 56 h 56"/>
                  <a:gd name="T18" fmla="*/ 24 w 43"/>
                  <a:gd name="T19" fmla="*/ 56 h 56"/>
                  <a:gd name="T20" fmla="*/ 24 w 43"/>
                  <a:gd name="T21" fmla="*/ 24 h 56"/>
                  <a:gd name="T22" fmla="*/ 38 w 43"/>
                  <a:gd name="T23" fmla="*/ 24 h 56"/>
                  <a:gd name="T24" fmla="*/ 38 w 43"/>
                  <a:gd name="T25" fmla="*/ 56 h 56"/>
                  <a:gd name="T26" fmla="*/ 39 w 43"/>
                  <a:gd name="T27" fmla="*/ 56 h 56"/>
                  <a:gd name="T28" fmla="*/ 42 w 43"/>
                  <a:gd name="T29" fmla="*/ 56 h 56"/>
                  <a:gd name="T30" fmla="*/ 43 w 43"/>
                  <a:gd name="T31" fmla="*/ 56 h 56"/>
                  <a:gd name="T32" fmla="*/ 43 w 43"/>
                  <a:gd name="T33" fmla="*/ 21 h 56"/>
                  <a:gd name="T34" fmla="*/ 21 w 43"/>
                  <a:gd name="T35" fmla="*/ 0 h 56"/>
                  <a:gd name="T36" fmla="*/ 5 w 43"/>
                  <a:gd name="T37" fmla="*/ 19 h 56"/>
                  <a:gd name="T38" fmla="*/ 21 w 43"/>
                  <a:gd name="T39" fmla="*/ 5 h 56"/>
                  <a:gd name="T40" fmla="*/ 38 w 43"/>
                  <a:gd name="T41" fmla="*/ 19 h 56"/>
                  <a:gd name="T42" fmla="*/ 5 w 43"/>
                  <a:gd name="T43" fmla="*/ 1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 h="56">
                    <a:moveTo>
                      <a:pt x="21" y="0"/>
                    </a:moveTo>
                    <a:cubicBezTo>
                      <a:pt x="9" y="0"/>
                      <a:pt x="0" y="10"/>
                      <a:pt x="0" y="21"/>
                    </a:cubicBezTo>
                    <a:cubicBezTo>
                      <a:pt x="0" y="53"/>
                      <a:pt x="0" y="53"/>
                      <a:pt x="0" y="53"/>
                    </a:cubicBezTo>
                    <a:cubicBezTo>
                      <a:pt x="0" y="56"/>
                      <a:pt x="0" y="56"/>
                      <a:pt x="0" y="56"/>
                    </a:cubicBezTo>
                    <a:cubicBezTo>
                      <a:pt x="4" y="56"/>
                      <a:pt x="4" y="56"/>
                      <a:pt x="4" y="56"/>
                    </a:cubicBezTo>
                    <a:cubicBezTo>
                      <a:pt x="4" y="24"/>
                      <a:pt x="4" y="24"/>
                      <a:pt x="4" y="24"/>
                    </a:cubicBezTo>
                    <a:cubicBezTo>
                      <a:pt x="19" y="24"/>
                      <a:pt x="19" y="24"/>
                      <a:pt x="19" y="24"/>
                    </a:cubicBezTo>
                    <a:cubicBezTo>
                      <a:pt x="19" y="56"/>
                      <a:pt x="19" y="56"/>
                      <a:pt x="19" y="56"/>
                    </a:cubicBezTo>
                    <a:cubicBezTo>
                      <a:pt x="21" y="56"/>
                      <a:pt x="21" y="56"/>
                      <a:pt x="21" y="56"/>
                    </a:cubicBezTo>
                    <a:cubicBezTo>
                      <a:pt x="24" y="56"/>
                      <a:pt x="24" y="56"/>
                      <a:pt x="24" y="56"/>
                    </a:cubicBezTo>
                    <a:cubicBezTo>
                      <a:pt x="24" y="24"/>
                      <a:pt x="24" y="24"/>
                      <a:pt x="24" y="24"/>
                    </a:cubicBezTo>
                    <a:cubicBezTo>
                      <a:pt x="38" y="24"/>
                      <a:pt x="38" y="24"/>
                      <a:pt x="38" y="24"/>
                    </a:cubicBezTo>
                    <a:cubicBezTo>
                      <a:pt x="38" y="56"/>
                      <a:pt x="38" y="56"/>
                      <a:pt x="38" y="56"/>
                    </a:cubicBezTo>
                    <a:cubicBezTo>
                      <a:pt x="39" y="56"/>
                      <a:pt x="39" y="56"/>
                      <a:pt x="39" y="56"/>
                    </a:cubicBezTo>
                    <a:cubicBezTo>
                      <a:pt x="42" y="56"/>
                      <a:pt x="42" y="56"/>
                      <a:pt x="42" y="56"/>
                    </a:cubicBezTo>
                    <a:cubicBezTo>
                      <a:pt x="43" y="56"/>
                      <a:pt x="43" y="56"/>
                      <a:pt x="43" y="56"/>
                    </a:cubicBezTo>
                    <a:cubicBezTo>
                      <a:pt x="43" y="21"/>
                      <a:pt x="43" y="21"/>
                      <a:pt x="43" y="21"/>
                    </a:cubicBezTo>
                    <a:cubicBezTo>
                      <a:pt x="43" y="10"/>
                      <a:pt x="33" y="0"/>
                      <a:pt x="21" y="0"/>
                    </a:cubicBezTo>
                    <a:close/>
                    <a:moveTo>
                      <a:pt x="5" y="19"/>
                    </a:moveTo>
                    <a:cubicBezTo>
                      <a:pt x="6" y="11"/>
                      <a:pt x="13" y="5"/>
                      <a:pt x="21" y="5"/>
                    </a:cubicBezTo>
                    <a:cubicBezTo>
                      <a:pt x="30" y="5"/>
                      <a:pt x="37" y="11"/>
                      <a:pt x="38" y="19"/>
                    </a:cubicBezTo>
                    <a:lnTo>
                      <a:pt x="5" y="19"/>
                    </a:ln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03" name="Freeform 336"/>
              <p:cNvSpPr>
                <a:spLocks noEditPoints="1"/>
              </p:cNvSpPr>
              <p:nvPr/>
            </p:nvSpPr>
            <p:spPr bwMode="auto">
              <a:xfrm>
                <a:off x="1549401" y="4675188"/>
                <a:ext cx="468313" cy="153988"/>
              </a:xfrm>
              <a:custGeom>
                <a:avLst/>
                <a:gdLst>
                  <a:gd name="T0" fmla="*/ 135 w 147"/>
                  <a:gd name="T1" fmla="*/ 35 h 48"/>
                  <a:gd name="T2" fmla="*/ 95 w 147"/>
                  <a:gd name="T3" fmla="*/ 18 h 48"/>
                  <a:gd name="T4" fmla="*/ 74 w 147"/>
                  <a:gd name="T5" fmla="*/ 0 h 48"/>
                  <a:gd name="T6" fmla="*/ 53 w 147"/>
                  <a:gd name="T7" fmla="*/ 18 h 48"/>
                  <a:gd name="T8" fmla="*/ 13 w 147"/>
                  <a:gd name="T9" fmla="*/ 35 h 48"/>
                  <a:gd name="T10" fmla="*/ 3 w 147"/>
                  <a:gd name="T11" fmla="*/ 39 h 48"/>
                  <a:gd name="T12" fmla="*/ 0 w 147"/>
                  <a:gd name="T13" fmla="*/ 46 h 48"/>
                  <a:gd name="T14" fmla="*/ 0 w 147"/>
                  <a:gd name="T15" fmla="*/ 46 h 48"/>
                  <a:gd name="T16" fmla="*/ 0 w 147"/>
                  <a:gd name="T17" fmla="*/ 48 h 48"/>
                  <a:gd name="T18" fmla="*/ 74 w 147"/>
                  <a:gd name="T19" fmla="*/ 48 h 48"/>
                  <a:gd name="T20" fmla="*/ 147 w 147"/>
                  <a:gd name="T21" fmla="*/ 48 h 48"/>
                  <a:gd name="T22" fmla="*/ 147 w 147"/>
                  <a:gd name="T23" fmla="*/ 46 h 48"/>
                  <a:gd name="T24" fmla="*/ 144 w 147"/>
                  <a:gd name="T25" fmla="*/ 39 h 48"/>
                  <a:gd name="T26" fmla="*/ 135 w 147"/>
                  <a:gd name="T27" fmla="*/ 35 h 48"/>
                  <a:gd name="T28" fmla="*/ 74 w 147"/>
                  <a:gd name="T29" fmla="*/ 37 h 48"/>
                  <a:gd name="T30" fmla="*/ 58 w 147"/>
                  <a:gd name="T31" fmla="*/ 21 h 48"/>
                  <a:gd name="T32" fmla="*/ 74 w 147"/>
                  <a:gd name="T33" fmla="*/ 5 h 48"/>
                  <a:gd name="T34" fmla="*/ 89 w 147"/>
                  <a:gd name="T35" fmla="*/ 21 h 48"/>
                  <a:gd name="T36" fmla="*/ 74 w 147"/>
                  <a:gd name="T37" fmla="*/ 3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7" h="48">
                    <a:moveTo>
                      <a:pt x="135" y="35"/>
                    </a:moveTo>
                    <a:cubicBezTo>
                      <a:pt x="95" y="18"/>
                      <a:pt x="95" y="18"/>
                      <a:pt x="95" y="18"/>
                    </a:cubicBezTo>
                    <a:cubicBezTo>
                      <a:pt x="93" y="8"/>
                      <a:pt x="84" y="0"/>
                      <a:pt x="74" y="0"/>
                    </a:cubicBezTo>
                    <a:cubicBezTo>
                      <a:pt x="63" y="0"/>
                      <a:pt x="54" y="8"/>
                      <a:pt x="53" y="18"/>
                    </a:cubicBezTo>
                    <a:cubicBezTo>
                      <a:pt x="13" y="35"/>
                      <a:pt x="13" y="35"/>
                      <a:pt x="13" y="35"/>
                    </a:cubicBezTo>
                    <a:cubicBezTo>
                      <a:pt x="3" y="39"/>
                      <a:pt x="3" y="39"/>
                      <a:pt x="3" y="39"/>
                    </a:cubicBezTo>
                    <a:cubicBezTo>
                      <a:pt x="1" y="41"/>
                      <a:pt x="0" y="43"/>
                      <a:pt x="0" y="46"/>
                    </a:cubicBezTo>
                    <a:cubicBezTo>
                      <a:pt x="0" y="46"/>
                      <a:pt x="0" y="46"/>
                      <a:pt x="0" y="46"/>
                    </a:cubicBezTo>
                    <a:cubicBezTo>
                      <a:pt x="0" y="48"/>
                      <a:pt x="0" y="48"/>
                      <a:pt x="0" y="48"/>
                    </a:cubicBezTo>
                    <a:cubicBezTo>
                      <a:pt x="74" y="48"/>
                      <a:pt x="74" y="48"/>
                      <a:pt x="74" y="48"/>
                    </a:cubicBezTo>
                    <a:cubicBezTo>
                      <a:pt x="147" y="48"/>
                      <a:pt x="147" y="48"/>
                      <a:pt x="147" y="48"/>
                    </a:cubicBezTo>
                    <a:cubicBezTo>
                      <a:pt x="147" y="46"/>
                      <a:pt x="147" y="46"/>
                      <a:pt x="147" y="46"/>
                    </a:cubicBezTo>
                    <a:cubicBezTo>
                      <a:pt x="147" y="43"/>
                      <a:pt x="146" y="41"/>
                      <a:pt x="144" y="39"/>
                    </a:cubicBezTo>
                    <a:lnTo>
                      <a:pt x="135" y="35"/>
                    </a:lnTo>
                    <a:close/>
                    <a:moveTo>
                      <a:pt x="74" y="37"/>
                    </a:moveTo>
                    <a:cubicBezTo>
                      <a:pt x="65" y="37"/>
                      <a:pt x="58" y="30"/>
                      <a:pt x="58" y="21"/>
                    </a:cubicBezTo>
                    <a:cubicBezTo>
                      <a:pt x="58" y="12"/>
                      <a:pt x="65" y="5"/>
                      <a:pt x="74" y="5"/>
                    </a:cubicBezTo>
                    <a:cubicBezTo>
                      <a:pt x="82" y="5"/>
                      <a:pt x="89" y="12"/>
                      <a:pt x="89" y="21"/>
                    </a:cubicBezTo>
                    <a:cubicBezTo>
                      <a:pt x="89" y="30"/>
                      <a:pt x="82" y="37"/>
                      <a:pt x="74" y="37"/>
                    </a:cubicBez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04" name="Freeform 337"/>
              <p:cNvSpPr>
                <a:spLocks/>
              </p:cNvSpPr>
              <p:nvPr/>
            </p:nvSpPr>
            <p:spPr bwMode="auto">
              <a:xfrm>
                <a:off x="1600201" y="5162551"/>
                <a:ext cx="357188" cy="223838"/>
              </a:xfrm>
              <a:custGeom>
                <a:avLst/>
                <a:gdLst>
                  <a:gd name="T0" fmla="*/ 112 w 112"/>
                  <a:gd name="T1" fmla="*/ 66 h 70"/>
                  <a:gd name="T2" fmla="*/ 109 w 112"/>
                  <a:gd name="T3" fmla="*/ 62 h 70"/>
                  <a:gd name="T4" fmla="*/ 108 w 112"/>
                  <a:gd name="T5" fmla="*/ 62 h 70"/>
                  <a:gd name="T6" fmla="*/ 108 w 112"/>
                  <a:gd name="T7" fmla="*/ 9 h 70"/>
                  <a:gd name="T8" fmla="*/ 109 w 112"/>
                  <a:gd name="T9" fmla="*/ 9 h 70"/>
                  <a:gd name="T10" fmla="*/ 112 w 112"/>
                  <a:gd name="T11" fmla="*/ 4 h 70"/>
                  <a:gd name="T12" fmla="*/ 109 w 112"/>
                  <a:gd name="T13" fmla="*/ 0 h 70"/>
                  <a:gd name="T14" fmla="*/ 109 w 112"/>
                  <a:gd name="T15" fmla="*/ 0 h 70"/>
                  <a:gd name="T16" fmla="*/ 101 w 112"/>
                  <a:gd name="T17" fmla="*/ 0 h 70"/>
                  <a:gd name="T18" fmla="*/ 92 w 112"/>
                  <a:gd name="T19" fmla="*/ 0 h 70"/>
                  <a:gd name="T20" fmla="*/ 21 w 112"/>
                  <a:gd name="T21" fmla="*/ 0 h 70"/>
                  <a:gd name="T22" fmla="*/ 12 w 112"/>
                  <a:gd name="T23" fmla="*/ 0 h 70"/>
                  <a:gd name="T24" fmla="*/ 3 w 112"/>
                  <a:gd name="T25" fmla="*/ 0 h 70"/>
                  <a:gd name="T26" fmla="*/ 3 w 112"/>
                  <a:gd name="T27" fmla="*/ 0 h 70"/>
                  <a:gd name="T28" fmla="*/ 0 w 112"/>
                  <a:gd name="T29" fmla="*/ 4 h 70"/>
                  <a:gd name="T30" fmla="*/ 3 w 112"/>
                  <a:gd name="T31" fmla="*/ 9 h 70"/>
                  <a:gd name="T32" fmla="*/ 5 w 112"/>
                  <a:gd name="T33" fmla="*/ 9 h 70"/>
                  <a:gd name="T34" fmla="*/ 5 w 112"/>
                  <a:gd name="T35" fmla="*/ 62 h 70"/>
                  <a:gd name="T36" fmla="*/ 3 w 112"/>
                  <a:gd name="T37" fmla="*/ 62 h 70"/>
                  <a:gd name="T38" fmla="*/ 0 w 112"/>
                  <a:gd name="T39" fmla="*/ 66 h 70"/>
                  <a:gd name="T40" fmla="*/ 3 w 112"/>
                  <a:gd name="T41" fmla="*/ 70 h 70"/>
                  <a:gd name="T42" fmla="*/ 14 w 112"/>
                  <a:gd name="T43" fmla="*/ 70 h 70"/>
                  <a:gd name="T44" fmla="*/ 19 w 112"/>
                  <a:gd name="T45" fmla="*/ 70 h 70"/>
                  <a:gd name="T46" fmla="*/ 21 w 112"/>
                  <a:gd name="T47" fmla="*/ 70 h 70"/>
                  <a:gd name="T48" fmla="*/ 24 w 112"/>
                  <a:gd name="T49" fmla="*/ 66 h 70"/>
                  <a:gd name="T50" fmla="*/ 21 w 112"/>
                  <a:gd name="T51" fmla="*/ 62 h 70"/>
                  <a:gd name="T52" fmla="*/ 19 w 112"/>
                  <a:gd name="T53" fmla="*/ 62 h 70"/>
                  <a:gd name="T54" fmla="*/ 19 w 112"/>
                  <a:gd name="T55" fmla="*/ 9 h 70"/>
                  <a:gd name="T56" fmla="*/ 21 w 112"/>
                  <a:gd name="T57" fmla="*/ 9 h 70"/>
                  <a:gd name="T58" fmla="*/ 92 w 112"/>
                  <a:gd name="T59" fmla="*/ 9 h 70"/>
                  <a:gd name="T60" fmla="*/ 93 w 112"/>
                  <a:gd name="T61" fmla="*/ 9 h 70"/>
                  <a:gd name="T62" fmla="*/ 93 w 112"/>
                  <a:gd name="T63" fmla="*/ 62 h 70"/>
                  <a:gd name="T64" fmla="*/ 92 w 112"/>
                  <a:gd name="T65" fmla="*/ 62 h 70"/>
                  <a:gd name="T66" fmla="*/ 89 w 112"/>
                  <a:gd name="T67" fmla="*/ 66 h 70"/>
                  <a:gd name="T68" fmla="*/ 92 w 112"/>
                  <a:gd name="T69" fmla="*/ 70 h 70"/>
                  <a:gd name="T70" fmla="*/ 97 w 112"/>
                  <a:gd name="T71" fmla="*/ 70 h 70"/>
                  <a:gd name="T72" fmla="*/ 102 w 112"/>
                  <a:gd name="T73" fmla="*/ 70 h 70"/>
                  <a:gd name="T74" fmla="*/ 109 w 112"/>
                  <a:gd name="T75" fmla="*/ 70 h 70"/>
                  <a:gd name="T76" fmla="*/ 112 w 112"/>
                  <a:gd name="T77" fmla="*/ 6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70">
                    <a:moveTo>
                      <a:pt x="112" y="66"/>
                    </a:moveTo>
                    <a:cubicBezTo>
                      <a:pt x="112" y="64"/>
                      <a:pt x="111" y="62"/>
                      <a:pt x="109" y="62"/>
                    </a:cubicBezTo>
                    <a:cubicBezTo>
                      <a:pt x="108" y="62"/>
                      <a:pt x="108" y="62"/>
                      <a:pt x="108" y="62"/>
                    </a:cubicBezTo>
                    <a:cubicBezTo>
                      <a:pt x="108" y="9"/>
                      <a:pt x="108" y="9"/>
                      <a:pt x="108" y="9"/>
                    </a:cubicBezTo>
                    <a:cubicBezTo>
                      <a:pt x="109" y="9"/>
                      <a:pt x="109" y="9"/>
                      <a:pt x="109" y="9"/>
                    </a:cubicBezTo>
                    <a:cubicBezTo>
                      <a:pt x="111" y="9"/>
                      <a:pt x="112" y="7"/>
                      <a:pt x="112" y="4"/>
                    </a:cubicBezTo>
                    <a:cubicBezTo>
                      <a:pt x="112" y="2"/>
                      <a:pt x="111" y="0"/>
                      <a:pt x="109" y="0"/>
                    </a:cubicBezTo>
                    <a:cubicBezTo>
                      <a:pt x="109" y="0"/>
                      <a:pt x="109" y="0"/>
                      <a:pt x="109" y="0"/>
                    </a:cubicBezTo>
                    <a:cubicBezTo>
                      <a:pt x="101" y="0"/>
                      <a:pt x="101" y="0"/>
                      <a:pt x="101" y="0"/>
                    </a:cubicBezTo>
                    <a:cubicBezTo>
                      <a:pt x="92" y="0"/>
                      <a:pt x="92" y="0"/>
                      <a:pt x="92" y="0"/>
                    </a:cubicBezTo>
                    <a:cubicBezTo>
                      <a:pt x="21" y="0"/>
                      <a:pt x="21" y="0"/>
                      <a:pt x="21" y="0"/>
                    </a:cubicBezTo>
                    <a:cubicBezTo>
                      <a:pt x="12" y="0"/>
                      <a:pt x="12" y="0"/>
                      <a:pt x="12" y="0"/>
                    </a:cubicBezTo>
                    <a:cubicBezTo>
                      <a:pt x="3" y="0"/>
                      <a:pt x="3" y="0"/>
                      <a:pt x="3" y="0"/>
                    </a:cubicBezTo>
                    <a:cubicBezTo>
                      <a:pt x="3" y="0"/>
                      <a:pt x="3" y="0"/>
                      <a:pt x="3" y="0"/>
                    </a:cubicBezTo>
                    <a:cubicBezTo>
                      <a:pt x="2" y="0"/>
                      <a:pt x="0" y="2"/>
                      <a:pt x="0" y="4"/>
                    </a:cubicBezTo>
                    <a:cubicBezTo>
                      <a:pt x="0" y="7"/>
                      <a:pt x="2" y="9"/>
                      <a:pt x="3" y="9"/>
                    </a:cubicBezTo>
                    <a:cubicBezTo>
                      <a:pt x="5" y="9"/>
                      <a:pt x="5" y="9"/>
                      <a:pt x="5" y="9"/>
                    </a:cubicBezTo>
                    <a:cubicBezTo>
                      <a:pt x="5" y="62"/>
                      <a:pt x="5" y="62"/>
                      <a:pt x="5" y="62"/>
                    </a:cubicBezTo>
                    <a:cubicBezTo>
                      <a:pt x="3" y="62"/>
                      <a:pt x="3" y="62"/>
                      <a:pt x="3" y="62"/>
                    </a:cubicBezTo>
                    <a:cubicBezTo>
                      <a:pt x="2" y="62"/>
                      <a:pt x="0" y="64"/>
                      <a:pt x="0" y="66"/>
                    </a:cubicBezTo>
                    <a:cubicBezTo>
                      <a:pt x="0" y="68"/>
                      <a:pt x="2" y="70"/>
                      <a:pt x="3" y="70"/>
                    </a:cubicBezTo>
                    <a:cubicBezTo>
                      <a:pt x="14" y="70"/>
                      <a:pt x="14" y="70"/>
                      <a:pt x="14" y="70"/>
                    </a:cubicBezTo>
                    <a:cubicBezTo>
                      <a:pt x="19" y="70"/>
                      <a:pt x="19" y="70"/>
                      <a:pt x="19" y="70"/>
                    </a:cubicBezTo>
                    <a:cubicBezTo>
                      <a:pt x="21" y="70"/>
                      <a:pt x="21" y="70"/>
                      <a:pt x="21" y="70"/>
                    </a:cubicBezTo>
                    <a:cubicBezTo>
                      <a:pt x="22" y="70"/>
                      <a:pt x="24" y="68"/>
                      <a:pt x="24" y="66"/>
                    </a:cubicBezTo>
                    <a:cubicBezTo>
                      <a:pt x="24" y="64"/>
                      <a:pt x="22" y="62"/>
                      <a:pt x="21" y="62"/>
                    </a:cubicBezTo>
                    <a:cubicBezTo>
                      <a:pt x="19" y="62"/>
                      <a:pt x="19" y="62"/>
                      <a:pt x="19" y="62"/>
                    </a:cubicBezTo>
                    <a:cubicBezTo>
                      <a:pt x="19" y="9"/>
                      <a:pt x="19" y="9"/>
                      <a:pt x="19" y="9"/>
                    </a:cubicBezTo>
                    <a:cubicBezTo>
                      <a:pt x="21" y="9"/>
                      <a:pt x="21" y="9"/>
                      <a:pt x="21" y="9"/>
                    </a:cubicBezTo>
                    <a:cubicBezTo>
                      <a:pt x="92" y="9"/>
                      <a:pt x="92" y="9"/>
                      <a:pt x="92" y="9"/>
                    </a:cubicBezTo>
                    <a:cubicBezTo>
                      <a:pt x="93" y="9"/>
                      <a:pt x="93" y="9"/>
                      <a:pt x="93" y="9"/>
                    </a:cubicBezTo>
                    <a:cubicBezTo>
                      <a:pt x="93" y="62"/>
                      <a:pt x="93" y="62"/>
                      <a:pt x="93" y="62"/>
                    </a:cubicBezTo>
                    <a:cubicBezTo>
                      <a:pt x="92" y="62"/>
                      <a:pt x="92" y="62"/>
                      <a:pt x="92" y="62"/>
                    </a:cubicBezTo>
                    <a:cubicBezTo>
                      <a:pt x="90" y="62"/>
                      <a:pt x="89" y="64"/>
                      <a:pt x="89" y="66"/>
                    </a:cubicBezTo>
                    <a:cubicBezTo>
                      <a:pt x="89" y="68"/>
                      <a:pt x="90" y="70"/>
                      <a:pt x="92" y="70"/>
                    </a:cubicBezTo>
                    <a:cubicBezTo>
                      <a:pt x="97" y="70"/>
                      <a:pt x="97" y="70"/>
                      <a:pt x="97" y="70"/>
                    </a:cubicBezTo>
                    <a:cubicBezTo>
                      <a:pt x="102" y="70"/>
                      <a:pt x="102" y="70"/>
                      <a:pt x="102" y="70"/>
                    </a:cubicBezTo>
                    <a:cubicBezTo>
                      <a:pt x="109" y="70"/>
                      <a:pt x="109" y="70"/>
                      <a:pt x="109" y="70"/>
                    </a:cubicBezTo>
                    <a:cubicBezTo>
                      <a:pt x="111" y="70"/>
                      <a:pt x="112" y="68"/>
                      <a:pt x="112" y="66"/>
                    </a:cubicBez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05" name="Freeform 338"/>
              <p:cNvSpPr>
                <a:spLocks noEditPoints="1"/>
              </p:cNvSpPr>
              <p:nvPr/>
            </p:nvSpPr>
            <p:spPr bwMode="auto">
              <a:xfrm>
                <a:off x="1733551" y="4691063"/>
                <a:ext cx="100013" cy="103188"/>
              </a:xfrm>
              <a:custGeom>
                <a:avLst/>
                <a:gdLst>
                  <a:gd name="T0" fmla="*/ 16 w 31"/>
                  <a:gd name="T1" fmla="*/ 0 h 32"/>
                  <a:gd name="T2" fmla="*/ 0 w 31"/>
                  <a:gd name="T3" fmla="*/ 16 h 32"/>
                  <a:gd name="T4" fmla="*/ 16 w 31"/>
                  <a:gd name="T5" fmla="*/ 32 h 32"/>
                  <a:gd name="T6" fmla="*/ 31 w 31"/>
                  <a:gd name="T7" fmla="*/ 16 h 32"/>
                  <a:gd name="T8" fmla="*/ 16 w 31"/>
                  <a:gd name="T9" fmla="*/ 0 h 32"/>
                  <a:gd name="T10" fmla="*/ 16 w 31"/>
                  <a:gd name="T11" fmla="*/ 16 h 32"/>
                  <a:gd name="T12" fmla="*/ 16 w 31"/>
                  <a:gd name="T13" fmla="*/ 17 h 32"/>
                  <a:gd name="T14" fmla="*/ 8 w 31"/>
                  <a:gd name="T15" fmla="*/ 23 h 32"/>
                  <a:gd name="T16" fmla="*/ 6 w 31"/>
                  <a:gd name="T17" fmla="*/ 21 h 32"/>
                  <a:gd name="T18" fmla="*/ 14 w 31"/>
                  <a:gd name="T19" fmla="*/ 16 h 32"/>
                  <a:gd name="T20" fmla="*/ 14 w 31"/>
                  <a:gd name="T21" fmla="*/ 2 h 32"/>
                  <a:gd name="T22" fmla="*/ 16 w 31"/>
                  <a:gd name="T23" fmla="*/ 2 h 32"/>
                  <a:gd name="T24" fmla="*/ 16 w 31"/>
                  <a:gd name="T25"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32">
                    <a:moveTo>
                      <a:pt x="16" y="0"/>
                    </a:moveTo>
                    <a:cubicBezTo>
                      <a:pt x="7" y="0"/>
                      <a:pt x="0" y="7"/>
                      <a:pt x="0" y="16"/>
                    </a:cubicBezTo>
                    <a:cubicBezTo>
                      <a:pt x="0" y="25"/>
                      <a:pt x="7" y="32"/>
                      <a:pt x="16" y="32"/>
                    </a:cubicBezTo>
                    <a:cubicBezTo>
                      <a:pt x="24" y="32"/>
                      <a:pt x="31" y="25"/>
                      <a:pt x="31" y="16"/>
                    </a:cubicBezTo>
                    <a:cubicBezTo>
                      <a:pt x="31" y="7"/>
                      <a:pt x="24" y="0"/>
                      <a:pt x="16" y="0"/>
                    </a:cubicBezTo>
                    <a:close/>
                    <a:moveTo>
                      <a:pt x="16" y="16"/>
                    </a:moveTo>
                    <a:cubicBezTo>
                      <a:pt x="16" y="17"/>
                      <a:pt x="16" y="17"/>
                      <a:pt x="16" y="17"/>
                    </a:cubicBezTo>
                    <a:cubicBezTo>
                      <a:pt x="8" y="23"/>
                      <a:pt x="8" y="23"/>
                      <a:pt x="8" y="23"/>
                    </a:cubicBezTo>
                    <a:cubicBezTo>
                      <a:pt x="6" y="21"/>
                      <a:pt x="6" y="21"/>
                      <a:pt x="6" y="21"/>
                    </a:cubicBezTo>
                    <a:cubicBezTo>
                      <a:pt x="14" y="16"/>
                      <a:pt x="14" y="16"/>
                      <a:pt x="14" y="16"/>
                    </a:cubicBezTo>
                    <a:cubicBezTo>
                      <a:pt x="14" y="2"/>
                      <a:pt x="14" y="2"/>
                      <a:pt x="14" y="2"/>
                    </a:cubicBezTo>
                    <a:cubicBezTo>
                      <a:pt x="16" y="2"/>
                      <a:pt x="16" y="2"/>
                      <a:pt x="16" y="2"/>
                    </a:cubicBezTo>
                    <a:lnTo>
                      <a:pt x="16"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06" name="Freeform 339"/>
              <p:cNvSpPr>
                <a:spLocks/>
              </p:cNvSpPr>
              <p:nvPr/>
            </p:nvSpPr>
            <p:spPr bwMode="auto">
              <a:xfrm>
                <a:off x="1752601" y="4697413"/>
                <a:ext cx="31750" cy="68263"/>
              </a:xfrm>
              <a:custGeom>
                <a:avLst/>
                <a:gdLst>
                  <a:gd name="T0" fmla="*/ 8 w 10"/>
                  <a:gd name="T1" fmla="*/ 14 h 21"/>
                  <a:gd name="T2" fmla="*/ 0 w 10"/>
                  <a:gd name="T3" fmla="*/ 19 h 21"/>
                  <a:gd name="T4" fmla="*/ 2 w 10"/>
                  <a:gd name="T5" fmla="*/ 21 h 21"/>
                  <a:gd name="T6" fmla="*/ 10 w 10"/>
                  <a:gd name="T7" fmla="*/ 15 h 21"/>
                  <a:gd name="T8" fmla="*/ 10 w 10"/>
                  <a:gd name="T9" fmla="*/ 14 h 21"/>
                  <a:gd name="T10" fmla="*/ 10 w 10"/>
                  <a:gd name="T11" fmla="*/ 0 h 21"/>
                  <a:gd name="T12" fmla="*/ 8 w 10"/>
                  <a:gd name="T13" fmla="*/ 0 h 21"/>
                  <a:gd name="T14" fmla="*/ 8 w 10"/>
                  <a:gd name="T15" fmla="*/ 1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1">
                    <a:moveTo>
                      <a:pt x="8" y="14"/>
                    </a:moveTo>
                    <a:cubicBezTo>
                      <a:pt x="0" y="19"/>
                      <a:pt x="0" y="19"/>
                      <a:pt x="0" y="19"/>
                    </a:cubicBezTo>
                    <a:cubicBezTo>
                      <a:pt x="2" y="21"/>
                      <a:pt x="2" y="21"/>
                      <a:pt x="2" y="21"/>
                    </a:cubicBezTo>
                    <a:cubicBezTo>
                      <a:pt x="10" y="15"/>
                      <a:pt x="10" y="15"/>
                      <a:pt x="10" y="15"/>
                    </a:cubicBezTo>
                    <a:cubicBezTo>
                      <a:pt x="10" y="15"/>
                      <a:pt x="10" y="15"/>
                      <a:pt x="10" y="14"/>
                    </a:cubicBezTo>
                    <a:cubicBezTo>
                      <a:pt x="10" y="0"/>
                      <a:pt x="10" y="0"/>
                      <a:pt x="10" y="0"/>
                    </a:cubicBezTo>
                    <a:cubicBezTo>
                      <a:pt x="8" y="0"/>
                      <a:pt x="8" y="0"/>
                      <a:pt x="8" y="0"/>
                    </a:cubicBezTo>
                    <a:lnTo>
                      <a:pt x="8" y="14"/>
                    </a:lnTo>
                    <a:close/>
                  </a:path>
                </a:pathLst>
              </a:custGeom>
              <a:solidFill>
                <a:srgbClr val="D68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grpSp>
        <p:grpSp>
          <p:nvGrpSpPr>
            <p:cNvPr id="5" name="Gruppieren 4"/>
            <p:cNvGrpSpPr/>
            <p:nvPr/>
          </p:nvGrpSpPr>
          <p:grpSpPr>
            <a:xfrm>
              <a:off x="4413377" y="4929151"/>
              <a:ext cx="871538" cy="874713"/>
              <a:chOff x="4346576" y="4955234"/>
              <a:chExt cx="871538" cy="874713"/>
            </a:xfrm>
          </p:grpSpPr>
          <p:sp>
            <p:nvSpPr>
              <p:cNvPr id="607" name="Freeform 340"/>
              <p:cNvSpPr>
                <a:spLocks noEditPoints="1"/>
              </p:cNvSpPr>
              <p:nvPr/>
            </p:nvSpPr>
            <p:spPr bwMode="auto">
              <a:xfrm>
                <a:off x="4757738" y="4955234"/>
                <a:ext cx="444500" cy="874713"/>
              </a:xfrm>
              <a:custGeom>
                <a:avLst/>
                <a:gdLst>
                  <a:gd name="T0" fmla="*/ 112 w 139"/>
                  <a:gd name="T1" fmla="*/ 89 h 273"/>
                  <a:gd name="T2" fmla="*/ 120 w 139"/>
                  <a:gd name="T3" fmla="*/ 36 h 273"/>
                  <a:gd name="T4" fmla="*/ 69 w 139"/>
                  <a:gd name="T5" fmla="*/ 0 h 273"/>
                  <a:gd name="T6" fmla="*/ 26 w 139"/>
                  <a:gd name="T7" fmla="*/ 89 h 273"/>
                  <a:gd name="T8" fmla="*/ 1 w 139"/>
                  <a:gd name="T9" fmla="*/ 99 h 273"/>
                  <a:gd name="T10" fmla="*/ 0 w 139"/>
                  <a:gd name="T11" fmla="*/ 167 h 273"/>
                  <a:gd name="T12" fmla="*/ 12 w 139"/>
                  <a:gd name="T13" fmla="*/ 161 h 273"/>
                  <a:gd name="T14" fmla="*/ 20 w 139"/>
                  <a:gd name="T15" fmla="*/ 170 h 273"/>
                  <a:gd name="T16" fmla="*/ 27 w 139"/>
                  <a:gd name="T17" fmla="*/ 166 h 273"/>
                  <a:gd name="T18" fmla="*/ 33 w 139"/>
                  <a:gd name="T19" fmla="*/ 162 h 273"/>
                  <a:gd name="T20" fmla="*/ 42 w 139"/>
                  <a:gd name="T21" fmla="*/ 162 h 273"/>
                  <a:gd name="T22" fmla="*/ 45 w 139"/>
                  <a:gd name="T23" fmla="*/ 166 h 273"/>
                  <a:gd name="T24" fmla="*/ 46 w 139"/>
                  <a:gd name="T25" fmla="*/ 170 h 273"/>
                  <a:gd name="T26" fmla="*/ 47 w 139"/>
                  <a:gd name="T27" fmla="*/ 170 h 273"/>
                  <a:gd name="T28" fmla="*/ 59 w 139"/>
                  <a:gd name="T29" fmla="*/ 162 h 273"/>
                  <a:gd name="T30" fmla="*/ 68 w 139"/>
                  <a:gd name="T31" fmla="*/ 162 h 273"/>
                  <a:gd name="T32" fmla="*/ 77 w 139"/>
                  <a:gd name="T33" fmla="*/ 162 h 273"/>
                  <a:gd name="T34" fmla="*/ 80 w 139"/>
                  <a:gd name="T35" fmla="*/ 200 h 273"/>
                  <a:gd name="T36" fmla="*/ 72 w 139"/>
                  <a:gd name="T37" fmla="*/ 203 h 273"/>
                  <a:gd name="T38" fmla="*/ 75 w 139"/>
                  <a:gd name="T39" fmla="*/ 216 h 273"/>
                  <a:gd name="T40" fmla="*/ 99 w 139"/>
                  <a:gd name="T41" fmla="*/ 221 h 273"/>
                  <a:gd name="T42" fmla="*/ 139 w 139"/>
                  <a:gd name="T43" fmla="*/ 273 h 273"/>
                  <a:gd name="T44" fmla="*/ 139 w 139"/>
                  <a:gd name="T45" fmla="*/ 194 h 273"/>
                  <a:gd name="T46" fmla="*/ 138 w 139"/>
                  <a:gd name="T47" fmla="*/ 99 h 273"/>
                  <a:gd name="T48" fmla="*/ 24 w 139"/>
                  <a:gd name="T49" fmla="*/ 55 h 273"/>
                  <a:gd name="T50" fmla="*/ 113 w 139"/>
                  <a:gd name="T51" fmla="*/ 55 h 273"/>
                  <a:gd name="T52" fmla="*/ 24 w 139"/>
                  <a:gd name="T53" fmla="*/ 55 h 273"/>
                  <a:gd name="T54" fmla="*/ 47 w 139"/>
                  <a:gd name="T55" fmla="*/ 152 h 273"/>
                  <a:gd name="T56" fmla="*/ 27 w 139"/>
                  <a:gd name="T57" fmla="*/ 149 h 273"/>
                  <a:gd name="T58" fmla="*/ 30 w 139"/>
                  <a:gd name="T59" fmla="*/ 111 h 273"/>
                  <a:gd name="T60" fmla="*/ 50 w 139"/>
                  <a:gd name="T61" fmla="*/ 114 h 273"/>
                  <a:gd name="T62" fmla="*/ 80 w 139"/>
                  <a:gd name="T63" fmla="*/ 149 h 273"/>
                  <a:gd name="T64" fmla="*/ 60 w 139"/>
                  <a:gd name="T65" fmla="*/ 152 h 273"/>
                  <a:gd name="T66" fmla="*/ 57 w 139"/>
                  <a:gd name="T67" fmla="*/ 114 h 273"/>
                  <a:gd name="T68" fmla="*/ 77 w 139"/>
                  <a:gd name="T69" fmla="*/ 111 h 273"/>
                  <a:gd name="T70" fmla="*/ 80 w 139"/>
                  <a:gd name="T71" fmla="*/ 149 h 273"/>
                  <a:gd name="T72" fmla="*/ 107 w 139"/>
                  <a:gd name="T73" fmla="*/ 203 h 273"/>
                  <a:gd name="T74" fmla="*/ 86 w 139"/>
                  <a:gd name="T75" fmla="*/ 200 h 273"/>
                  <a:gd name="T76" fmla="*/ 90 w 139"/>
                  <a:gd name="T77" fmla="*/ 162 h 273"/>
                  <a:gd name="T78" fmla="*/ 110 w 139"/>
                  <a:gd name="T79" fmla="*/ 166 h 273"/>
                  <a:gd name="T80" fmla="*/ 110 w 139"/>
                  <a:gd name="T81" fmla="*/ 149 h 273"/>
                  <a:gd name="T82" fmla="*/ 90 w 139"/>
                  <a:gd name="T83" fmla="*/ 152 h 273"/>
                  <a:gd name="T84" fmla="*/ 86 w 139"/>
                  <a:gd name="T85" fmla="*/ 114 h 273"/>
                  <a:gd name="T86" fmla="*/ 107 w 139"/>
                  <a:gd name="T87" fmla="*/ 111 h 273"/>
                  <a:gd name="T88" fmla="*/ 110 w 139"/>
                  <a:gd name="T89" fmla="*/ 149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9" h="273">
                    <a:moveTo>
                      <a:pt x="102" y="99"/>
                    </a:moveTo>
                    <a:cubicBezTo>
                      <a:pt x="105" y="96"/>
                      <a:pt x="109" y="93"/>
                      <a:pt x="112" y="89"/>
                    </a:cubicBezTo>
                    <a:cubicBezTo>
                      <a:pt x="119" y="80"/>
                      <a:pt x="123" y="68"/>
                      <a:pt x="123" y="55"/>
                    </a:cubicBezTo>
                    <a:cubicBezTo>
                      <a:pt x="123" y="48"/>
                      <a:pt x="122" y="42"/>
                      <a:pt x="120" y="36"/>
                    </a:cubicBezTo>
                    <a:cubicBezTo>
                      <a:pt x="116" y="27"/>
                      <a:pt x="111" y="20"/>
                      <a:pt x="105" y="14"/>
                    </a:cubicBezTo>
                    <a:cubicBezTo>
                      <a:pt x="95" y="6"/>
                      <a:pt x="82" y="0"/>
                      <a:pt x="69" y="0"/>
                    </a:cubicBezTo>
                    <a:cubicBezTo>
                      <a:pt x="38" y="0"/>
                      <a:pt x="14" y="25"/>
                      <a:pt x="14" y="55"/>
                    </a:cubicBezTo>
                    <a:cubicBezTo>
                      <a:pt x="14" y="68"/>
                      <a:pt x="18" y="80"/>
                      <a:pt x="26" y="89"/>
                    </a:cubicBezTo>
                    <a:cubicBezTo>
                      <a:pt x="28" y="93"/>
                      <a:pt x="32" y="96"/>
                      <a:pt x="35" y="99"/>
                    </a:cubicBezTo>
                    <a:cubicBezTo>
                      <a:pt x="1" y="99"/>
                      <a:pt x="1" y="99"/>
                      <a:pt x="1" y="99"/>
                    </a:cubicBezTo>
                    <a:cubicBezTo>
                      <a:pt x="0" y="99"/>
                      <a:pt x="0" y="99"/>
                      <a:pt x="0" y="99"/>
                    </a:cubicBezTo>
                    <a:cubicBezTo>
                      <a:pt x="0" y="167"/>
                      <a:pt x="0" y="167"/>
                      <a:pt x="0" y="167"/>
                    </a:cubicBezTo>
                    <a:cubicBezTo>
                      <a:pt x="7" y="162"/>
                      <a:pt x="7" y="162"/>
                      <a:pt x="7" y="162"/>
                    </a:cubicBezTo>
                    <a:cubicBezTo>
                      <a:pt x="8" y="161"/>
                      <a:pt x="10" y="161"/>
                      <a:pt x="12" y="161"/>
                    </a:cubicBezTo>
                    <a:cubicBezTo>
                      <a:pt x="13" y="161"/>
                      <a:pt x="14" y="161"/>
                      <a:pt x="16" y="162"/>
                    </a:cubicBezTo>
                    <a:cubicBezTo>
                      <a:pt x="19" y="163"/>
                      <a:pt x="20" y="166"/>
                      <a:pt x="20" y="170"/>
                    </a:cubicBezTo>
                    <a:cubicBezTo>
                      <a:pt x="20" y="170"/>
                      <a:pt x="20" y="170"/>
                      <a:pt x="20" y="170"/>
                    </a:cubicBezTo>
                    <a:cubicBezTo>
                      <a:pt x="27" y="166"/>
                      <a:pt x="27" y="166"/>
                      <a:pt x="27" y="166"/>
                    </a:cubicBezTo>
                    <a:cubicBezTo>
                      <a:pt x="32" y="162"/>
                      <a:pt x="32" y="162"/>
                      <a:pt x="32" y="162"/>
                    </a:cubicBezTo>
                    <a:cubicBezTo>
                      <a:pt x="33" y="162"/>
                      <a:pt x="33" y="162"/>
                      <a:pt x="33" y="162"/>
                    </a:cubicBezTo>
                    <a:cubicBezTo>
                      <a:pt x="34" y="161"/>
                      <a:pt x="36" y="161"/>
                      <a:pt x="37" y="161"/>
                    </a:cubicBezTo>
                    <a:cubicBezTo>
                      <a:pt x="39" y="161"/>
                      <a:pt x="40" y="161"/>
                      <a:pt x="42" y="162"/>
                    </a:cubicBezTo>
                    <a:cubicBezTo>
                      <a:pt x="42" y="162"/>
                      <a:pt x="42" y="162"/>
                      <a:pt x="43" y="162"/>
                    </a:cubicBezTo>
                    <a:cubicBezTo>
                      <a:pt x="44" y="163"/>
                      <a:pt x="45" y="165"/>
                      <a:pt x="45" y="166"/>
                    </a:cubicBezTo>
                    <a:cubicBezTo>
                      <a:pt x="46" y="167"/>
                      <a:pt x="46" y="167"/>
                      <a:pt x="46" y="168"/>
                    </a:cubicBezTo>
                    <a:cubicBezTo>
                      <a:pt x="46" y="168"/>
                      <a:pt x="46" y="169"/>
                      <a:pt x="46" y="170"/>
                    </a:cubicBezTo>
                    <a:cubicBezTo>
                      <a:pt x="46" y="170"/>
                      <a:pt x="46" y="170"/>
                      <a:pt x="46" y="170"/>
                    </a:cubicBezTo>
                    <a:cubicBezTo>
                      <a:pt x="47" y="170"/>
                      <a:pt x="47" y="170"/>
                      <a:pt x="47" y="170"/>
                    </a:cubicBezTo>
                    <a:cubicBezTo>
                      <a:pt x="50" y="167"/>
                      <a:pt x="50" y="167"/>
                      <a:pt x="50" y="167"/>
                    </a:cubicBezTo>
                    <a:cubicBezTo>
                      <a:pt x="59" y="162"/>
                      <a:pt x="59" y="162"/>
                      <a:pt x="59" y="162"/>
                    </a:cubicBezTo>
                    <a:cubicBezTo>
                      <a:pt x="60" y="161"/>
                      <a:pt x="62" y="161"/>
                      <a:pt x="63" y="161"/>
                    </a:cubicBezTo>
                    <a:cubicBezTo>
                      <a:pt x="65" y="161"/>
                      <a:pt x="66" y="161"/>
                      <a:pt x="68" y="162"/>
                    </a:cubicBezTo>
                    <a:cubicBezTo>
                      <a:pt x="68" y="162"/>
                      <a:pt x="68" y="162"/>
                      <a:pt x="68" y="162"/>
                    </a:cubicBezTo>
                    <a:cubicBezTo>
                      <a:pt x="77" y="162"/>
                      <a:pt x="77" y="162"/>
                      <a:pt x="77" y="162"/>
                    </a:cubicBezTo>
                    <a:cubicBezTo>
                      <a:pt x="79" y="162"/>
                      <a:pt x="80" y="164"/>
                      <a:pt x="80" y="166"/>
                    </a:cubicBezTo>
                    <a:cubicBezTo>
                      <a:pt x="80" y="200"/>
                      <a:pt x="80" y="200"/>
                      <a:pt x="80" y="200"/>
                    </a:cubicBezTo>
                    <a:cubicBezTo>
                      <a:pt x="80" y="202"/>
                      <a:pt x="79" y="203"/>
                      <a:pt x="77" y="203"/>
                    </a:cubicBezTo>
                    <a:cubicBezTo>
                      <a:pt x="72" y="203"/>
                      <a:pt x="72" y="203"/>
                      <a:pt x="72" y="203"/>
                    </a:cubicBezTo>
                    <a:cubicBezTo>
                      <a:pt x="72" y="218"/>
                      <a:pt x="72" y="218"/>
                      <a:pt x="72" y="218"/>
                    </a:cubicBezTo>
                    <a:cubicBezTo>
                      <a:pt x="73" y="217"/>
                      <a:pt x="74" y="216"/>
                      <a:pt x="75" y="216"/>
                    </a:cubicBezTo>
                    <a:cubicBezTo>
                      <a:pt x="95" y="216"/>
                      <a:pt x="95" y="216"/>
                      <a:pt x="95" y="216"/>
                    </a:cubicBezTo>
                    <a:cubicBezTo>
                      <a:pt x="98" y="216"/>
                      <a:pt x="99" y="218"/>
                      <a:pt x="99" y="221"/>
                    </a:cubicBezTo>
                    <a:cubicBezTo>
                      <a:pt x="99" y="273"/>
                      <a:pt x="99" y="273"/>
                      <a:pt x="99" y="273"/>
                    </a:cubicBezTo>
                    <a:cubicBezTo>
                      <a:pt x="139" y="273"/>
                      <a:pt x="139" y="273"/>
                      <a:pt x="139" y="273"/>
                    </a:cubicBezTo>
                    <a:cubicBezTo>
                      <a:pt x="139" y="203"/>
                      <a:pt x="139" y="203"/>
                      <a:pt x="139" y="203"/>
                    </a:cubicBezTo>
                    <a:cubicBezTo>
                      <a:pt x="139" y="194"/>
                      <a:pt x="139" y="194"/>
                      <a:pt x="139" y="194"/>
                    </a:cubicBezTo>
                    <a:cubicBezTo>
                      <a:pt x="139" y="99"/>
                      <a:pt x="139" y="99"/>
                      <a:pt x="139" y="99"/>
                    </a:cubicBezTo>
                    <a:cubicBezTo>
                      <a:pt x="138" y="99"/>
                      <a:pt x="138" y="99"/>
                      <a:pt x="138" y="99"/>
                    </a:cubicBezTo>
                    <a:lnTo>
                      <a:pt x="102" y="99"/>
                    </a:lnTo>
                    <a:close/>
                    <a:moveTo>
                      <a:pt x="24" y="55"/>
                    </a:moveTo>
                    <a:cubicBezTo>
                      <a:pt x="24" y="31"/>
                      <a:pt x="44" y="10"/>
                      <a:pt x="69" y="10"/>
                    </a:cubicBezTo>
                    <a:cubicBezTo>
                      <a:pt x="93" y="10"/>
                      <a:pt x="113" y="31"/>
                      <a:pt x="113" y="55"/>
                    </a:cubicBezTo>
                    <a:cubicBezTo>
                      <a:pt x="113" y="80"/>
                      <a:pt x="93" y="100"/>
                      <a:pt x="69" y="100"/>
                    </a:cubicBezTo>
                    <a:cubicBezTo>
                      <a:pt x="44" y="100"/>
                      <a:pt x="24" y="80"/>
                      <a:pt x="24" y="55"/>
                    </a:cubicBezTo>
                    <a:close/>
                    <a:moveTo>
                      <a:pt x="50" y="149"/>
                    </a:moveTo>
                    <a:cubicBezTo>
                      <a:pt x="50" y="150"/>
                      <a:pt x="49" y="152"/>
                      <a:pt x="47" y="152"/>
                    </a:cubicBezTo>
                    <a:cubicBezTo>
                      <a:pt x="30" y="152"/>
                      <a:pt x="30" y="152"/>
                      <a:pt x="30" y="152"/>
                    </a:cubicBezTo>
                    <a:cubicBezTo>
                      <a:pt x="28" y="152"/>
                      <a:pt x="27" y="150"/>
                      <a:pt x="27" y="149"/>
                    </a:cubicBezTo>
                    <a:cubicBezTo>
                      <a:pt x="27" y="114"/>
                      <a:pt x="27" y="114"/>
                      <a:pt x="27" y="114"/>
                    </a:cubicBezTo>
                    <a:cubicBezTo>
                      <a:pt x="27" y="113"/>
                      <a:pt x="28" y="111"/>
                      <a:pt x="30" y="111"/>
                    </a:cubicBezTo>
                    <a:cubicBezTo>
                      <a:pt x="47" y="111"/>
                      <a:pt x="47" y="111"/>
                      <a:pt x="47" y="111"/>
                    </a:cubicBezTo>
                    <a:cubicBezTo>
                      <a:pt x="49" y="111"/>
                      <a:pt x="50" y="113"/>
                      <a:pt x="50" y="114"/>
                    </a:cubicBezTo>
                    <a:lnTo>
                      <a:pt x="50" y="149"/>
                    </a:lnTo>
                    <a:close/>
                    <a:moveTo>
                      <a:pt x="80" y="149"/>
                    </a:moveTo>
                    <a:cubicBezTo>
                      <a:pt x="80" y="150"/>
                      <a:pt x="79" y="152"/>
                      <a:pt x="77" y="152"/>
                    </a:cubicBezTo>
                    <a:cubicBezTo>
                      <a:pt x="60" y="152"/>
                      <a:pt x="60" y="152"/>
                      <a:pt x="60" y="152"/>
                    </a:cubicBezTo>
                    <a:cubicBezTo>
                      <a:pt x="58" y="152"/>
                      <a:pt x="57" y="150"/>
                      <a:pt x="57" y="149"/>
                    </a:cubicBezTo>
                    <a:cubicBezTo>
                      <a:pt x="57" y="114"/>
                      <a:pt x="57" y="114"/>
                      <a:pt x="57" y="114"/>
                    </a:cubicBezTo>
                    <a:cubicBezTo>
                      <a:pt x="57" y="113"/>
                      <a:pt x="58" y="111"/>
                      <a:pt x="60" y="111"/>
                    </a:cubicBezTo>
                    <a:cubicBezTo>
                      <a:pt x="77" y="111"/>
                      <a:pt x="77" y="111"/>
                      <a:pt x="77" y="111"/>
                    </a:cubicBezTo>
                    <a:cubicBezTo>
                      <a:pt x="79" y="111"/>
                      <a:pt x="80" y="113"/>
                      <a:pt x="80" y="114"/>
                    </a:cubicBezTo>
                    <a:lnTo>
                      <a:pt x="80" y="149"/>
                    </a:lnTo>
                    <a:close/>
                    <a:moveTo>
                      <a:pt x="110" y="200"/>
                    </a:moveTo>
                    <a:cubicBezTo>
                      <a:pt x="110" y="202"/>
                      <a:pt x="109" y="203"/>
                      <a:pt x="107" y="203"/>
                    </a:cubicBezTo>
                    <a:cubicBezTo>
                      <a:pt x="90" y="203"/>
                      <a:pt x="90" y="203"/>
                      <a:pt x="90" y="203"/>
                    </a:cubicBezTo>
                    <a:cubicBezTo>
                      <a:pt x="88" y="203"/>
                      <a:pt x="86" y="202"/>
                      <a:pt x="86" y="200"/>
                    </a:cubicBezTo>
                    <a:cubicBezTo>
                      <a:pt x="86" y="166"/>
                      <a:pt x="86" y="166"/>
                      <a:pt x="86" y="166"/>
                    </a:cubicBezTo>
                    <a:cubicBezTo>
                      <a:pt x="86" y="164"/>
                      <a:pt x="88" y="162"/>
                      <a:pt x="90" y="162"/>
                    </a:cubicBezTo>
                    <a:cubicBezTo>
                      <a:pt x="107" y="162"/>
                      <a:pt x="107" y="162"/>
                      <a:pt x="107" y="162"/>
                    </a:cubicBezTo>
                    <a:cubicBezTo>
                      <a:pt x="109" y="162"/>
                      <a:pt x="110" y="164"/>
                      <a:pt x="110" y="166"/>
                    </a:cubicBezTo>
                    <a:lnTo>
                      <a:pt x="110" y="200"/>
                    </a:lnTo>
                    <a:close/>
                    <a:moveTo>
                      <a:pt x="110" y="149"/>
                    </a:moveTo>
                    <a:cubicBezTo>
                      <a:pt x="110" y="150"/>
                      <a:pt x="109" y="152"/>
                      <a:pt x="107" y="152"/>
                    </a:cubicBezTo>
                    <a:cubicBezTo>
                      <a:pt x="90" y="152"/>
                      <a:pt x="90" y="152"/>
                      <a:pt x="90" y="152"/>
                    </a:cubicBezTo>
                    <a:cubicBezTo>
                      <a:pt x="88" y="152"/>
                      <a:pt x="86" y="150"/>
                      <a:pt x="86" y="149"/>
                    </a:cubicBezTo>
                    <a:cubicBezTo>
                      <a:pt x="86" y="114"/>
                      <a:pt x="86" y="114"/>
                      <a:pt x="86" y="114"/>
                    </a:cubicBezTo>
                    <a:cubicBezTo>
                      <a:pt x="86" y="113"/>
                      <a:pt x="88" y="111"/>
                      <a:pt x="90" y="111"/>
                    </a:cubicBezTo>
                    <a:cubicBezTo>
                      <a:pt x="107" y="111"/>
                      <a:pt x="107" y="111"/>
                      <a:pt x="107" y="111"/>
                    </a:cubicBezTo>
                    <a:cubicBezTo>
                      <a:pt x="109" y="111"/>
                      <a:pt x="110" y="113"/>
                      <a:pt x="110" y="114"/>
                    </a:cubicBezTo>
                    <a:lnTo>
                      <a:pt x="110" y="149"/>
                    </a:ln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08" name="Freeform 341"/>
              <p:cNvSpPr>
                <a:spLocks/>
              </p:cNvSpPr>
              <p:nvPr/>
            </p:nvSpPr>
            <p:spPr bwMode="auto">
              <a:xfrm>
                <a:off x="4741863" y="5240984"/>
                <a:ext cx="128588" cy="31750"/>
              </a:xfrm>
              <a:custGeom>
                <a:avLst/>
                <a:gdLst>
                  <a:gd name="T0" fmla="*/ 40 w 40"/>
                  <a:gd name="T1" fmla="*/ 10 h 10"/>
                  <a:gd name="T2" fmla="*/ 31 w 40"/>
                  <a:gd name="T3" fmla="*/ 0 h 10"/>
                  <a:gd name="T4" fmla="*/ 5 w 40"/>
                  <a:gd name="T5" fmla="*/ 0 h 10"/>
                  <a:gd name="T6" fmla="*/ 0 w 40"/>
                  <a:gd name="T7" fmla="*/ 5 h 10"/>
                  <a:gd name="T8" fmla="*/ 4 w 40"/>
                  <a:gd name="T9" fmla="*/ 10 h 10"/>
                  <a:gd name="T10" fmla="*/ 5 w 40"/>
                  <a:gd name="T11" fmla="*/ 10 h 10"/>
                  <a:gd name="T12" fmla="*/ 5 w 40"/>
                  <a:gd name="T13" fmla="*/ 10 h 10"/>
                  <a:gd name="T14" fmla="*/ 6 w 40"/>
                  <a:gd name="T15" fmla="*/ 10 h 10"/>
                  <a:gd name="T16" fmla="*/ 40 w 40"/>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0">
                    <a:moveTo>
                      <a:pt x="40" y="10"/>
                    </a:moveTo>
                    <a:cubicBezTo>
                      <a:pt x="37" y="7"/>
                      <a:pt x="33" y="4"/>
                      <a:pt x="31" y="0"/>
                    </a:cubicBezTo>
                    <a:cubicBezTo>
                      <a:pt x="5" y="0"/>
                      <a:pt x="5" y="0"/>
                      <a:pt x="5" y="0"/>
                    </a:cubicBezTo>
                    <a:cubicBezTo>
                      <a:pt x="2" y="0"/>
                      <a:pt x="0" y="3"/>
                      <a:pt x="0" y="5"/>
                    </a:cubicBezTo>
                    <a:cubicBezTo>
                      <a:pt x="0" y="8"/>
                      <a:pt x="2" y="10"/>
                      <a:pt x="4" y="10"/>
                    </a:cubicBezTo>
                    <a:cubicBezTo>
                      <a:pt x="4" y="10"/>
                      <a:pt x="4" y="10"/>
                      <a:pt x="5" y="10"/>
                    </a:cubicBezTo>
                    <a:cubicBezTo>
                      <a:pt x="5" y="10"/>
                      <a:pt x="5" y="10"/>
                      <a:pt x="5" y="10"/>
                    </a:cubicBezTo>
                    <a:cubicBezTo>
                      <a:pt x="6" y="10"/>
                      <a:pt x="6" y="10"/>
                      <a:pt x="6" y="10"/>
                    </a:cubicBezTo>
                    <a:lnTo>
                      <a:pt x="40" y="10"/>
                    </a:ln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09" name="Freeform 342"/>
              <p:cNvSpPr>
                <a:spLocks/>
              </p:cNvSpPr>
              <p:nvPr/>
            </p:nvSpPr>
            <p:spPr bwMode="auto">
              <a:xfrm>
                <a:off x="5083176" y="5240984"/>
                <a:ext cx="134938" cy="31750"/>
              </a:xfrm>
              <a:custGeom>
                <a:avLst/>
                <a:gdLst>
                  <a:gd name="T0" fmla="*/ 37 w 42"/>
                  <a:gd name="T1" fmla="*/ 0 h 10"/>
                  <a:gd name="T2" fmla="*/ 10 w 42"/>
                  <a:gd name="T3" fmla="*/ 0 h 10"/>
                  <a:gd name="T4" fmla="*/ 0 w 42"/>
                  <a:gd name="T5" fmla="*/ 10 h 10"/>
                  <a:gd name="T6" fmla="*/ 36 w 42"/>
                  <a:gd name="T7" fmla="*/ 10 h 10"/>
                  <a:gd name="T8" fmla="*/ 37 w 42"/>
                  <a:gd name="T9" fmla="*/ 10 h 10"/>
                  <a:gd name="T10" fmla="*/ 37 w 42"/>
                  <a:gd name="T11" fmla="*/ 10 h 10"/>
                  <a:gd name="T12" fmla="*/ 42 w 42"/>
                  <a:gd name="T13" fmla="*/ 5 h 10"/>
                  <a:gd name="T14" fmla="*/ 37 w 4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10">
                    <a:moveTo>
                      <a:pt x="37" y="0"/>
                    </a:moveTo>
                    <a:cubicBezTo>
                      <a:pt x="10" y="0"/>
                      <a:pt x="10" y="0"/>
                      <a:pt x="10" y="0"/>
                    </a:cubicBezTo>
                    <a:cubicBezTo>
                      <a:pt x="7" y="4"/>
                      <a:pt x="3" y="7"/>
                      <a:pt x="0" y="10"/>
                    </a:cubicBezTo>
                    <a:cubicBezTo>
                      <a:pt x="36" y="10"/>
                      <a:pt x="36" y="10"/>
                      <a:pt x="36" y="10"/>
                    </a:cubicBezTo>
                    <a:cubicBezTo>
                      <a:pt x="37" y="10"/>
                      <a:pt x="37" y="10"/>
                      <a:pt x="37" y="10"/>
                    </a:cubicBezTo>
                    <a:cubicBezTo>
                      <a:pt x="37" y="10"/>
                      <a:pt x="37" y="10"/>
                      <a:pt x="37" y="10"/>
                    </a:cubicBezTo>
                    <a:cubicBezTo>
                      <a:pt x="39" y="10"/>
                      <a:pt x="42" y="8"/>
                      <a:pt x="42" y="5"/>
                    </a:cubicBezTo>
                    <a:cubicBezTo>
                      <a:pt x="42" y="3"/>
                      <a:pt x="39" y="0"/>
                      <a:pt x="37" y="0"/>
                    </a:cubicBez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10" name="Freeform 343"/>
              <p:cNvSpPr>
                <a:spLocks/>
              </p:cNvSpPr>
              <p:nvPr/>
            </p:nvSpPr>
            <p:spPr bwMode="auto">
              <a:xfrm>
                <a:off x="4987926" y="5487046"/>
                <a:ext cx="15875" cy="107950"/>
              </a:xfrm>
              <a:custGeom>
                <a:avLst/>
                <a:gdLst>
                  <a:gd name="T0" fmla="*/ 10 w 10"/>
                  <a:gd name="T1" fmla="*/ 0 h 68"/>
                  <a:gd name="T2" fmla="*/ 0 w 10"/>
                  <a:gd name="T3" fmla="*/ 18 h 68"/>
                  <a:gd name="T4" fmla="*/ 0 w 10"/>
                  <a:gd name="T5" fmla="*/ 68 h 68"/>
                  <a:gd name="T6" fmla="*/ 10 w 10"/>
                  <a:gd name="T7" fmla="*/ 68 h 68"/>
                  <a:gd name="T8" fmla="*/ 10 w 10"/>
                  <a:gd name="T9" fmla="*/ 0 h 68"/>
                </a:gdLst>
                <a:ahLst/>
                <a:cxnLst>
                  <a:cxn ang="0">
                    <a:pos x="T0" y="T1"/>
                  </a:cxn>
                  <a:cxn ang="0">
                    <a:pos x="T2" y="T3"/>
                  </a:cxn>
                  <a:cxn ang="0">
                    <a:pos x="T4" y="T5"/>
                  </a:cxn>
                  <a:cxn ang="0">
                    <a:pos x="T6" y="T7"/>
                  </a:cxn>
                  <a:cxn ang="0">
                    <a:pos x="T8" y="T9"/>
                  </a:cxn>
                </a:cxnLst>
                <a:rect l="0" t="0" r="r" b="b"/>
                <a:pathLst>
                  <a:path w="10" h="68">
                    <a:moveTo>
                      <a:pt x="10" y="0"/>
                    </a:moveTo>
                    <a:lnTo>
                      <a:pt x="0" y="18"/>
                    </a:lnTo>
                    <a:lnTo>
                      <a:pt x="0" y="68"/>
                    </a:lnTo>
                    <a:lnTo>
                      <a:pt x="10" y="68"/>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11" name="Freeform 344"/>
              <p:cNvSpPr>
                <a:spLocks/>
              </p:cNvSpPr>
              <p:nvPr/>
            </p:nvSpPr>
            <p:spPr bwMode="auto">
              <a:xfrm>
                <a:off x="4984751" y="5487046"/>
                <a:ext cx="19050" cy="28575"/>
              </a:xfrm>
              <a:custGeom>
                <a:avLst/>
                <a:gdLst>
                  <a:gd name="T0" fmla="*/ 0 w 6"/>
                  <a:gd name="T1" fmla="*/ 0 h 9"/>
                  <a:gd name="T2" fmla="*/ 1 w 6"/>
                  <a:gd name="T3" fmla="*/ 4 h 9"/>
                  <a:gd name="T4" fmla="*/ 1 w 6"/>
                  <a:gd name="T5" fmla="*/ 9 h 9"/>
                  <a:gd name="T6" fmla="*/ 6 w 6"/>
                  <a:gd name="T7" fmla="*/ 0 h 9"/>
                  <a:gd name="T8" fmla="*/ 0 w 6"/>
                  <a:gd name="T9" fmla="*/ 0 h 9"/>
                </a:gdLst>
                <a:ahLst/>
                <a:cxnLst>
                  <a:cxn ang="0">
                    <a:pos x="T0" y="T1"/>
                  </a:cxn>
                  <a:cxn ang="0">
                    <a:pos x="T2" y="T3"/>
                  </a:cxn>
                  <a:cxn ang="0">
                    <a:pos x="T4" y="T5"/>
                  </a:cxn>
                  <a:cxn ang="0">
                    <a:pos x="T6" y="T7"/>
                  </a:cxn>
                  <a:cxn ang="0">
                    <a:pos x="T8" y="T9"/>
                  </a:cxn>
                </a:cxnLst>
                <a:rect l="0" t="0" r="r" b="b"/>
                <a:pathLst>
                  <a:path w="6" h="9">
                    <a:moveTo>
                      <a:pt x="0" y="0"/>
                    </a:moveTo>
                    <a:cubicBezTo>
                      <a:pt x="1" y="1"/>
                      <a:pt x="1" y="2"/>
                      <a:pt x="1" y="4"/>
                    </a:cubicBezTo>
                    <a:cubicBezTo>
                      <a:pt x="1" y="9"/>
                      <a:pt x="1" y="9"/>
                      <a:pt x="1" y="9"/>
                    </a:cubicBezTo>
                    <a:cubicBezTo>
                      <a:pt x="6" y="0"/>
                      <a:pt x="6" y="0"/>
                      <a:pt x="6" y="0"/>
                    </a:cubicBezTo>
                    <a:lnTo>
                      <a:pt x="0" y="0"/>
                    </a:ln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12" name="Freeform 345"/>
              <p:cNvSpPr>
                <a:spLocks/>
              </p:cNvSpPr>
              <p:nvPr/>
            </p:nvSpPr>
            <p:spPr bwMode="auto">
              <a:xfrm>
                <a:off x="4975226" y="5474346"/>
                <a:ext cx="38100" cy="130175"/>
              </a:xfrm>
              <a:custGeom>
                <a:avLst/>
                <a:gdLst>
                  <a:gd name="T0" fmla="*/ 12 w 12"/>
                  <a:gd name="T1" fmla="*/ 38 h 41"/>
                  <a:gd name="T2" fmla="*/ 12 w 12"/>
                  <a:gd name="T3" fmla="*/ 4 h 41"/>
                  <a:gd name="T4" fmla="*/ 9 w 12"/>
                  <a:gd name="T5" fmla="*/ 0 h 41"/>
                  <a:gd name="T6" fmla="*/ 0 w 12"/>
                  <a:gd name="T7" fmla="*/ 0 h 41"/>
                  <a:gd name="T8" fmla="*/ 3 w 12"/>
                  <a:gd name="T9" fmla="*/ 4 h 41"/>
                  <a:gd name="T10" fmla="*/ 9 w 12"/>
                  <a:gd name="T11" fmla="*/ 4 h 41"/>
                  <a:gd name="T12" fmla="*/ 9 w 12"/>
                  <a:gd name="T13" fmla="*/ 38 h 41"/>
                  <a:gd name="T14" fmla="*/ 4 w 12"/>
                  <a:gd name="T15" fmla="*/ 38 h 41"/>
                  <a:gd name="T16" fmla="*/ 4 w 12"/>
                  <a:gd name="T17" fmla="*/ 41 h 41"/>
                  <a:gd name="T18" fmla="*/ 9 w 12"/>
                  <a:gd name="T19" fmla="*/ 41 h 41"/>
                  <a:gd name="T20" fmla="*/ 12 w 12"/>
                  <a:gd name="T21"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41">
                    <a:moveTo>
                      <a:pt x="12" y="38"/>
                    </a:moveTo>
                    <a:cubicBezTo>
                      <a:pt x="12" y="4"/>
                      <a:pt x="12" y="4"/>
                      <a:pt x="12" y="4"/>
                    </a:cubicBezTo>
                    <a:cubicBezTo>
                      <a:pt x="12" y="2"/>
                      <a:pt x="11" y="0"/>
                      <a:pt x="9" y="0"/>
                    </a:cubicBezTo>
                    <a:cubicBezTo>
                      <a:pt x="0" y="0"/>
                      <a:pt x="0" y="0"/>
                      <a:pt x="0" y="0"/>
                    </a:cubicBezTo>
                    <a:cubicBezTo>
                      <a:pt x="2" y="1"/>
                      <a:pt x="3" y="3"/>
                      <a:pt x="3" y="4"/>
                    </a:cubicBezTo>
                    <a:cubicBezTo>
                      <a:pt x="9" y="4"/>
                      <a:pt x="9" y="4"/>
                      <a:pt x="9" y="4"/>
                    </a:cubicBezTo>
                    <a:cubicBezTo>
                      <a:pt x="9" y="38"/>
                      <a:pt x="9" y="38"/>
                      <a:pt x="9" y="38"/>
                    </a:cubicBezTo>
                    <a:cubicBezTo>
                      <a:pt x="4" y="38"/>
                      <a:pt x="4" y="38"/>
                      <a:pt x="4" y="38"/>
                    </a:cubicBezTo>
                    <a:cubicBezTo>
                      <a:pt x="4" y="41"/>
                      <a:pt x="4" y="41"/>
                      <a:pt x="4" y="41"/>
                    </a:cubicBezTo>
                    <a:cubicBezTo>
                      <a:pt x="9" y="41"/>
                      <a:pt x="9" y="41"/>
                      <a:pt x="9" y="41"/>
                    </a:cubicBezTo>
                    <a:cubicBezTo>
                      <a:pt x="11" y="41"/>
                      <a:pt x="12" y="40"/>
                      <a:pt x="12" y="38"/>
                    </a:cubicBez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13" name="Freeform 346"/>
              <p:cNvSpPr>
                <a:spLocks/>
              </p:cNvSpPr>
              <p:nvPr/>
            </p:nvSpPr>
            <p:spPr bwMode="auto">
              <a:xfrm>
                <a:off x="5045076" y="5487046"/>
                <a:ext cx="50800" cy="107950"/>
              </a:xfrm>
              <a:custGeom>
                <a:avLst/>
                <a:gdLst>
                  <a:gd name="T0" fmla="*/ 32 w 32"/>
                  <a:gd name="T1" fmla="*/ 68 h 68"/>
                  <a:gd name="T2" fmla="*/ 32 w 32"/>
                  <a:gd name="T3" fmla="*/ 0 h 68"/>
                  <a:gd name="T4" fmla="*/ 0 w 32"/>
                  <a:gd name="T5" fmla="*/ 68 h 68"/>
                  <a:gd name="T6" fmla="*/ 32 w 32"/>
                  <a:gd name="T7" fmla="*/ 68 h 68"/>
                </a:gdLst>
                <a:ahLst/>
                <a:cxnLst>
                  <a:cxn ang="0">
                    <a:pos x="T0" y="T1"/>
                  </a:cxn>
                  <a:cxn ang="0">
                    <a:pos x="T2" y="T3"/>
                  </a:cxn>
                  <a:cxn ang="0">
                    <a:pos x="T4" y="T5"/>
                  </a:cxn>
                  <a:cxn ang="0">
                    <a:pos x="T6" y="T7"/>
                  </a:cxn>
                </a:cxnLst>
                <a:rect l="0" t="0" r="r" b="b"/>
                <a:pathLst>
                  <a:path w="32" h="68">
                    <a:moveTo>
                      <a:pt x="32" y="68"/>
                    </a:moveTo>
                    <a:lnTo>
                      <a:pt x="32" y="0"/>
                    </a:lnTo>
                    <a:lnTo>
                      <a:pt x="0" y="68"/>
                    </a:lnTo>
                    <a:lnTo>
                      <a:pt x="32"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14" name="Freeform 347"/>
              <p:cNvSpPr>
                <a:spLocks/>
              </p:cNvSpPr>
              <p:nvPr/>
            </p:nvSpPr>
            <p:spPr bwMode="auto">
              <a:xfrm>
                <a:off x="5045076" y="5487046"/>
                <a:ext cx="50800" cy="107950"/>
              </a:xfrm>
              <a:custGeom>
                <a:avLst/>
                <a:gdLst>
                  <a:gd name="T0" fmla="*/ 0 w 32"/>
                  <a:gd name="T1" fmla="*/ 68 h 68"/>
                  <a:gd name="T2" fmla="*/ 32 w 32"/>
                  <a:gd name="T3" fmla="*/ 0 h 68"/>
                  <a:gd name="T4" fmla="*/ 0 w 32"/>
                  <a:gd name="T5" fmla="*/ 0 h 68"/>
                  <a:gd name="T6" fmla="*/ 0 w 32"/>
                  <a:gd name="T7" fmla="*/ 68 h 68"/>
                </a:gdLst>
                <a:ahLst/>
                <a:cxnLst>
                  <a:cxn ang="0">
                    <a:pos x="T0" y="T1"/>
                  </a:cxn>
                  <a:cxn ang="0">
                    <a:pos x="T2" y="T3"/>
                  </a:cxn>
                  <a:cxn ang="0">
                    <a:pos x="T4" y="T5"/>
                  </a:cxn>
                  <a:cxn ang="0">
                    <a:pos x="T6" y="T7"/>
                  </a:cxn>
                </a:cxnLst>
                <a:rect l="0" t="0" r="r" b="b"/>
                <a:pathLst>
                  <a:path w="32" h="68">
                    <a:moveTo>
                      <a:pt x="0" y="68"/>
                    </a:moveTo>
                    <a:lnTo>
                      <a:pt x="32" y="0"/>
                    </a:lnTo>
                    <a:lnTo>
                      <a:pt x="0" y="0"/>
                    </a:lnTo>
                    <a:lnTo>
                      <a:pt x="0" y="68"/>
                    </a:ln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15" name="Freeform 348"/>
              <p:cNvSpPr>
                <a:spLocks noEditPoints="1"/>
              </p:cNvSpPr>
              <p:nvPr/>
            </p:nvSpPr>
            <p:spPr bwMode="auto">
              <a:xfrm>
                <a:off x="5032376" y="5474346"/>
                <a:ext cx="76200" cy="130175"/>
              </a:xfrm>
              <a:custGeom>
                <a:avLst/>
                <a:gdLst>
                  <a:gd name="T0" fmla="*/ 21 w 24"/>
                  <a:gd name="T1" fmla="*/ 0 h 41"/>
                  <a:gd name="T2" fmla="*/ 4 w 24"/>
                  <a:gd name="T3" fmla="*/ 0 h 41"/>
                  <a:gd name="T4" fmla="*/ 0 w 24"/>
                  <a:gd name="T5" fmla="*/ 4 h 41"/>
                  <a:gd name="T6" fmla="*/ 0 w 24"/>
                  <a:gd name="T7" fmla="*/ 38 h 41"/>
                  <a:gd name="T8" fmla="*/ 4 w 24"/>
                  <a:gd name="T9" fmla="*/ 41 h 41"/>
                  <a:gd name="T10" fmla="*/ 21 w 24"/>
                  <a:gd name="T11" fmla="*/ 41 h 41"/>
                  <a:gd name="T12" fmla="*/ 24 w 24"/>
                  <a:gd name="T13" fmla="*/ 38 h 41"/>
                  <a:gd name="T14" fmla="*/ 24 w 24"/>
                  <a:gd name="T15" fmla="*/ 4 h 41"/>
                  <a:gd name="T16" fmla="*/ 21 w 24"/>
                  <a:gd name="T17" fmla="*/ 0 h 41"/>
                  <a:gd name="T18" fmla="*/ 20 w 24"/>
                  <a:gd name="T19" fmla="*/ 38 h 41"/>
                  <a:gd name="T20" fmla="*/ 4 w 24"/>
                  <a:gd name="T21" fmla="*/ 38 h 41"/>
                  <a:gd name="T22" fmla="*/ 4 w 24"/>
                  <a:gd name="T23" fmla="*/ 4 h 41"/>
                  <a:gd name="T24" fmla="*/ 20 w 24"/>
                  <a:gd name="T25" fmla="*/ 4 h 41"/>
                  <a:gd name="T26" fmla="*/ 20 w 24"/>
                  <a:gd name="T27"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41">
                    <a:moveTo>
                      <a:pt x="21" y="0"/>
                    </a:moveTo>
                    <a:cubicBezTo>
                      <a:pt x="4" y="0"/>
                      <a:pt x="4" y="0"/>
                      <a:pt x="4" y="0"/>
                    </a:cubicBezTo>
                    <a:cubicBezTo>
                      <a:pt x="2" y="0"/>
                      <a:pt x="0" y="2"/>
                      <a:pt x="0" y="4"/>
                    </a:cubicBezTo>
                    <a:cubicBezTo>
                      <a:pt x="0" y="38"/>
                      <a:pt x="0" y="38"/>
                      <a:pt x="0" y="38"/>
                    </a:cubicBezTo>
                    <a:cubicBezTo>
                      <a:pt x="0" y="40"/>
                      <a:pt x="2" y="41"/>
                      <a:pt x="4" y="41"/>
                    </a:cubicBezTo>
                    <a:cubicBezTo>
                      <a:pt x="21" y="41"/>
                      <a:pt x="21" y="41"/>
                      <a:pt x="21" y="41"/>
                    </a:cubicBezTo>
                    <a:cubicBezTo>
                      <a:pt x="23" y="41"/>
                      <a:pt x="24" y="40"/>
                      <a:pt x="24" y="38"/>
                    </a:cubicBezTo>
                    <a:cubicBezTo>
                      <a:pt x="24" y="4"/>
                      <a:pt x="24" y="4"/>
                      <a:pt x="24" y="4"/>
                    </a:cubicBezTo>
                    <a:cubicBezTo>
                      <a:pt x="24" y="2"/>
                      <a:pt x="23" y="0"/>
                      <a:pt x="21" y="0"/>
                    </a:cubicBezTo>
                    <a:close/>
                    <a:moveTo>
                      <a:pt x="20" y="38"/>
                    </a:moveTo>
                    <a:cubicBezTo>
                      <a:pt x="4" y="38"/>
                      <a:pt x="4" y="38"/>
                      <a:pt x="4" y="38"/>
                    </a:cubicBezTo>
                    <a:cubicBezTo>
                      <a:pt x="4" y="4"/>
                      <a:pt x="4" y="4"/>
                      <a:pt x="4" y="4"/>
                    </a:cubicBezTo>
                    <a:cubicBezTo>
                      <a:pt x="20" y="4"/>
                      <a:pt x="20" y="4"/>
                      <a:pt x="20" y="4"/>
                    </a:cubicBezTo>
                    <a:lnTo>
                      <a:pt x="20" y="38"/>
                    </a:ln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16" name="Freeform 349"/>
              <p:cNvSpPr>
                <a:spLocks/>
              </p:cNvSpPr>
              <p:nvPr/>
            </p:nvSpPr>
            <p:spPr bwMode="auto">
              <a:xfrm>
                <a:off x="4852988" y="5323534"/>
                <a:ext cx="55563" cy="106363"/>
              </a:xfrm>
              <a:custGeom>
                <a:avLst/>
                <a:gdLst>
                  <a:gd name="T0" fmla="*/ 35 w 35"/>
                  <a:gd name="T1" fmla="*/ 67 h 67"/>
                  <a:gd name="T2" fmla="*/ 35 w 35"/>
                  <a:gd name="T3" fmla="*/ 0 h 67"/>
                  <a:gd name="T4" fmla="*/ 0 w 35"/>
                  <a:gd name="T5" fmla="*/ 67 h 67"/>
                  <a:gd name="T6" fmla="*/ 35 w 35"/>
                  <a:gd name="T7" fmla="*/ 67 h 67"/>
                </a:gdLst>
                <a:ahLst/>
                <a:cxnLst>
                  <a:cxn ang="0">
                    <a:pos x="T0" y="T1"/>
                  </a:cxn>
                  <a:cxn ang="0">
                    <a:pos x="T2" y="T3"/>
                  </a:cxn>
                  <a:cxn ang="0">
                    <a:pos x="T4" y="T5"/>
                  </a:cxn>
                  <a:cxn ang="0">
                    <a:pos x="T6" y="T7"/>
                  </a:cxn>
                </a:cxnLst>
                <a:rect l="0" t="0" r="r" b="b"/>
                <a:pathLst>
                  <a:path w="35" h="67">
                    <a:moveTo>
                      <a:pt x="35" y="67"/>
                    </a:moveTo>
                    <a:lnTo>
                      <a:pt x="35" y="0"/>
                    </a:lnTo>
                    <a:lnTo>
                      <a:pt x="0" y="67"/>
                    </a:lnTo>
                    <a:lnTo>
                      <a:pt x="35"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17" name="Freeform 350"/>
              <p:cNvSpPr>
                <a:spLocks/>
              </p:cNvSpPr>
              <p:nvPr/>
            </p:nvSpPr>
            <p:spPr bwMode="auto">
              <a:xfrm>
                <a:off x="4852988" y="5323534"/>
                <a:ext cx="55563" cy="106363"/>
              </a:xfrm>
              <a:custGeom>
                <a:avLst/>
                <a:gdLst>
                  <a:gd name="T0" fmla="*/ 0 w 35"/>
                  <a:gd name="T1" fmla="*/ 67 h 67"/>
                  <a:gd name="T2" fmla="*/ 35 w 35"/>
                  <a:gd name="T3" fmla="*/ 0 h 67"/>
                  <a:gd name="T4" fmla="*/ 0 w 35"/>
                  <a:gd name="T5" fmla="*/ 0 h 67"/>
                  <a:gd name="T6" fmla="*/ 0 w 35"/>
                  <a:gd name="T7" fmla="*/ 67 h 67"/>
                </a:gdLst>
                <a:ahLst/>
                <a:cxnLst>
                  <a:cxn ang="0">
                    <a:pos x="T0" y="T1"/>
                  </a:cxn>
                  <a:cxn ang="0">
                    <a:pos x="T2" y="T3"/>
                  </a:cxn>
                  <a:cxn ang="0">
                    <a:pos x="T4" y="T5"/>
                  </a:cxn>
                  <a:cxn ang="0">
                    <a:pos x="T6" y="T7"/>
                  </a:cxn>
                </a:cxnLst>
                <a:rect l="0" t="0" r="r" b="b"/>
                <a:pathLst>
                  <a:path w="35" h="67">
                    <a:moveTo>
                      <a:pt x="0" y="67"/>
                    </a:moveTo>
                    <a:lnTo>
                      <a:pt x="35" y="0"/>
                    </a:lnTo>
                    <a:lnTo>
                      <a:pt x="0" y="0"/>
                    </a:lnTo>
                    <a:lnTo>
                      <a:pt x="0" y="67"/>
                    </a:ln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18" name="Freeform 351"/>
              <p:cNvSpPr>
                <a:spLocks noEditPoints="1"/>
              </p:cNvSpPr>
              <p:nvPr/>
            </p:nvSpPr>
            <p:spPr bwMode="auto">
              <a:xfrm>
                <a:off x="4843463" y="5310834"/>
                <a:ext cx="74613" cy="131763"/>
              </a:xfrm>
              <a:custGeom>
                <a:avLst/>
                <a:gdLst>
                  <a:gd name="T0" fmla="*/ 20 w 23"/>
                  <a:gd name="T1" fmla="*/ 0 h 41"/>
                  <a:gd name="T2" fmla="*/ 3 w 23"/>
                  <a:gd name="T3" fmla="*/ 0 h 41"/>
                  <a:gd name="T4" fmla="*/ 0 w 23"/>
                  <a:gd name="T5" fmla="*/ 3 h 41"/>
                  <a:gd name="T6" fmla="*/ 0 w 23"/>
                  <a:gd name="T7" fmla="*/ 38 h 41"/>
                  <a:gd name="T8" fmla="*/ 3 w 23"/>
                  <a:gd name="T9" fmla="*/ 41 h 41"/>
                  <a:gd name="T10" fmla="*/ 20 w 23"/>
                  <a:gd name="T11" fmla="*/ 41 h 41"/>
                  <a:gd name="T12" fmla="*/ 23 w 23"/>
                  <a:gd name="T13" fmla="*/ 38 h 41"/>
                  <a:gd name="T14" fmla="*/ 23 w 23"/>
                  <a:gd name="T15" fmla="*/ 3 h 41"/>
                  <a:gd name="T16" fmla="*/ 20 w 23"/>
                  <a:gd name="T17" fmla="*/ 0 h 41"/>
                  <a:gd name="T18" fmla="*/ 20 w 23"/>
                  <a:gd name="T19" fmla="*/ 37 h 41"/>
                  <a:gd name="T20" fmla="*/ 3 w 23"/>
                  <a:gd name="T21" fmla="*/ 37 h 41"/>
                  <a:gd name="T22" fmla="*/ 3 w 23"/>
                  <a:gd name="T23" fmla="*/ 4 h 41"/>
                  <a:gd name="T24" fmla="*/ 20 w 23"/>
                  <a:gd name="T25" fmla="*/ 4 h 41"/>
                  <a:gd name="T26" fmla="*/ 20 w 23"/>
                  <a:gd name="T27" fmla="*/ 3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41">
                    <a:moveTo>
                      <a:pt x="20" y="0"/>
                    </a:moveTo>
                    <a:cubicBezTo>
                      <a:pt x="3" y="0"/>
                      <a:pt x="3" y="0"/>
                      <a:pt x="3" y="0"/>
                    </a:cubicBezTo>
                    <a:cubicBezTo>
                      <a:pt x="1" y="0"/>
                      <a:pt x="0" y="2"/>
                      <a:pt x="0" y="3"/>
                    </a:cubicBezTo>
                    <a:cubicBezTo>
                      <a:pt x="0" y="38"/>
                      <a:pt x="0" y="38"/>
                      <a:pt x="0" y="38"/>
                    </a:cubicBezTo>
                    <a:cubicBezTo>
                      <a:pt x="0" y="39"/>
                      <a:pt x="1" y="41"/>
                      <a:pt x="3" y="41"/>
                    </a:cubicBezTo>
                    <a:cubicBezTo>
                      <a:pt x="20" y="41"/>
                      <a:pt x="20" y="41"/>
                      <a:pt x="20" y="41"/>
                    </a:cubicBezTo>
                    <a:cubicBezTo>
                      <a:pt x="22" y="41"/>
                      <a:pt x="23" y="39"/>
                      <a:pt x="23" y="38"/>
                    </a:cubicBezTo>
                    <a:cubicBezTo>
                      <a:pt x="23" y="3"/>
                      <a:pt x="23" y="3"/>
                      <a:pt x="23" y="3"/>
                    </a:cubicBezTo>
                    <a:cubicBezTo>
                      <a:pt x="23" y="2"/>
                      <a:pt x="22" y="0"/>
                      <a:pt x="20" y="0"/>
                    </a:cubicBezTo>
                    <a:close/>
                    <a:moveTo>
                      <a:pt x="20" y="37"/>
                    </a:moveTo>
                    <a:cubicBezTo>
                      <a:pt x="3" y="37"/>
                      <a:pt x="3" y="37"/>
                      <a:pt x="3" y="37"/>
                    </a:cubicBezTo>
                    <a:cubicBezTo>
                      <a:pt x="3" y="4"/>
                      <a:pt x="3" y="4"/>
                      <a:pt x="3" y="4"/>
                    </a:cubicBezTo>
                    <a:cubicBezTo>
                      <a:pt x="20" y="4"/>
                      <a:pt x="20" y="4"/>
                      <a:pt x="20" y="4"/>
                    </a:cubicBezTo>
                    <a:lnTo>
                      <a:pt x="20" y="37"/>
                    </a:ln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19" name="Freeform 352"/>
              <p:cNvSpPr>
                <a:spLocks/>
              </p:cNvSpPr>
              <p:nvPr/>
            </p:nvSpPr>
            <p:spPr bwMode="auto">
              <a:xfrm>
                <a:off x="4949826" y="5323534"/>
                <a:ext cx="53975" cy="106363"/>
              </a:xfrm>
              <a:custGeom>
                <a:avLst/>
                <a:gdLst>
                  <a:gd name="T0" fmla="*/ 34 w 34"/>
                  <a:gd name="T1" fmla="*/ 67 h 67"/>
                  <a:gd name="T2" fmla="*/ 34 w 34"/>
                  <a:gd name="T3" fmla="*/ 0 h 67"/>
                  <a:gd name="T4" fmla="*/ 0 w 34"/>
                  <a:gd name="T5" fmla="*/ 67 h 67"/>
                  <a:gd name="T6" fmla="*/ 34 w 34"/>
                  <a:gd name="T7" fmla="*/ 67 h 67"/>
                </a:gdLst>
                <a:ahLst/>
                <a:cxnLst>
                  <a:cxn ang="0">
                    <a:pos x="T0" y="T1"/>
                  </a:cxn>
                  <a:cxn ang="0">
                    <a:pos x="T2" y="T3"/>
                  </a:cxn>
                  <a:cxn ang="0">
                    <a:pos x="T4" y="T5"/>
                  </a:cxn>
                  <a:cxn ang="0">
                    <a:pos x="T6" y="T7"/>
                  </a:cxn>
                </a:cxnLst>
                <a:rect l="0" t="0" r="r" b="b"/>
                <a:pathLst>
                  <a:path w="34" h="67">
                    <a:moveTo>
                      <a:pt x="34" y="67"/>
                    </a:moveTo>
                    <a:lnTo>
                      <a:pt x="34" y="0"/>
                    </a:lnTo>
                    <a:lnTo>
                      <a:pt x="0" y="67"/>
                    </a:lnTo>
                    <a:lnTo>
                      <a:pt x="34"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20" name="Freeform 353"/>
              <p:cNvSpPr>
                <a:spLocks/>
              </p:cNvSpPr>
              <p:nvPr/>
            </p:nvSpPr>
            <p:spPr bwMode="auto">
              <a:xfrm>
                <a:off x="4949826" y="5323534"/>
                <a:ext cx="53975" cy="106363"/>
              </a:xfrm>
              <a:custGeom>
                <a:avLst/>
                <a:gdLst>
                  <a:gd name="T0" fmla="*/ 0 w 34"/>
                  <a:gd name="T1" fmla="*/ 67 h 67"/>
                  <a:gd name="T2" fmla="*/ 34 w 34"/>
                  <a:gd name="T3" fmla="*/ 0 h 67"/>
                  <a:gd name="T4" fmla="*/ 0 w 34"/>
                  <a:gd name="T5" fmla="*/ 0 h 67"/>
                  <a:gd name="T6" fmla="*/ 0 w 34"/>
                  <a:gd name="T7" fmla="*/ 67 h 67"/>
                </a:gdLst>
                <a:ahLst/>
                <a:cxnLst>
                  <a:cxn ang="0">
                    <a:pos x="T0" y="T1"/>
                  </a:cxn>
                  <a:cxn ang="0">
                    <a:pos x="T2" y="T3"/>
                  </a:cxn>
                  <a:cxn ang="0">
                    <a:pos x="T4" y="T5"/>
                  </a:cxn>
                  <a:cxn ang="0">
                    <a:pos x="T6" y="T7"/>
                  </a:cxn>
                </a:cxnLst>
                <a:rect l="0" t="0" r="r" b="b"/>
                <a:pathLst>
                  <a:path w="34" h="67">
                    <a:moveTo>
                      <a:pt x="0" y="67"/>
                    </a:moveTo>
                    <a:lnTo>
                      <a:pt x="34" y="0"/>
                    </a:lnTo>
                    <a:lnTo>
                      <a:pt x="0" y="0"/>
                    </a:lnTo>
                    <a:lnTo>
                      <a:pt x="0" y="67"/>
                    </a:ln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21" name="Freeform 354"/>
              <p:cNvSpPr>
                <a:spLocks noEditPoints="1"/>
              </p:cNvSpPr>
              <p:nvPr/>
            </p:nvSpPr>
            <p:spPr bwMode="auto">
              <a:xfrm>
                <a:off x="4940301" y="5310834"/>
                <a:ext cx="73025" cy="131763"/>
              </a:xfrm>
              <a:custGeom>
                <a:avLst/>
                <a:gdLst>
                  <a:gd name="T0" fmla="*/ 20 w 23"/>
                  <a:gd name="T1" fmla="*/ 0 h 41"/>
                  <a:gd name="T2" fmla="*/ 3 w 23"/>
                  <a:gd name="T3" fmla="*/ 0 h 41"/>
                  <a:gd name="T4" fmla="*/ 0 w 23"/>
                  <a:gd name="T5" fmla="*/ 3 h 41"/>
                  <a:gd name="T6" fmla="*/ 0 w 23"/>
                  <a:gd name="T7" fmla="*/ 38 h 41"/>
                  <a:gd name="T8" fmla="*/ 3 w 23"/>
                  <a:gd name="T9" fmla="*/ 41 h 41"/>
                  <a:gd name="T10" fmla="*/ 20 w 23"/>
                  <a:gd name="T11" fmla="*/ 41 h 41"/>
                  <a:gd name="T12" fmla="*/ 23 w 23"/>
                  <a:gd name="T13" fmla="*/ 38 h 41"/>
                  <a:gd name="T14" fmla="*/ 23 w 23"/>
                  <a:gd name="T15" fmla="*/ 3 h 41"/>
                  <a:gd name="T16" fmla="*/ 20 w 23"/>
                  <a:gd name="T17" fmla="*/ 0 h 41"/>
                  <a:gd name="T18" fmla="*/ 20 w 23"/>
                  <a:gd name="T19" fmla="*/ 37 h 41"/>
                  <a:gd name="T20" fmla="*/ 3 w 23"/>
                  <a:gd name="T21" fmla="*/ 37 h 41"/>
                  <a:gd name="T22" fmla="*/ 3 w 23"/>
                  <a:gd name="T23" fmla="*/ 4 h 41"/>
                  <a:gd name="T24" fmla="*/ 20 w 23"/>
                  <a:gd name="T25" fmla="*/ 4 h 41"/>
                  <a:gd name="T26" fmla="*/ 20 w 23"/>
                  <a:gd name="T27" fmla="*/ 3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41">
                    <a:moveTo>
                      <a:pt x="20" y="0"/>
                    </a:moveTo>
                    <a:cubicBezTo>
                      <a:pt x="3" y="0"/>
                      <a:pt x="3" y="0"/>
                      <a:pt x="3" y="0"/>
                    </a:cubicBezTo>
                    <a:cubicBezTo>
                      <a:pt x="1" y="0"/>
                      <a:pt x="0" y="2"/>
                      <a:pt x="0" y="3"/>
                    </a:cubicBezTo>
                    <a:cubicBezTo>
                      <a:pt x="0" y="38"/>
                      <a:pt x="0" y="38"/>
                      <a:pt x="0" y="38"/>
                    </a:cubicBezTo>
                    <a:cubicBezTo>
                      <a:pt x="0" y="39"/>
                      <a:pt x="1" y="41"/>
                      <a:pt x="3" y="41"/>
                    </a:cubicBezTo>
                    <a:cubicBezTo>
                      <a:pt x="20" y="41"/>
                      <a:pt x="20" y="41"/>
                      <a:pt x="20" y="41"/>
                    </a:cubicBezTo>
                    <a:cubicBezTo>
                      <a:pt x="22" y="41"/>
                      <a:pt x="23" y="39"/>
                      <a:pt x="23" y="38"/>
                    </a:cubicBezTo>
                    <a:cubicBezTo>
                      <a:pt x="23" y="3"/>
                      <a:pt x="23" y="3"/>
                      <a:pt x="23" y="3"/>
                    </a:cubicBezTo>
                    <a:cubicBezTo>
                      <a:pt x="23" y="2"/>
                      <a:pt x="22" y="0"/>
                      <a:pt x="20" y="0"/>
                    </a:cubicBezTo>
                    <a:close/>
                    <a:moveTo>
                      <a:pt x="20" y="37"/>
                    </a:moveTo>
                    <a:cubicBezTo>
                      <a:pt x="3" y="37"/>
                      <a:pt x="3" y="37"/>
                      <a:pt x="3" y="37"/>
                    </a:cubicBezTo>
                    <a:cubicBezTo>
                      <a:pt x="3" y="4"/>
                      <a:pt x="3" y="4"/>
                      <a:pt x="3" y="4"/>
                    </a:cubicBezTo>
                    <a:cubicBezTo>
                      <a:pt x="20" y="4"/>
                      <a:pt x="20" y="4"/>
                      <a:pt x="20" y="4"/>
                    </a:cubicBezTo>
                    <a:lnTo>
                      <a:pt x="20" y="37"/>
                    </a:ln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22" name="Freeform 355"/>
              <p:cNvSpPr>
                <a:spLocks/>
              </p:cNvSpPr>
              <p:nvPr/>
            </p:nvSpPr>
            <p:spPr bwMode="auto">
              <a:xfrm>
                <a:off x="5045076" y="5323534"/>
                <a:ext cx="50800" cy="106363"/>
              </a:xfrm>
              <a:custGeom>
                <a:avLst/>
                <a:gdLst>
                  <a:gd name="T0" fmla="*/ 32 w 32"/>
                  <a:gd name="T1" fmla="*/ 67 h 67"/>
                  <a:gd name="T2" fmla="*/ 32 w 32"/>
                  <a:gd name="T3" fmla="*/ 0 h 67"/>
                  <a:gd name="T4" fmla="*/ 0 w 32"/>
                  <a:gd name="T5" fmla="*/ 67 h 67"/>
                  <a:gd name="T6" fmla="*/ 32 w 32"/>
                  <a:gd name="T7" fmla="*/ 67 h 67"/>
                </a:gdLst>
                <a:ahLst/>
                <a:cxnLst>
                  <a:cxn ang="0">
                    <a:pos x="T0" y="T1"/>
                  </a:cxn>
                  <a:cxn ang="0">
                    <a:pos x="T2" y="T3"/>
                  </a:cxn>
                  <a:cxn ang="0">
                    <a:pos x="T4" y="T5"/>
                  </a:cxn>
                  <a:cxn ang="0">
                    <a:pos x="T6" y="T7"/>
                  </a:cxn>
                </a:cxnLst>
                <a:rect l="0" t="0" r="r" b="b"/>
                <a:pathLst>
                  <a:path w="32" h="67">
                    <a:moveTo>
                      <a:pt x="32" y="67"/>
                    </a:moveTo>
                    <a:lnTo>
                      <a:pt x="32" y="0"/>
                    </a:lnTo>
                    <a:lnTo>
                      <a:pt x="0" y="67"/>
                    </a:lnTo>
                    <a:lnTo>
                      <a:pt x="32"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23" name="Freeform 356"/>
              <p:cNvSpPr>
                <a:spLocks/>
              </p:cNvSpPr>
              <p:nvPr/>
            </p:nvSpPr>
            <p:spPr bwMode="auto">
              <a:xfrm>
                <a:off x="5045076" y="5323534"/>
                <a:ext cx="50800" cy="106363"/>
              </a:xfrm>
              <a:custGeom>
                <a:avLst/>
                <a:gdLst>
                  <a:gd name="T0" fmla="*/ 0 w 32"/>
                  <a:gd name="T1" fmla="*/ 67 h 67"/>
                  <a:gd name="T2" fmla="*/ 32 w 32"/>
                  <a:gd name="T3" fmla="*/ 0 h 67"/>
                  <a:gd name="T4" fmla="*/ 0 w 32"/>
                  <a:gd name="T5" fmla="*/ 0 h 67"/>
                  <a:gd name="T6" fmla="*/ 0 w 32"/>
                  <a:gd name="T7" fmla="*/ 67 h 67"/>
                </a:gdLst>
                <a:ahLst/>
                <a:cxnLst>
                  <a:cxn ang="0">
                    <a:pos x="T0" y="T1"/>
                  </a:cxn>
                  <a:cxn ang="0">
                    <a:pos x="T2" y="T3"/>
                  </a:cxn>
                  <a:cxn ang="0">
                    <a:pos x="T4" y="T5"/>
                  </a:cxn>
                  <a:cxn ang="0">
                    <a:pos x="T6" y="T7"/>
                  </a:cxn>
                </a:cxnLst>
                <a:rect l="0" t="0" r="r" b="b"/>
                <a:pathLst>
                  <a:path w="32" h="67">
                    <a:moveTo>
                      <a:pt x="0" y="67"/>
                    </a:moveTo>
                    <a:lnTo>
                      <a:pt x="32" y="0"/>
                    </a:lnTo>
                    <a:lnTo>
                      <a:pt x="0" y="0"/>
                    </a:lnTo>
                    <a:lnTo>
                      <a:pt x="0" y="67"/>
                    </a:ln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24" name="Freeform 357"/>
              <p:cNvSpPr>
                <a:spLocks noEditPoints="1"/>
              </p:cNvSpPr>
              <p:nvPr/>
            </p:nvSpPr>
            <p:spPr bwMode="auto">
              <a:xfrm>
                <a:off x="5032376" y="5310834"/>
                <a:ext cx="76200" cy="131763"/>
              </a:xfrm>
              <a:custGeom>
                <a:avLst/>
                <a:gdLst>
                  <a:gd name="T0" fmla="*/ 21 w 24"/>
                  <a:gd name="T1" fmla="*/ 0 h 41"/>
                  <a:gd name="T2" fmla="*/ 4 w 24"/>
                  <a:gd name="T3" fmla="*/ 0 h 41"/>
                  <a:gd name="T4" fmla="*/ 0 w 24"/>
                  <a:gd name="T5" fmla="*/ 3 h 41"/>
                  <a:gd name="T6" fmla="*/ 0 w 24"/>
                  <a:gd name="T7" fmla="*/ 38 h 41"/>
                  <a:gd name="T8" fmla="*/ 4 w 24"/>
                  <a:gd name="T9" fmla="*/ 41 h 41"/>
                  <a:gd name="T10" fmla="*/ 21 w 24"/>
                  <a:gd name="T11" fmla="*/ 41 h 41"/>
                  <a:gd name="T12" fmla="*/ 24 w 24"/>
                  <a:gd name="T13" fmla="*/ 38 h 41"/>
                  <a:gd name="T14" fmla="*/ 24 w 24"/>
                  <a:gd name="T15" fmla="*/ 3 h 41"/>
                  <a:gd name="T16" fmla="*/ 21 w 24"/>
                  <a:gd name="T17" fmla="*/ 0 h 41"/>
                  <a:gd name="T18" fmla="*/ 20 w 24"/>
                  <a:gd name="T19" fmla="*/ 37 h 41"/>
                  <a:gd name="T20" fmla="*/ 4 w 24"/>
                  <a:gd name="T21" fmla="*/ 37 h 41"/>
                  <a:gd name="T22" fmla="*/ 4 w 24"/>
                  <a:gd name="T23" fmla="*/ 4 h 41"/>
                  <a:gd name="T24" fmla="*/ 20 w 24"/>
                  <a:gd name="T25" fmla="*/ 4 h 41"/>
                  <a:gd name="T26" fmla="*/ 20 w 24"/>
                  <a:gd name="T27" fmla="*/ 3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41">
                    <a:moveTo>
                      <a:pt x="21" y="0"/>
                    </a:moveTo>
                    <a:cubicBezTo>
                      <a:pt x="4" y="0"/>
                      <a:pt x="4" y="0"/>
                      <a:pt x="4" y="0"/>
                    </a:cubicBezTo>
                    <a:cubicBezTo>
                      <a:pt x="2" y="0"/>
                      <a:pt x="0" y="2"/>
                      <a:pt x="0" y="3"/>
                    </a:cubicBezTo>
                    <a:cubicBezTo>
                      <a:pt x="0" y="38"/>
                      <a:pt x="0" y="38"/>
                      <a:pt x="0" y="38"/>
                    </a:cubicBezTo>
                    <a:cubicBezTo>
                      <a:pt x="0" y="39"/>
                      <a:pt x="2" y="41"/>
                      <a:pt x="4" y="41"/>
                    </a:cubicBezTo>
                    <a:cubicBezTo>
                      <a:pt x="21" y="41"/>
                      <a:pt x="21" y="41"/>
                      <a:pt x="21" y="41"/>
                    </a:cubicBezTo>
                    <a:cubicBezTo>
                      <a:pt x="23" y="41"/>
                      <a:pt x="24" y="39"/>
                      <a:pt x="24" y="38"/>
                    </a:cubicBezTo>
                    <a:cubicBezTo>
                      <a:pt x="24" y="3"/>
                      <a:pt x="24" y="3"/>
                      <a:pt x="24" y="3"/>
                    </a:cubicBezTo>
                    <a:cubicBezTo>
                      <a:pt x="24" y="2"/>
                      <a:pt x="23" y="0"/>
                      <a:pt x="21" y="0"/>
                    </a:cubicBezTo>
                    <a:close/>
                    <a:moveTo>
                      <a:pt x="20" y="37"/>
                    </a:moveTo>
                    <a:cubicBezTo>
                      <a:pt x="4" y="37"/>
                      <a:pt x="4" y="37"/>
                      <a:pt x="4" y="37"/>
                    </a:cubicBezTo>
                    <a:cubicBezTo>
                      <a:pt x="4" y="4"/>
                      <a:pt x="4" y="4"/>
                      <a:pt x="4" y="4"/>
                    </a:cubicBezTo>
                    <a:cubicBezTo>
                      <a:pt x="20" y="4"/>
                      <a:pt x="20" y="4"/>
                      <a:pt x="20" y="4"/>
                    </a:cubicBezTo>
                    <a:lnTo>
                      <a:pt x="20" y="37"/>
                    </a:ln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25" name="Freeform 358"/>
              <p:cNvSpPr>
                <a:spLocks/>
              </p:cNvSpPr>
              <p:nvPr/>
            </p:nvSpPr>
            <p:spPr bwMode="auto">
              <a:xfrm>
                <a:off x="4987926" y="5647384"/>
                <a:ext cx="85725" cy="182563"/>
              </a:xfrm>
              <a:custGeom>
                <a:avLst/>
                <a:gdLst>
                  <a:gd name="T0" fmla="*/ 23 w 27"/>
                  <a:gd name="T1" fmla="*/ 0 h 57"/>
                  <a:gd name="T2" fmla="*/ 3 w 27"/>
                  <a:gd name="T3" fmla="*/ 0 h 57"/>
                  <a:gd name="T4" fmla="*/ 0 w 27"/>
                  <a:gd name="T5" fmla="*/ 2 h 57"/>
                  <a:gd name="T6" fmla="*/ 0 w 27"/>
                  <a:gd name="T7" fmla="*/ 57 h 57"/>
                  <a:gd name="T8" fmla="*/ 27 w 27"/>
                  <a:gd name="T9" fmla="*/ 57 h 57"/>
                  <a:gd name="T10" fmla="*/ 27 w 27"/>
                  <a:gd name="T11" fmla="*/ 5 h 57"/>
                  <a:gd name="T12" fmla="*/ 23 w 27"/>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27" h="57">
                    <a:moveTo>
                      <a:pt x="23" y="0"/>
                    </a:moveTo>
                    <a:cubicBezTo>
                      <a:pt x="3" y="0"/>
                      <a:pt x="3" y="0"/>
                      <a:pt x="3" y="0"/>
                    </a:cubicBezTo>
                    <a:cubicBezTo>
                      <a:pt x="2" y="0"/>
                      <a:pt x="1" y="1"/>
                      <a:pt x="0" y="2"/>
                    </a:cubicBezTo>
                    <a:cubicBezTo>
                      <a:pt x="0" y="57"/>
                      <a:pt x="0" y="57"/>
                      <a:pt x="0" y="57"/>
                    </a:cubicBezTo>
                    <a:cubicBezTo>
                      <a:pt x="27" y="57"/>
                      <a:pt x="27" y="57"/>
                      <a:pt x="27" y="57"/>
                    </a:cubicBezTo>
                    <a:cubicBezTo>
                      <a:pt x="27" y="5"/>
                      <a:pt x="27" y="5"/>
                      <a:pt x="27" y="5"/>
                    </a:cubicBezTo>
                    <a:cubicBezTo>
                      <a:pt x="27" y="2"/>
                      <a:pt x="26" y="0"/>
                      <a:pt x="23" y="0"/>
                    </a:cubicBez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26" name="Freeform 359"/>
              <p:cNvSpPr>
                <a:spLocks noEditPoints="1"/>
              </p:cNvSpPr>
              <p:nvPr/>
            </p:nvSpPr>
            <p:spPr bwMode="auto">
              <a:xfrm>
                <a:off x="4833938" y="4986984"/>
                <a:ext cx="284163" cy="288925"/>
              </a:xfrm>
              <a:custGeom>
                <a:avLst/>
                <a:gdLst>
                  <a:gd name="T0" fmla="*/ 89 w 89"/>
                  <a:gd name="T1" fmla="*/ 45 h 90"/>
                  <a:gd name="T2" fmla="*/ 0 w 89"/>
                  <a:gd name="T3" fmla="*/ 45 h 90"/>
                  <a:gd name="T4" fmla="*/ 12 w 89"/>
                  <a:gd name="T5" fmla="*/ 50 h 90"/>
                  <a:gd name="T6" fmla="*/ 14 w 89"/>
                  <a:gd name="T7" fmla="*/ 49 h 90"/>
                  <a:gd name="T8" fmla="*/ 19 w 89"/>
                  <a:gd name="T9" fmla="*/ 47 h 90"/>
                  <a:gd name="T10" fmla="*/ 19 w 89"/>
                  <a:gd name="T11" fmla="*/ 44 h 90"/>
                  <a:gd name="T12" fmla="*/ 12 w 89"/>
                  <a:gd name="T13" fmla="*/ 41 h 90"/>
                  <a:gd name="T14" fmla="*/ 12 w 89"/>
                  <a:gd name="T15" fmla="*/ 39 h 90"/>
                  <a:gd name="T16" fmla="*/ 14 w 89"/>
                  <a:gd name="T17" fmla="*/ 33 h 90"/>
                  <a:gd name="T18" fmla="*/ 17 w 89"/>
                  <a:gd name="T19" fmla="*/ 26 h 90"/>
                  <a:gd name="T20" fmla="*/ 24 w 89"/>
                  <a:gd name="T21" fmla="*/ 28 h 90"/>
                  <a:gd name="T22" fmla="*/ 26 w 89"/>
                  <a:gd name="T23" fmla="*/ 28 h 90"/>
                  <a:gd name="T24" fmla="*/ 26 w 89"/>
                  <a:gd name="T25" fmla="*/ 23 h 90"/>
                  <a:gd name="T26" fmla="*/ 25 w 89"/>
                  <a:gd name="T27" fmla="*/ 18 h 90"/>
                  <a:gd name="T28" fmla="*/ 25 w 89"/>
                  <a:gd name="T29" fmla="*/ 18 h 90"/>
                  <a:gd name="T30" fmla="*/ 40 w 89"/>
                  <a:gd name="T31" fmla="*/ 12 h 90"/>
                  <a:gd name="T32" fmla="*/ 43 w 89"/>
                  <a:gd name="T33" fmla="*/ 20 h 90"/>
                  <a:gd name="T34" fmla="*/ 43 w 89"/>
                  <a:gd name="T35" fmla="*/ 20 h 90"/>
                  <a:gd name="T36" fmla="*/ 49 w 89"/>
                  <a:gd name="T37" fmla="*/ 13 h 90"/>
                  <a:gd name="T38" fmla="*/ 50 w 89"/>
                  <a:gd name="T39" fmla="*/ 12 h 90"/>
                  <a:gd name="T40" fmla="*/ 64 w 89"/>
                  <a:gd name="T41" fmla="*/ 18 h 90"/>
                  <a:gd name="T42" fmla="*/ 63 w 89"/>
                  <a:gd name="T43" fmla="*/ 23 h 90"/>
                  <a:gd name="T44" fmla="*/ 62 w 89"/>
                  <a:gd name="T45" fmla="*/ 26 h 90"/>
                  <a:gd name="T46" fmla="*/ 64 w 89"/>
                  <a:gd name="T47" fmla="*/ 28 h 90"/>
                  <a:gd name="T48" fmla="*/ 68 w 89"/>
                  <a:gd name="T49" fmla="*/ 27 h 90"/>
                  <a:gd name="T50" fmla="*/ 72 w 89"/>
                  <a:gd name="T51" fmla="*/ 26 h 90"/>
                  <a:gd name="T52" fmla="*/ 75 w 89"/>
                  <a:gd name="T53" fmla="*/ 33 h 90"/>
                  <a:gd name="T54" fmla="*/ 77 w 89"/>
                  <a:gd name="T55" fmla="*/ 41 h 90"/>
                  <a:gd name="T56" fmla="*/ 75 w 89"/>
                  <a:gd name="T57" fmla="*/ 42 h 90"/>
                  <a:gd name="T58" fmla="*/ 70 w 89"/>
                  <a:gd name="T59" fmla="*/ 44 h 90"/>
                  <a:gd name="T60" fmla="*/ 70 w 89"/>
                  <a:gd name="T61" fmla="*/ 47 h 90"/>
                  <a:gd name="T62" fmla="*/ 75 w 89"/>
                  <a:gd name="T63" fmla="*/ 49 h 90"/>
                  <a:gd name="T64" fmla="*/ 77 w 89"/>
                  <a:gd name="T65" fmla="*/ 51 h 90"/>
                  <a:gd name="T66" fmla="*/ 72 w 89"/>
                  <a:gd name="T67" fmla="*/ 65 h 90"/>
                  <a:gd name="T68" fmla="*/ 71 w 89"/>
                  <a:gd name="T69" fmla="*/ 66 h 90"/>
                  <a:gd name="T70" fmla="*/ 65 w 89"/>
                  <a:gd name="T71" fmla="*/ 63 h 90"/>
                  <a:gd name="T72" fmla="*/ 63 w 89"/>
                  <a:gd name="T73" fmla="*/ 63 h 90"/>
                  <a:gd name="T74" fmla="*/ 63 w 89"/>
                  <a:gd name="T75" fmla="*/ 68 h 90"/>
                  <a:gd name="T76" fmla="*/ 64 w 89"/>
                  <a:gd name="T77" fmla="*/ 72 h 90"/>
                  <a:gd name="T78" fmla="*/ 64 w 89"/>
                  <a:gd name="T79" fmla="*/ 73 h 90"/>
                  <a:gd name="T80" fmla="*/ 48 w 89"/>
                  <a:gd name="T81" fmla="*/ 78 h 90"/>
                  <a:gd name="T82" fmla="*/ 43 w 89"/>
                  <a:gd name="T83" fmla="*/ 71 h 90"/>
                  <a:gd name="T84" fmla="*/ 40 w 89"/>
                  <a:gd name="T85" fmla="*/ 78 h 90"/>
                  <a:gd name="T86" fmla="*/ 25 w 89"/>
                  <a:gd name="T87" fmla="*/ 73 h 90"/>
                  <a:gd name="T88" fmla="*/ 24 w 89"/>
                  <a:gd name="T89" fmla="*/ 71 h 90"/>
                  <a:gd name="T90" fmla="*/ 27 w 89"/>
                  <a:gd name="T91" fmla="*/ 64 h 90"/>
                  <a:gd name="T92" fmla="*/ 25 w 89"/>
                  <a:gd name="T93" fmla="*/ 63 h 90"/>
                  <a:gd name="T94" fmla="*/ 19 w 89"/>
                  <a:gd name="T95" fmla="*/ 65 h 90"/>
                  <a:gd name="T96" fmla="*/ 17 w 89"/>
                  <a:gd name="T97" fmla="*/ 65 h 90"/>
                  <a:gd name="T98" fmla="*/ 12 w 89"/>
                  <a:gd name="T99" fmla="*/ 5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 h="90">
                    <a:moveTo>
                      <a:pt x="45" y="90"/>
                    </a:moveTo>
                    <a:cubicBezTo>
                      <a:pt x="69" y="90"/>
                      <a:pt x="89" y="70"/>
                      <a:pt x="89" y="45"/>
                    </a:cubicBezTo>
                    <a:cubicBezTo>
                      <a:pt x="89" y="21"/>
                      <a:pt x="69" y="0"/>
                      <a:pt x="45" y="0"/>
                    </a:cubicBezTo>
                    <a:cubicBezTo>
                      <a:pt x="20" y="0"/>
                      <a:pt x="0" y="21"/>
                      <a:pt x="0" y="45"/>
                    </a:cubicBezTo>
                    <a:cubicBezTo>
                      <a:pt x="0" y="70"/>
                      <a:pt x="20" y="90"/>
                      <a:pt x="45" y="90"/>
                    </a:cubicBezTo>
                    <a:close/>
                    <a:moveTo>
                      <a:pt x="12" y="50"/>
                    </a:moveTo>
                    <a:cubicBezTo>
                      <a:pt x="12" y="50"/>
                      <a:pt x="12" y="50"/>
                      <a:pt x="12" y="49"/>
                    </a:cubicBezTo>
                    <a:cubicBezTo>
                      <a:pt x="14" y="49"/>
                      <a:pt x="14" y="49"/>
                      <a:pt x="14" y="49"/>
                    </a:cubicBezTo>
                    <a:cubicBezTo>
                      <a:pt x="19" y="47"/>
                      <a:pt x="19" y="47"/>
                      <a:pt x="19" y="47"/>
                    </a:cubicBezTo>
                    <a:cubicBezTo>
                      <a:pt x="19" y="47"/>
                      <a:pt x="19" y="47"/>
                      <a:pt x="19" y="47"/>
                    </a:cubicBezTo>
                    <a:cubicBezTo>
                      <a:pt x="19" y="46"/>
                      <a:pt x="19" y="45"/>
                      <a:pt x="19" y="44"/>
                    </a:cubicBezTo>
                    <a:cubicBezTo>
                      <a:pt x="19" y="44"/>
                      <a:pt x="19" y="44"/>
                      <a:pt x="19" y="44"/>
                    </a:cubicBezTo>
                    <a:cubicBezTo>
                      <a:pt x="14" y="42"/>
                      <a:pt x="14" y="42"/>
                      <a:pt x="14" y="42"/>
                    </a:cubicBezTo>
                    <a:cubicBezTo>
                      <a:pt x="12" y="41"/>
                      <a:pt x="12" y="41"/>
                      <a:pt x="12" y="41"/>
                    </a:cubicBezTo>
                    <a:cubicBezTo>
                      <a:pt x="12" y="41"/>
                      <a:pt x="12" y="41"/>
                      <a:pt x="12" y="40"/>
                    </a:cubicBezTo>
                    <a:cubicBezTo>
                      <a:pt x="11" y="40"/>
                      <a:pt x="11" y="40"/>
                      <a:pt x="12" y="39"/>
                    </a:cubicBezTo>
                    <a:cubicBezTo>
                      <a:pt x="13" y="35"/>
                      <a:pt x="13" y="35"/>
                      <a:pt x="13" y="35"/>
                    </a:cubicBezTo>
                    <a:cubicBezTo>
                      <a:pt x="14" y="33"/>
                      <a:pt x="14" y="33"/>
                      <a:pt x="14" y="33"/>
                    </a:cubicBezTo>
                    <a:cubicBezTo>
                      <a:pt x="17" y="26"/>
                      <a:pt x="17" y="26"/>
                      <a:pt x="17" y="26"/>
                    </a:cubicBezTo>
                    <a:cubicBezTo>
                      <a:pt x="17" y="26"/>
                      <a:pt x="17" y="26"/>
                      <a:pt x="17" y="26"/>
                    </a:cubicBezTo>
                    <a:cubicBezTo>
                      <a:pt x="17" y="25"/>
                      <a:pt x="18" y="25"/>
                      <a:pt x="19" y="25"/>
                    </a:cubicBezTo>
                    <a:cubicBezTo>
                      <a:pt x="24" y="28"/>
                      <a:pt x="24" y="28"/>
                      <a:pt x="24" y="28"/>
                    </a:cubicBezTo>
                    <a:cubicBezTo>
                      <a:pt x="26" y="28"/>
                      <a:pt x="26" y="28"/>
                      <a:pt x="26" y="28"/>
                    </a:cubicBezTo>
                    <a:cubicBezTo>
                      <a:pt x="26" y="28"/>
                      <a:pt x="26" y="28"/>
                      <a:pt x="26" y="28"/>
                    </a:cubicBezTo>
                    <a:cubicBezTo>
                      <a:pt x="27" y="27"/>
                      <a:pt x="27" y="27"/>
                      <a:pt x="28" y="26"/>
                    </a:cubicBezTo>
                    <a:cubicBezTo>
                      <a:pt x="26" y="23"/>
                      <a:pt x="26" y="23"/>
                      <a:pt x="26" y="23"/>
                    </a:cubicBezTo>
                    <a:cubicBezTo>
                      <a:pt x="25" y="19"/>
                      <a:pt x="25" y="19"/>
                      <a:pt x="25" y="19"/>
                    </a:cubicBezTo>
                    <a:cubicBezTo>
                      <a:pt x="25" y="19"/>
                      <a:pt x="25" y="19"/>
                      <a:pt x="25" y="18"/>
                    </a:cubicBezTo>
                    <a:cubicBezTo>
                      <a:pt x="25" y="18"/>
                      <a:pt x="25" y="18"/>
                      <a:pt x="25" y="18"/>
                    </a:cubicBezTo>
                    <a:cubicBezTo>
                      <a:pt x="25" y="18"/>
                      <a:pt x="25" y="18"/>
                      <a:pt x="25" y="18"/>
                    </a:cubicBezTo>
                    <a:cubicBezTo>
                      <a:pt x="39" y="12"/>
                      <a:pt x="39" y="12"/>
                      <a:pt x="39" y="12"/>
                    </a:cubicBezTo>
                    <a:cubicBezTo>
                      <a:pt x="39" y="12"/>
                      <a:pt x="40" y="12"/>
                      <a:pt x="40" y="12"/>
                    </a:cubicBezTo>
                    <a:cubicBezTo>
                      <a:pt x="40" y="12"/>
                      <a:pt x="40" y="13"/>
                      <a:pt x="41" y="13"/>
                    </a:cubicBezTo>
                    <a:cubicBezTo>
                      <a:pt x="43" y="20"/>
                      <a:pt x="43" y="20"/>
                      <a:pt x="43" y="20"/>
                    </a:cubicBezTo>
                    <a:cubicBezTo>
                      <a:pt x="43" y="20"/>
                      <a:pt x="43" y="20"/>
                      <a:pt x="43" y="20"/>
                    </a:cubicBezTo>
                    <a:cubicBezTo>
                      <a:pt x="43" y="20"/>
                      <a:pt x="43" y="20"/>
                      <a:pt x="43" y="20"/>
                    </a:cubicBezTo>
                    <a:cubicBezTo>
                      <a:pt x="44" y="20"/>
                      <a:pt x="45" y="20"/>
                      <a:pt x="46" y="20"/>
                    </a:cubicBezTo>
                    <a:cubicBezTo>
                      <a:pt x="49" y="13"/>
                      <a:pt x="49" y="13"/>
                      <a:pt x="49" y="13"/>
                    </a:cubicBezTo>
                    <a:cubicBezTo>
                      <a:pt x="49" y="13"/>
                      <a:pt x="49" y="13"/>
                      <a:pt x="49" y="13"/>
                    </a:cubicBezTo>
                    <a:cubicBezTo>
                      <a:pt x="49" y="13"/>
                      <a:pt x="49" y="12"/>
                      <a:pt x="50" y="12"/>
                    </a:cubicBezTo>
                    <a:cubicBezTo>
                      <a:pt x="50" y="12"/>
                      <a:pt x="50" y="12"/>
                      <a:pt x="51" y="12"/>
                    </a:cubicBezTo>
                    <a:cubicBezTo>
                      <a:pt x="64" y="18"/>
                      <a:pt x="64" y="18"/>
                      <a:pt x="64" y="18"/>
                    </a:cubicBezTo>
                    <a:cubicBezTo>
                      <a:pt x="65" y="18"/>
                      <a:pt x="65" y="19"/>
                      <a:pt x="65" y="20"/>
                    </a:cubicBezTo>
                    <a:cubicBezTo>
                      <a:pt x="63" y="23"/>
                      <a:pt x="63" y="23"/>
                      <a:pt x="63" y="23"/>
                    </a:cubicBezTo>
                    <a:cubicBezTo>
                      <a:pt x="62" y="25"/>
                      <a:pt x="62" y="25"/>
                      <a:pt x="62" y="25"/>
                    </a:cubicBezTo>
                    <a:cubicBezTo>
                      <a:pt x="62" y="26"/>
                      <a:pt x="62" y="26"/>
                      <a:pt x="62" y="26"/>
                    </a:cubicBezTo>
                    <a:cubicBezTo>
                      <a:pt x="62" y="27"/>
                      <a:pt x="63" y="27"/>
                      <a:pt x="63" y="28"/>
                    </a:cubicBezTo>
                    <a:cubicBezTo>
                      <a:pt x="63" y="28"/>
                      <a:pt x="63" y="28"/>
                      <a:pt x="64" y="28"/>
                    </a:cubicBezTo>
                    <a:cubicBezTo>
                      <a:pt x="66" y="28"/>
                      <a:pt x="66" y="28"/>
                      <a:pt x="66" y="28"/>
                    </a:cubicBezTo>
                    <a:cubicBezTo>
                      <a:pt x="68" y="27"/>
                      <a:pt x="68" y="27"/>
                      <a:pt x="68" y="27"/>
                    </a:cubicBezTo>
                    <a:cubicBezTo>
                      <a:pt x="70" y="26"/>
                      <a:pt x="70" y="26"/>
                      <a:pt x="70" y="26"/>
                    </a:cubicBezTo>
                    <a:cubicBezTo>
                      <a:pt x="71" y="25"/>
                      <a:pt x="72" y="26"/>
                      <a:pt x="72" y="26"/>
                    </a:cubicBezTo>
                    <a:cubicBezTo>
                      <a:pt x="73" y="29"/>
                      <a:pt x="73" y="29"/>
                      <a:pt x="73" y="29"/>
                    </a:cubicBezTo>
                    <a:cubicBezTo>
                      <a:pt x="75" y="33"/>
                      <a:pt x="75" y="33"/>
                      <a:pt x="75" y="33"/>
                    </a:cubicBezTo>
                    <a:cubicBezTo>
                      <a:pt x="77" y="40"/>
                      <a:pt x="77" y="40"/>
                      <a:pt x="77" y="40"/>
                    </a:cubicBezTo>
                    <a:cubicBezTo>
                      <a:pt x="78" y="40"/>
                      <a:pt x="78" y="40"/>
                      <a:pt x="77" y="41"/>
                    </a:cubicBezTo>
                    <a:cubicBezTo>
                      <a:pt x="77" y="41"/>
                      <a:pt x="77" y="41"/>
                      <a:pt x="77" y="41"/>
                    </a:cubicBezTo>
                    <a:cubicBezTo>
                      <a:pt x="75" y="42"/>
                      <a:pt x="75" y="42"/>
                      <a:pt x="75" y="42"/>
                    </a:cubicBezTo>
                    <a:cubicBezTo>
                      <a:pt x="70" y="44"/>
                      <a:pt x="70" y="44"/>
                      <a:pt x="70" y="44"/>
                    </a:cubicBezTo>
                    <a:cubicBezTo>
                      <a:pt x="70" y="44"/>
                      <a:pt x="70" y="44"/>
                      <a:pt x="70" y="44"/>
                    </a:cubicBezTo>
                    <a:cubicBezTo>
                      <a:pt x="70" y="45"/>
                      <a:pt x="70" y="45"/>
                      <a:pt x="70" y="46"/>
                    </a:cubicBezTo>
                    <a:cubicBezTo>
                      <a:pt x="70" y="46"/>
                      <a:pt x="70" y="47"/>
                      <a:pt x="70" y="47"/>
                    </a:cubicBezTo>
                    <a:cubicBezTo>
                      <a:pt x="70" y="47"/>
                      <a:pt x="70" y="47"/>
                      <a:pt x="70" y="47"/>
                    </a:cubicBezTo>
                    <a:cubicBezTo>
                      <a:pt x="75" y="49"/>
                      <a:pt x="75" y="49"/>
                      <a:pt x="75" y="49"/>
                    </a:cubicBezTo>
                    <a:cubicBezTo>
                      <a:pt x="77" y="50"/>
                      <a:pt x="77" y="50"/>
                      <a:pt x="77" y="50"/>
                    </a:cubicBezTo>
                    <a:cubicBezTo>
                      <a:pt x="77" y="50"/>
                      <a:pt x="78" y="51"/>
                      <a:pt x="77" y="51"/>
                    </a:cubicBezTo>
                    <a:cubicBezTo>
                      <a:pt x="75" y="58"/>
                      <a:pt x="75" y="58"/>
                      <a:pt x="75" y="58"/>
                    </a:cubicBezTo>
                    <a:cubicBezTo>
                      <a:pt x="72" y="65"/>
                      <a:pt x="72" y="65"/>
                      <a:pt x="72" y="65"/>
                    </a:cubicBezTo>
                    <a:cubicBezTo>
                      <a:pt x="72" y="65"/>
                      <a:pt x="72" y="65"/>
                      <a:pt x="72" y="65"/>
                    </a:cubicBezTo>
                    <a:cubicBezTo>
                      <a:pt x="72" y="65"/>
                      <a:pt x="71" y="65"/>
                      <a:pt x="71" y="66"/>
                    </a:cubicBezTo>
                    <a:cubicBezTo>
                      <a:pt x="71" y="66"/>
                      <a:pt x="70" y="66"/>
                      <a:pt x="70" y="66"/>
                    </a:cubicBezTo>
                    <a:cubicBezTo>
                      <a:pt x="65" y="63"/>
                      <a:pt x="65" y="63"/>
                      <a:pt x="65" y="63"/>
                    </a:cubicBezTo>
                    <a:cubicBezTo>
                      <a:pt x="63" y="63"/>
                      <a:pt x="63" y="63"/>
                      <a:pt x="63" y="63"/>
                    </a:cubicBezTo>
                    <a:cubicBezTo>
                      <a:pt x="63" y="63"/>
                      <a:pt x="63" y="63"/>
                      <a:pt x="63" y="63"/>
                    </a:cubicBezTo>
                    <a:cubicBezTo>
                      <a:pt x="62" y="64"/>
                      <a:pt x="62" y="64"/>
                      <a:pt x="62" y="65"/>
                    </a:cubicBezTo>
                    <a:cubicBezTo>
                      <a:pt x="63" y="68"/>
                      <a:pt x="63" y="68"/>
                      <a:pt x="63" y="68"/>
                    </a:cubicBezTo>
                    <a:cubicBezTo>
                      <a:pt x="64" y="71"/>
                      <a:pt x="64" y="71"/>
                      <a:pt x="64" y="71"/>
                    </a:cubicBezTo>
                    <a:cubicBezTo>
                      <a:pt x="64" y="72"/>
                      <a:pt x="64" y="72"/>
                      <a:pt x="64" y="72"/>
                    </a:cubicBezTo>
                    <a:cubicBezTo>
                      <a:pt x="64" y="72"/>
                      <a:pt x="64" y="72"/>
                      <a:pt x="64" y="72"/>
                    </a:cubicBezTo>
                    <a:cubicBezTo>
                      <a:pt x="64" y="73"/>
                      <a:pt x="64" y="73"/>
                      <a:pt x="64" y="73"/>
                    </a:cubicBezTo>
                    <a:cubicBezTo>
                      <a:pt x="50" y="79"/>
                      <a:pt x="50" y="79"/>
                      <a:pt x="50" y="79"/>
                    </a:cubicBezTo>
                    <a:cubicBezTo>
                      <a:pt x="49" y="79"/>
                      <a:pt x="49" y="79"/>
                      <a:pt x="48" y="78"/>
                    </a:cubicBezTo>
                    <a:cubicBezTo>
                      <a:pt x="46" y="71"/>
                      <a:pt x="46" y="71"/>
                      <a:pt x="46" y="71"/>
                    </a:cubicBezTo>
                    <a:cubicBezTo>
                      <a:pt x="45" y="71"/>
                      <a:pt x="44" y="71"/>
                      <a:pt x="43" y="71"/>
                    </a:cubicBezTo>
                    <a:cubicBezTo>
                      <a:pt x="40" y="78"/>
                      <a:pt x="40" y="78"/>
                      <a:pt x="40" y="78"/>
                    </a:cubicBezTo>
                    <a:cubicBezTo>
                      <a:pt x="40" y="78"/>
                      <a:pt x="40" y="78"/>
                      <a:pt x="40" y="78"/>
                    </a:cubicBezTo>
                    <a:cubicBezTo>
                      <a:pt x="40" y="78"/>
                      <a:pt x="39" y="79"/>
                      <a:pt x="38" y="78"/>
                    </a:cubicBezTo>
                    <a:cubicBezTo>
                      <a:pt x="25" y="73"/>
                      <a:pt x="25" y="73"/>
                      <a:pt x="25" y="73"/>
                    </a:cubicBezTo>
                    <a:cubicBezTo>
                      <a:pt x="25" y="73"/>
                      <a:pt x="25" y="72"/>
                      <a:pt x="24" y="72"/>
                    </a:cubicBezTo>
                    <a:cubicBezTo>
                      <a:pt x="24" y="72"/>
                      <a:pt x="24" y="71"/>
                      <a:pt x="24" y="71"/>
                    </a:cubicBezTo>
                    <a:cubicBezTo>
                      <a:pt x="26" y="68"/>
                      <a:pt x="26" y="68"/>
                      <a:pt x="26" y="68"/>
                    </a:cubicBezTo>
                    <a:cubicBezTo>
                      <a:pt x="27" y="64"/>
                      <a:pt x="27" y="64"/>
                      <a:pt x="27" y="64"/>
                    </a:cubicBezTo>
                    <a:cubicBezTo>
                      <a:pt x="27" y="64"/>
                      <a:pt x="26" y="64"/>
                      <a:pt x="26" y="63"/>
                    </a:cubicBezTo>
                    <a:cubicBezTo>
                      <a:pt x="26" y="63"/>
                      <a:pt x="26" y="63"/>
                      <a:pt x="25" y="63"/>
                    </a:cubicBezTo>
                    <a:cubicBezTo>
                      <a:pt x="23" y="63"/>
                      <a:pt x="23" y="63"/>
                      <a:pt x="23" y="63"/>
                    </a:cubicBezTo>
                    <a:cubicBezTo>
                      <a:pt x="19" y="65"/>
                      <a:pt x="19" y="65"/>
                      <a:pt x="19" y="65"/>
                    </a:cubicBezTo>
                    <a:cubicBezTo>
                      <a:pt x="18" y="65"/>
                      <a:pt x="18" y="65"/>
                      <a:pt x="18" y="65"/>
                    </a:cubicBezTo>
                    <a:cubicBezTo>
                      <a:pt x="17" y="65"/>
                      <a:pt x="17" y="65"/>
                      <a:pt x="17" y="65"/>
                    </a:cubicBezTo>
                    <a:cubicBezTo>
                      <a:pt x="14" y="58"/>
                      <a:pt x="14" y="58"/>
                      <a:pt x="14" y="58"/>
                    </a:cubicBezTo>
                    <a:cubicBezTo>
                      <a:pt x="12" y="51"/>
                      <a:pt x="12" y="51"/>
                      <a:pt x="12" y="51"/>
                    </a:cubicBezTo>
                    <a:cubicBezTo>
                      <a:pt x="11" y="51"/>
                      <a:pt x="11" y="50"/>
                      <a:pt x="12" y="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27" name="Freeform 360"/>
              <p:cNvSpPr>
                <a:spLocks/>
              </p:cNvSpPr>
              <p:nvPr/>
            </p:nvSpPr>
            <p:spPr bwMode="auto">
              <a:xfrm>
                <a:off x="4930776" y="5083821"/>
                <a:ext cx="92075" cy="95250"/>
              </a:xfrm>
              <a:custGeom>
                <a:avLst/>
                <a:gdLst>
                  <a:gd name="T0" fmla="*/ 15 w 29"/>
                  <a:gd name="T1" fmla="*/ 30 h 30"/>
                  <a:gd name="T2" fmla="*/ 29 w 29"/>
                  <a:gd name="T3" fmla="*/ 15 h 30"/>
                  <a:gd name="T4" fmla="*/ 29 w 29"/>
                  <a:gd name="T5" fmla="*/ 12 h 30"/>
                  <a:gd name="T6" fmla="*/ 29 w 29"/>
                  <a:gd name="T7" fmla="*/ 11 h 30"/>
                  <a:gd name="T8" fmla="*/ 27 w 29"/>
                  <a:gd name="T9" fmla="*/ 8 h 30"/>
                  <a:gd name="T10" fmla="*/ 15 w 29"/>
                  <a:gd name="T11" fmla="*/ 0 h 30"/>
                  <a:gd name="T12" fmla="*/ 4 w 29"/>
                  <a:gd name="T13" fmla="*/ 5 h 30"/>
                  <a:gd name="T14" fmla="*/ 2 w 29"/>
                  <a:gd name="T15" fmla="*/ 8 h 30"/>
                  <a:gd name="T16" fmla="*/ 0 w 29"/>
                  <a:gd name="T17" fmla="*/ 12 h 30"/>
                  <a:gd name="T18" fmla="*/ 0 w 29"/>
                  <a:gd name="T19" fmla="*/ 15 h 30"/>
                  <a:gd name="T20" fmla="*/ 15 w 29"/>
                  <a:gd name="T2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0">
                    <a:moveTo>
                      <a:pt x="15" y="30"/>
                    </a:moveTo>
                    <a:cubicBezTo>
                      <a:pt x="23" y="30"/>
                      <a:pt x="29" y="24"/>
                      <a:pt x="29" y="15"/>
                    </a:cubicBezTo>
                    <a:cubicBezTo>
                      <a:pt x="29" y="14"/>
                      <a:pt x="29" y="13"/>
                      <a:pt x="29" y="12"/>
                    </a:cubicBezTo>
                    <a:cubicBezTo>
                      <a:pt x="29" y="12"/>
                      <a:pt x="29" y="11"/>
                      <a:pt x="29" y="11"/>
                    </a:cubicBezTo>
                    <a:cubicBezTo>
                      <a:pt x="28" y="10"/>
                      <a:pt x="28" y="9"/>
                      <a:pt x="27" y="8"/>
                    </a:cubicBezTo>
                    <a:cubicBezTo>
                      <a:pt x="25" y="3"/>
                      <a:pt x="20" y="0"/>
                      <a:pt x="15" y="0"/>
                    </a:cubicBezTo>
                    <a:cubicBezTo>
                      <a:pt x="10" y="0"/>
                      <a:pt x="6" y="2"/>
                      <a:pt x="4" y="5"/>
                    </a:cubicBezTo>
                    <a:cubicBezTo>
                      <a:pt x="3" y="6"/>
                      <a:pt x="2" y="7"/>
                      <a:pt x="2" y="8"/>
                    </a:cubicBezTo>
                    <a:cubicBezTo>
                      <a:pt x="1" y="9"/>
                      <a:pt x="0" y="11"/>
                      <a:pt x="0" y="12"/>
                    </a:cubicBezTo>
                    <a:cubicBezTo>
                      <a:pt x="0" y="13"/>
                      <a:pt x="0" y="14"/>
                      <a:pt x="0" y="15"/>
                    </a:cubicBezTo>
                    <a:cubicBezTo>
                      <a:pt x="0" y="24"/>
                      <a:pt x="6" y="30"/>
                      <a:pt x="15"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28" name="Freeform 361"/>
              <p:cNvSpPr>
                <a:spLocks noEditPoints="1"/>
              </p:cNvSpPr>
              <p:nvPr/>
            </p:nvSpPr>
            <p:spPr bwMode="auto">
              <a:xfrm>
                <a:off x="4870451" y="5025084"/>
                <a:ext cx="212725" cy="215900"/>
              </a:xfrm>
              <a:custGeom>
                <a:avLst/>
                <a:gdLst>
                  <a:gd name="T0" fmla="*/ 7 w 67"/>
                  <a:gd name="T1" fmla="*/ 53 h 67"/>
                  <a:gd name="T2" fmla="*/ 12 w 67"/>
                  <a:gd name="T3" fmla="*/ 51 h 67"/>
                  <a:gd name="T4" fmla="*/ 15 w 67"/>
                  <a:gd name="T5" fmla="*/ 51 h 67"/>
                  <a:gd name="T6" fmla="*/ 15 w 67"/>
                  <a:gd name="T7" fmla="*/ 56 h 67"/>
                  <a:gd name="T8" fmla="*/ 13 w 67"/>
                  <a:gd name="T9" fmla="*/ 60 h 67"/>
                  <a:gd name="T10" fmla="*/ 27 w 67"/>
                  <a:gd name="T11" fmla="*/ 66 h 67"/>
                  <a:gd name="T12" fmla="*/ 29 w 67"/>
                  <a:gd name="T13" fmla="*/ 66 h 67"/>
                  <a:gd name="T14" fmla="*/ 35 w 67"/>
                  <a:gd name="T15" fmla="*/ 59 h 67"/>
                  <a:gd name="T16" fmla="*/ 39 w 67"/>
                  <a:gd name="T17" fmla="*/ 67 h 67"/>
                  <a:gd name="T18" fmla="*/ 53 w 67"/>
                  <a:gd name="T19" fmla="*/ 60 h 67"/>
                  <a:gd name="T20" fmla="*/ 53 w 67"/>
                  <a:gd name="T21" fmla="*/ 59 h 67"/>
                  <a:gd name="T22" fmla="*/ 51 w 67"/>
                  <a:gd name="T23" fmla="*/ 53 h 67"/>
                  <a:gd name="T24" fmla="*/ 52 w 67"/>
                  <a:gd name="T25" fmla="*/ 51 h 67"/>
                  <a:gd name="T26" fmla="*/ 59 w 67"/>
                  <a:gd name="T27" fmla="*/ 54 h 67"/>
                  <a:gd name="T28" fmla="*/ 61 w 67"/>
                  <a:gd name="T29" fmla="*/ 53 h 67"/>
                  <a:gd name="T30" fmla="*/ 64 w 67"/>
                  <a:gd name="T31" fmla="*/ 46 h 67"/>
                  <a:gd name="T32" fmla="*/ 66 w 67"/>
                  <a:gd name="T33" fmla="*/ 38 h 67"/>
                  <a:gd name="T34" fmla="*/ 59 w 67"/>
                  <a:gd name="T35" fmla="*/ 35 h 67"/>
                  <a:gd name="T36" fmla="*/ 59 w 67"/>
                  <a:gd name="T37" fmla="*/ 34 h 67"/>
                  <a:gd name="T38" fmla="*/ 59 w 67"/>
                  <a:gd name="T39" fmla="*/ 32 h 67"/>
                  <a:gd name="T40" fmla="*/ 66 w 67"/>
                  <a:gd name="T41" fmla="*/ 29 h 67"/>
                  <a:gd name="T42" fmla="*/ 66 w 67"/>
                  <a:gd name="T43" fmla="*/ 28 h 67"/>
                  <a:gd name="T44" fmla="*/ 62 w 67"/>
                  <a:gd name="T45" fmla="*/ 17 h 67"/>
                  <a:gd name="T46" fmla="*/ 59 w 67"/>
                  <a:gd name="T47" fmla="*/ 14 h 67"/>
                  <a:gd name="T48" fmla="*/ 55 w 67"/>
                  <a:gd name="T49" fmla="*/ 16 h 67"/>
                  <a:gd name="T50" fmla="*/ 52 w 67"/>
                  <a:gd name="T51" fmla="*/ 16 h 67"/>
                  <a:gd name="T52" fmla="*/ 51 w 67"/>
                  <a:gd name="T53" fmla="*/ 13 h 67"/>
                  <a:gd name="T54" fmla="*/ 54 w 67"/>
                  <a:gd name="T55" fmla="*/ 8 h 67"/>
                  <a:gd name="T56" fmla="*/ 40 w 67"/>
                  <a:gd name="T57" fmla="*/ 0 h 67"/>
                  <a:gd name="T58" fmla="*/ 38 w 67"/>
                  <a:gd name="T59" fmla="*/ 1 h 67"/>
                  <a:gd name="T60" fmla="*/ 35 w 67"/>
                  <a:gd name="T61" fmla="*/ 8 h 67"/>
                  <a:gd name="T62" fmla="*/ 32 w 67"/>
                  <a:gd name="T63" fmla="*/ 8 h 67"/>
                  <a:gd name="T64" fmla="*/ 30 w 67"/>
                  <a:gd name="T65" fmla="*/ 1 h 67"/>
                  <a:gd name="T66" fmla="*/ 28 w 67"/>
                  <a:gd name="T67" fmla="*/ 0 h 67"/>
                  <a:gd name="T68" fmla="*/ 14 w 67"/>
                  <a:gd name="T69" fmla="*/ 6 h 67"/>
                  <a:gd name="T70" fmla="*/ 14 w 67"/>
                  <a:gd name="T71" fmla="*/ 7 h 67"/>
                  <a:gd name="T72" fmla="*/ 17 w 67"/>
                  <a:gd name="T73" fmla="*/ 14 h 67"/>
                  <a:gd name="T74" fmla="*/ 15 w 67"/>
                  <a:gd name="T75" fmla="*/ 16 h 67"/>
                  <a:gd name="T76" fmla="*/ 8 w 67"/>
                  <a:gd name="T77" fmla="*/ 13 h 67"/>
                  <a:gd name="T78" fmla="*/ 6 w 67"/>
                  <a:gd name="T79" fmla="*/ 14 h 67"/>
                  <a:gd name="T80" fmla="*/ 2 w 67"/>
                  <a:gd name="T81" fmla="*/ 23 h 67"/>
                  <a:gd name="T82" fmla="*/ 1 w 67"/>
                  <a:gd name="T83" fmla="*/ 28 h 67"/>
                  <a:gd name="T84" fmla="*/ 3 w 67"/>
                  <a:gd name="T85" fmla="*/ 30 h 67"/>
                  <a:gd name="T86" fmla="*/ 8 w 67"/>
                  <a:gd name="T87" fmla="*/ 32 h 67"/>
                  <a:gd name="T88" fmla="*/ 8 w 67"/>
                  <a:gd name="T89" fmla="*/ 35 h 67"/>
                  <a:gd name="T90" fmla="*/ 1 w 67"/>
                  <a:gd name="T91" fmla="*/ 37 h 67"/>
                  <a:gd name="T92" fmla="*/ 1 w 67"/>
                  <a:gd name="T93" fmla="*/ 39 h 67"/>
                  <a:gd name="T94" fmla="*/ 6 w 67"/>
                  <a:gd name="T95" fmla="*/ 53 h 67"/>
                  <a:gd name="T96" fmla="*/ 21 w 67"/>
                  <a:gd name="T97" fmla="*/ 26 h 67"/>
                  <a:gd name="T98" fmla="*/ 34 w 67"/>
                  <a:gd name="T99" fmla="*/ 18 h 67"/>
                  <a:gd name="T100" fmla="*/ 48 w 67"/>
                  <a:gd name="T101" fmla="*/ 29 h 67"/>
                  <a:gd name="T102" fmla="*/ 48 w 67"/>
                  <a:gd name="T103" fmla="*/ 33 h 67"/>
                  <a:gd name="T104" fmla="*/ 19 w 67"/>
                  <a:gd name="T105" fmla="*/ 3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7">
                    <a:moveTo>
                      <a:pt x="6" y="53"/>
                    </a:moveTo>
                    <a:cubicBezTo>
                      <a:pt x="6" y="53"/>
                      <a:pt x="6" y="53"/>
                      <a:pt x="7" y="53"/>
                    </a:cubicBezTo>
                    <a:cubicBezTo>
                      <a:pt x="7" y="53"/>
                      <a:pt x="7" y="53"/>
                      <a:pt x="8" y="53"/>
                    </a:cubicBezTo>
                    <a:cubicBezTo>
                      <a:pt x="12" y="51"/>
                      <a:pt x="12" y="51"/>
                      <a:pt x="12" y="51"/>
                    </a:cubicBezTo>
                    <a:cubicBezTo>
                      <a:pt x="14" y="51"/>
                      <a:pt x="14" y="51"/>
                      <a:pt x="14" y="51"/>
                    </a:cubicBezTo>
                    <a:cubicBezTo>
                      <a:pt x="15" y="51"/>
                      <a:pt x="15" y="51"/>
                      <a:pt x="15" y="51"/>
                    </a:cubicBezTo>
                    <a:cubicBezTo>
                      <a:pt x="15" y="52"/>
                      <a:pt x="16" y="52"/>
                      <a:pt x="16" y="52"/>
                    </a:cubicBezTo>
                    <a:cubicBezTo>
                      <a:pt x="15" y="56"/>
                      <a:pt x="15" y="56"/>
                      <a:pt x="15" y="56"/>
                    </a:cubicBezTo>
                    <a:cubicBezTo>
                      <a:pt x="13" y="59"/>
                      <a:pt x="13" y="59"/>
                      <a:pt x="13" y="59"/>
                    </a:cubicBezTo>
                    <a:cubicBezTo>
                      <a:pt x="13" y="59"/>
                      <a:pt x="13" y="60"/>
                      <a:pt x="13" y="60"/>
                    </a:cubicBezTo>
                    <a:cubicBezTo>
                      <a:pt x="14" y="60"/>
                      <a:pt x="14" y="61"/>
                      <a:pt x="14" y="61"/>
                    </a:cubicBezTo>
                    <a:cubicBezTo>
                      <a:pt x="27" y="66"/>
                      <a:pt x="27" y="66"/>
                      <a:pt x="27" y="66"/>
                    </a:cubicBezTo>
                    <a:cubicBezTo>
                      <a:pt x="28" y="67"/>
                      <a:pt x="29" y="66"/>
                      <a:pt x="29" y="66"/>
                    </a:cubicBezTo>
                    <a:cubicBezTo>
                      <a:pt x="29" y="66"/>
                      <a:pt x="29" y="66"/>
                      <a:pt x="29" y="66"/>
                    </a:cubicBezTo>
                    <a:cubicBezTo>
                      <a:pt x="32" y="59"/>
                      <a:pt x="32" y="59"/>
                      <a:pt x="32" y="59"/>
                    </a:cubicBezTo>
                    <a:cubicBezTo>
                      <a:pt x="33" y="59"/>
                      <a:pt x="34" y="59"/>
                      <a:pt x="35" y="59"/>
                    </a:cubicBezTo>
                    <a:cubicBezTo>
                      <a:pt x="37" y="66"/>
                      <a:pt x="37" y="66"/>
                      <a:pt x="37" y="66"/>
                    </a:cubicBezTo>
                    <a:cubicBezTo>
                      <a:pt x="38" y="67"/>
                      <a:pt x="38" y="67"/>
                      <a:pt x="39" y="67"/>
                    </a:cubicBezTo>
                    <a:cubicBezTo>
                      <a:pt x="53" y="61"/>
                      <a:pt x="53" y="61"/>
                      <a:pt x="53" y="61"/>
                    </a:cubicBezTo>
                    <a:cubicBezTo>
                      <a:pt x="53" y="61"/>
                      <a:pt x="53" y="61"/>
                      <a:pt x="53" y="60"/>
                    </a:cubicBezTo>
                    <a:cubicBezTo>
                      <a:pt x="53" y="60"/>
                      <a:pt x="53" y="60"/>
                      <a:pt x="53" y="60"/>
                    </a:cubicBezTo>
                    <a:cubicBezTo>
                      <a:pt x="53" y="60"/>
                      <a:pt x="53" y="60"/>
                      <a:pt x="53" y="59"/>
                    </a:cubicBezTo>
                    <a:cubicBezTo>
                      <a:pt x="52" y="56"/>
                      <a:pt x="52" y="56"/>
                      <a:pt x="52" y="56"/>
                    </a:cubicBezTo>
                    <a:cubicBezTo>
                      <a:pt x="51" y="53"/>
                      <a:pt x="51" y="53"/>
                      <a:pt x="51" y="53"/>
                    </a:cubicBezTo>
                    <a:cubicBezTo>
                      <a:pt x="51" y="52"/>
                      <a:pt x="51" y="52"/>
                      <a:pt x="52" y="51"/>
                    </a:cubicBezTo>
                    <a:cubicBezTo>
                      <a:pt x="52" y="51"/>
                      <a:pt x="52" y="51"/>
                      <a:pt x="52" y="51"/>
                    </a:cubicBezTo>
                    <a:cubicBezTo>
                      <a:pt x="54" y="51"/>
                      <a:pt x="54" y="51"/>
                      <a:pt x="54" y="51"/>
                    </a:cubicBezTo>
                    <a:cubicBezTo>
                      <a:pt x="59" y="54"/>
                      <a:pt x="59" y="54"/>
                      <a:pt x="59" y="54"/>
                    </a:cubicBezTo>
                    <a:cubicBezTo>
                      <a:pt x="59" y="54"/>
                      <a:pt x="60" y="54"/>
                      <a:pt x="60" y="54"/>
                    </a:cubicBezTo>
                    <a:cubicBezTo>
                      <a:pt x="60" y="53"/>
                      <a:pt x="61" y="53"/>
                      <a:pt x="61" y="53"/>
                    </a:cubicBezTo>
                    <a:cubicBezTo>
                      <a:pt x="61" y="53"/>
                      <a:pt x="61" y="53"/>
                      <a:pt x="61" y="53"/>
                    </a:cubicBezTo>
                    <a:cubicBezTo>
                      <a:pt x="64" y="46"/>
                      <a:pt x="64" y="46"/>
                      <a:pt x="64" y="46"/>
                    </a:cubicBezTo>
                    <a:cubicBezTo>
                      <a:pt x="66" y="39"/>
                      <a:pt x="66" y="39"/>
                      <a:pt x="66" y="39"/>
                    </a:cubicBezTo>
                    <a:cubicBezTo>
                      <a:pt x="67" y="39"/>
                      <a:pt x="66" y="38"/>
                      <a:pt x="66" y="38"/>
                    </a:cubicBezTo>
                    <a:cubicBezTo>
                      <a:pt x="64" y="37"/>
                      <a:pt x="64" y="37"/>
                      <a:pt x="64" y="37"/>
                    </a:cubicBezTo>
                    <a:cubicBezTo>
                      <a:pt x="59" y="35"/>
                      <a:pt x="59" y="35"/>
                      <a:pt x="59" y="35"/>
                    </a:cubicBezTo>
                    <a:cubicBezTo>
                      <a:pt x="59" y="35"/>
                      <a:pt x="59" y="35"/>
                      <a:pt x="59" y="35"/>
                    </a:cubicBezTo>
                    <a:cubicBezTo>
                      <a:pt x="59" y="35"/>
                      <a:pt x="59" y="34"/>
                      <a:pt x="59" y="34"/>
                    </a:cubicBezTo>
                    <a:cubicBezTo>
                      <a:pt x="59" y="33"/>
                      <a:pt x="59" y="33"/>
                      <a:pt x="59" y="32"/>
                    </a:cubicBezTo>
                    <a:cubicBezTo>
                      <a:pt x="59" y="32"/>
                      <a:pt x="59" y="32"/>
                      <a:pt x="59" y="32"/>
                    </a:cubicBezTo>
                    <a:cubicBezTo>
                      <a:pt x="64" y="30"/>
                      <a:pt x="64" y="30"/>
                      <a:pt x="64" y="30"/>
                    </a:cubicBezTo>
                    <a:cubicBezTo>
                      <a:pt x="66" y="29"/>
                      <a:pt x="66" y="29"/>
                      <a:pt x="66" y="29"/>
                    </a:cubicBezTo>
                    <a:cubicBezTo>
                      <a:pt x="66" y="29"/>
                      <a:pt x="66" y="29"/>
                      <a:pt x="66" y="29"/>
                    </a:cubicBezTo>
                    <a:cubicBezTo>
                      <a:pt x="67" y="28"/>
                      <a:pt x="67" y="28"/>
                      <a:pt x="66" y="28"/>
                    </a:cubicBezTo>
                    <a:cubicBezTo>
                      <a:pt x="64" y="21"/>
                      <a:pt x="64" y="21"/>
                      <a:pt x="64" y="21"/>
                    </a:cubicBezTo>
                    <a:cubicBezTo>
                      <a:pt x="62" y="17"/>
                      <a:pt x="62" y="17"/>
                      <a:pt x="62" y="17"/>
                    </a:cubicBezTo>
                    <a:cubicBezTo>
                      <a:pt x="61" y="14"/>
                      <a:pt x="61" y="14"/>
                      <a:pt x="61" y="14"/>
                    </a:cubicBezTo>
                    <a:cubicBezTo>
                      <a:pt x="61" y="14"/>
                      <a:pt x="60" y="13"/>
                      <a:pt x="59" y="14"/>
                    </a:cubicBezTo>
                    <a:cubicBezTo>
                      <a:pt x="57" y="15"/>
                      <a:pt x="57" y="15"/>
                      <a:pt x="57" y="15"/>
                    </a:cubicBezTo>
                    <a:cubicBezTo>
                      <a:pt x="55" y="16"/>
                      <a:pt x="55" y="16"/>
                      <a:pt x="55" y="16"/>
                    </a:cubicBezTo>
                    <a:cubicBezTo>
                      <a:pt x="53" y="16"/>
                      <a:pt x="53" y="16"/>
                      <a:pt x="53" y="16"/>
                    </a:cubicBezTo>
                    <a:cubicBezTo>
                      <a:pt x="52" y="16"/>
                      <a:pt x="52" y="16"/>
                      <a:pt x="52" y="16"/>
                    </a:cubicBezTo>
                    <a:cubicBezTo>
                      <a:pt x="52" y="15"/>
                      <a:pt x="51" y="15"/>
                      <a:pt x="51" y="14"/>
                    </a:cubicBezTo>
                    <a:cubicBezTo>
                      <a:pt x="51" y="13"/>
                      <a:pt x="51" y="13"/>
                      <a:pt x="51" y="13"/>
                    </a:cubicBezTo>
                    <a:cubicBezTo>
                      <a:pt x="52" y="11"/>
                      <a:pt x="52" y="11"/>
                      <a:pt x="52" y="11"/>
                    </a:cubicBezTo>
                    <a:cubicBezTo>
                      <a:pt x="54" y="8"/>
                      <a:pt x="54" y="8"/>
                      <a:pt x="54" y="8"/>
                    </a:cubicBezTo>
                    <a:cubicBezTo>
                      <a:pt x="54" y="7"/>
                      <a:pt x="54" y="6"/>
                      <a:pt x="53" y="6"/>
                    </a:cubicBezTo>
                    <a:cubicBezTo>
                      <a:pt x="40" y="0"/>
                      <a:pt x="40" y="0"/>
                      <a:pt x="40" y="0"/>
                    </a:cubicBezTo>
                    <a:cubicBezTo>
                      <a:pt x="39" y="0"/>
                      <a:pt x="39" y="0"/>
                      <a:pt x="39" y="0"/>
                    </a:cubicBezTo>
                    <a:cubicBezTo>
                      <a:pt x="38" y="0"/>
                      <a:pt x="38" y="1"/>
                      <a:pt x="38" y="1"/>
                    </a:cubicBezTo>
                    <a:cubicBezTo>
                      <a:pt x="38" y="1"/>
                      <a:pt x="38" y="1"/>
                      <a:pt x="38" y="1"/>
                    </a:cubicBezTo>
                    <a:cubicBezTo>
                      <a:pt x="35" y="8"/>
                      <a:pt x="35" y="8"/>
                      <a:pt x="35" y="8"/>
                    </a:cubicBezTo>
                    <a:cubicBezTo>
                      <a:pt x="34" y="8"/>
                      <a:pt x="33" y="8"/>
                      <a:pt x="32" y="8"/>
                    </a:cubicBezTo>
                    <a:cubicBezTo>
                      <a:pt x="32" y="8"/>
                      <a:pt x="32" y="8"/>
                      <a:pt x="32" y="8"/>
                    </a:cubicBezTo>
                    <a:cubicBezTo>
                      <a:pt x="32" y="8"/>
                      <a:pt x="32" y="8"/>
                      <a:pt x="32" y="8"/>
                    </a:cubicBezTo>
                    <a:cubicBezTo>
                      <a:pt x="30" y="1"/>
                      <a:pt x="30" y="1"/>
                      <a:pt x="30" y="1"/>
                    </a:cubicBezTo>
                    <a:cubicBezTo>
                      <a:pt x="29" y="1"/>
                      <a:pt x="29" y="0"/>
                      <a:pt x="29" y="0"/>
                    </a:cubicBezTo>
                    <a:cubicBezTo>
                      <a:pt x="29" y="0"/>
                      <a:pt x="28" y="0"/>
                      <a:pt x="28" y="0"/>
                    </a:cubicBezTo>
                    <a:cubicBezTo>
                      <a:pt x="14" y="6"/>
                      <a:pt x="14" y="6"/>
                      <a:pt x="14" y="6"/>
                    </a:cubicBezTo>
                    <a:cubicBezTo>
                      <a:pt x="14" y="6"/>
                      <a:pt x="14" y="6"/>
                      <a:pt x="14" y="6"/>
                    </a:cubicBezTo>
                    <a:cubicBezTo>
                      <a:pt x="14" y="6"/>
                      <a:pt x="14" y="6"/>
                      <a:pt x="14" y="6"/>
                    </a:cubicBezTo>
                    <a:cubicBezTo>
                      <a:pt x="14" y="7"/>
                      <a:pt x="14" y="7"/>
                      <a:pt x="14" y="7"/>
                    </a:cubicBezTo>
                    <a:cubicBezTo>
                      <a:pt x="15" y="11"/>
                      <a:pt x="15" y="11"/>
                      <a:pt x="15" y="11"/>
                    </a:cubicBezTo>
                    <a:cubicBezTo>
                      <a:pt x="17" y="14"/>
                      <a:pt x="17" y="14"/>
                      <a:pt x="17" y="14"/>
                    </a:cubicBezTo>
                    <a:cubicBezTo>
                      <a:pt x="16" y="15"/>
                      <a:pt x="16" y="15"/>
                      <a:pt x="15" y="16"/>
                    </a:cubicBezTo>
                    <a:cubicBezTo>
                      <a:pt x="15" y="16"/>
                      <a:pt x="15" y="16"/>
                      <a:pt x="15" y="16"/>
                    </a:cubicBezTo>
                    <a:cubicBezTo>
                      <a:pt x="13" y="16"/>
                      <a:pt x="13" y="16"/>
                      <a:pt x="13" y="16"/>
                    </a:cubicBezTo>
                    <a:cubicBezTo>
                      <a:pt x="8" y="13"/>
                      <a:pt x="8" y="13"/>
                      <a:pt x="8" y="13"/>
                    </a:cubicBezTo>
                    <a:cubicBezTo>
                      <a:pt x="7" y="13"/>
                      <a:pt x="6" y="13"/>
                      <a:pt x="6" y="14"/>
                    </a:cubicBezTo>
                    <a:cubicBezTo>
                      <a:pt x="6" y="14"/>
                      <a:pt x="6" y="14"/>
                      <a:pt x="6" y="14"/>
                    </a:cubicBezTo>
                    <a:cubicBezTo>
                      <a:pt x="3" y="21"/>
                      <a:pt x="3" y="21"/>
                      <a:pt x="3" y="21"/>
                    </a:cubicBezTo>
                    <a:cubicBezTo>
                      <a:pt x="2" y="23"/>
                      <a:pt x="2" y="23"/>
                      <a:pt x="2" y="23"/>
                    </a:cubicBezTo>
                    <a:cubicBezTo>
                      <a:pt x="1" y="27"/>
                      <a:pt x="1" y="27"/>
                      <a:pt x="1" y="27"/>
                    </a:cubicBezTo>
                    <a:cubicBezTo>
                      <a:pt x="0" y="28"/>
                      <a:pt x="0" y="28"/>
                      <a:pt x="1" y="28"/>
                    </a:cubicBezTo>
                    <a:cubicBezTo>
                      <a:pt x="1" y="29"/>
                      <a:pt x="1" y="29"/>
                      <a:pt x="1" y="29"/>
                    </a:cubicBezTo>
                    <a:cubicBezTo>
                      <a:pt x="3" y="30"/>
                      <a:pt x="3" y="30"/>
                      <a:pt x="3" y="30"/>
                    </a:cubicBezTo>
                    <a:cubicBezTo>
                      <a:pt x="8" y="32"/>
                      <a:pt x="8" y="32"/>
                      <a:pt x="8" y="32"/>
                    </a:cubicBezTo>
                    <a:cubicBezTo>
                      <a:pt x="8" y="32"/>
                      <a:pt x="8" y="32"/>
                      <a:pt x="8" y="32"/>
                    </a:cubicBezTo>
                    <a:cubicBezTo>
                      <a:pt x="8" y="33"/>
                      <a:pt x="8" y="34"/>
                      <a:pt x="8" y="35"/>
                    </a:cubicBezTo>
                    <a:cubicBezTo>
                      <a:pt x="8" y="35"/>
                      <a:pt x="8" y="35"/>
                      <a:pt x="8" y="35"/>
                    </a:cubicBezTo>
                    <a:cubicBezTo>
                      <a:pt x="3" y="37"/>
                      <a:pt x="3" y="37"/>
                      <a:pt x="3" y="37"/>
                    </a:cubicBezTo>
                    <a:cubicBezTo>
                      <a:pt x="1" y="37"/>
                      <a:pt x="1" y="37"/>
                      <a:pt x="1" y="37"/>
                    </a:cubicBezTo>
                    <a:cubicBezTo>
                      <a:pt x="1" y="38"/>
                      <a:pt x="1" y="38"/>
                      <a:pt x="1" y="38"/>
                    </a:cubicBezTo>
                    <a:cubicBezTo>
                      <a:pt x="0" y="38"/>
                      <a:pt x="0" y="39"/>
                      <a:pt x="1" y="39"/>
                    </a:cubicBezTo>
                    <a:cubicBezTo>
                      <a:pt x="3" y="46"/>
                      <a:pt x="3" y="46"/>
                      <a:pt x="3" y="46"/>
                    </a:cubicBezTo>
                    <a:lnTo>
                      <a:pt x="6" y="53"/>
                    </a:lnTo>
                    <a:close/>
                    <a:moveTo>
                      <a:pt x="19" y="30"/>
                    </a:moveTo>
                    <a:cubicBezTo>
                      <a:pt x="19" y="29"/>
                      <a:pt x="20" y="27"/>
                      <a:pt x="21" y="26"/>
                    </a:cubicBezTo>
                    <a:cubicBezTo>
                      <a:pt x="21" y="25"/>
                      <a:pt x="22" y="24"/>
                      <a:pt x="23" y="23"/>
                    </a:cubicBezTo>
                    <a:cubicBezTo>
                      <a:pt x="25" y="20"/>
                      <a:pt x="29" y="18"/>
                      <a:pt x="34" y="18"/>
                    </a:cubicBezTo>
                    <a:cubicBezTo>
                      <a:pt x="39" y="18"/>
                      <a:pt x="44" y="21"/>
                      <a:pt x="46" y="26"/>
                    </a:cubicBezTo>
                    <a:cubicBezTo>
                      <a:pt x="47" y="27"/>
                      <a:pt x="47" y="28"/>
                      <a:pt x="48" y="29"/>
                    </a:cubicBezTo>
                    <a:cubicBezTo>
                      <a:pt x="48" y="29"/>
                      <a:pt x="48" y="30"/>
                      <a:pt x="48" y="30"/>
                    </a:cubicBezTo>
                    <a:cubicBezTo>
                      <a:pt x="48" y="31"/>
                      <a:pt x="48" y="32"/>
                      <a:pt x="48" y="33"/>
                    </a:cubicBezTo>
                    <a:cubicBezTo>
                      <a:pt x="48" y="42"/>
                      <a:pt x="42" y="48"/>
                      <a:pt x="34" y="48"/>
                    </a:cubicBezTo>
                    <a:cubicBezTo>
                      <a:pt x="25" y="48"/>
                      <a:pt x="19" y="42"/>
                      <a:pt x="19" y="33"/>
                    </a:cubicBezTo>
                    <a:cubicBezTo>
                      <a:pt x="19" y="32"/>
                      <a:pt x="19" y="31"/>
                      <a:pt x="19" y="30"/>
                    </a:cubicBez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29" name="Freeform 362"/>
              <p:cNvSpPr>
                <a:spLocks/>
              </p:cNvSpPr>
              <p:nvPr/>
            </p:nvSpPr>
            <p:spPr bwMode="auto">
              <a:xfrm>
                <a:off x="4505326" y="5285434"/>
                <a:ext cx="112713" cy="53975"/>
              </a:xfrm>
              <a:custGeom>
                <a:avLst/>
                <a:gdLst>
                  <a:gd name="T0" fmla="*/ 28 w 35"/>
                  <a:gd name="T1" fmla="*/ 17 h 17"/>
                  <a:gd name="T2" fmla="*/ 35 w 35"/>
                  <a:gd name="T3" fmla="*/ 17 h 17"/>
                  <a:gd name="T4" fmla="*/ 31 w 35"/>
                  <a:gd name="T5" fmla="*/ 6 h 17"/>
                  <a:gd name="T6" fmla="*/ 18 w 35"/>
                  <a:gd name="T7" fmla="*/ 0 h 17"/>
                  <a:gd name="T8" fmla="*/ 5 w 35"/>
                  <a:gd name="T9" fmla="*/ 5 h 17"/>
                  <a:gd name="T10" fmla="*/ 0 w 35"/>
                  <a:gd name="T11" fmla="*/ 17 h 17"/>
                  <a:gd name="T12" fmla="*/ 7 w 35"/>
                  <a:gd name="T13" fmla="*/ 17 h 17"/>
                  <a:gd name="T14" fmla="*/ 28 w 35"/>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17">
                    <a:moveTo>
                      <a:pt x="28" y="17"/>
                    </a:moveTo>
                    <a:cubicBezTo>
                      <a:pt x="35" y="17"/>
                      <a:pt x="35" y="17"/>
                      <a:pt x="35" y="17"/>
                    </a:cubicBezTo>
                    <a:cubicBezTo>
                      <a:pt x="35" y="13"/>
                      <a:pt x="33" y="9"/>
                      <a:pt x="31" y="6"/>
                    </a:cubicBezTo>
                    <a:cubicBezTo>
                      <a:pt x="28" y="2"/>
                      <a:pt x="23" y="0"/>
                      <a:pt x="18" y="0"/>
                    </a:cubicBezTo>
                    <a:cubicBezTo>
                      <a:pt x="13" y="0"/>
                      <a:pt x="8" y="2"/>
                      <a:pt x="5" y="5"/>
                    </a:cubicBezTo>
                    <a:cubicBezTo>
                      <a:pt x="2" y="8"/>
                      <a:pt x="0" y="12"/>
                      <a:pt x="0" y="17"/>
                    </a:cubicBezTo>
                    <a:cubicBezTo>
                      <a:pt x="7" y="17"/>
                      <a:pt x="7" y="17"/>
                      <a:pt x="7" y="17"/>
                    </a:cubicBezTo>
                    <a:lnTo>
                      <a:pt x="28" y="17"/>
                    </a:lnTo>
                    <a:close/>
                  </a:path>
                </a:pathLst>
              </a:custGeom>
              <a:solidFill>
                <a:srgbClr val="D2E3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30" name="Freeform 363"/>
              <p:cNvSpPr>
                <a:spLocks/>
              </p:cNvSpPr>
              <p:nvPr/>
            </p:nvSpPr>
            <p:spPr bwMode="auto">
              <a:xfrm>
                <a:off x="4618038" y="5301309"/>
                <a:ext cx="76200" cy="38100"/>
              </a:xfrm>
              <a:custGeom>
                <a:avLst/>
                <a:gdLst>
                  <a:gd name="T0" fmla="*/ 24 w 24"/>
                  <a:gd name="T1" fmla="*/ 12 h 12"/>
                  <a:gd name="T2" fmla="*/ 12 w 24"/>
                  <a:gd name="T3" fmla="*/ 0 h 12"/>
                  <a:gd name="T4" fmla="*/ 5 w 24"/>
                  <a:gd name="T5" fmla="*/ 2 h 12"/>
                  <a:gd name="T6" fmla="*/ 0 w 24"/>
                  <a:gd name="T7" fmla="*/ 12 h 12"/>
                  <a:gd name="T8" fmla="*/ 7 w 24"/>
                  <a:gd name="T9" fmla="*/ 12 h 12"/>
                  <a:gd name="T10" fmla="*/ 24 w 24"/>
                  <a:gd name="T11" fmla="*/ 12 h 12"/>
                </a:gdLst>
                <a:ahLst/>
                <a:cxnLst>
                  <a:cxn ang="0">
                    <a:pos x="T0" y="T1"/>
                  </a:cxn>
                  <a:cxn ang="0">
                    <a:pos x="T2" y="T3"/>
                  </a:cxn>
                  <a:cxn ang="0">
                    <a:pos x="T4" y="T5"/>
                  </a:cxn>
                  <a:cxn ang="0">
                    <a:pos x="T6" y="T7"/>
                  </a:cxn>
                  <a:cxn ang="0">
                    <a:pos x="T8" y="T9"/>
                  </a:cxn>
                  <a:cxn ang="0">
                    <a:pos x="T10" y="T11"/>
                  </a:cxn>
                </a:cxnLst>
                <a:rect l="0" t="0" r="r" b="b"/>
                <a:pathLst>
                  <a:path w="24" h="12">
                    <a:moveTo>
                      <a:pt x="24" y="12"/>
                    </a:moveTo>
                    <a:cubicBezTo>
                      <a:pt x="24" y="5"/>
                      <a:pt x="18" y="0"/>
                      <a:pt x="12" y="0"/>
                    </a:cubicBezTo>
                    <a:cubicBezTo>
                      <a:pt x="9" y="0"/>
                      <a:pt x="7" y="1"/>
                      <a:pt x="5" y="2"/>
                    </a:cubicBezTo>
                    <a:cubicBezTo>
                      <a:pt x="2" y="4"/>
                      <a:pt x="0" y="8"/>
                      <a:pt x="0" y="12"/>
                    </a:cubicBezTo>
                    <a:cubicBezTo>
                      <a:pt x="7" y="12"/>
                      <a:pt x="7" y="12"/>
                      <a:pt x="7" y="12"/>
                    </a:cubicBezTo>
                    <a:lnTo>
                      <a:pt x="24" y="12"/>
                    </a:lnTo>
                    <a:close/>
                  </a:path>
                </a:pathLst>
              </a:custGeom>
              <a:solidFill>
                <a:srgbClr val="D2E3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31" name="Freeform 364"/>
              <p:cNvSpPr>
                <a:spLocks noEditPoints="1"/>
              </p:cNvSpPr>
              <p:nvPr/>
            </p:nvSpPr>
            <p:spPr bwMode="auto">
              <a:xfrm>
                <a:off x="4359276" y="5412434"/>
                <a:ext cx="606425" cy="417513"/>
              </a:xfrm>
              <a:custGeom>
                <a:avLst/>
                <a:gdLst>
                  <a:gd name="T0" fmla="*/ 187 w 190"/>
                  <a:gd name="T1" fmla="*/ 25 h 130"/>
                  <a:gd name="T2" fmla="*/ 175 w 190"/>
                  <a:gd name="T3" fmla="*/ 33 h 130"/>
                  <a:gd name="T4" fmla="*/ 164 w 190"/>
                  <a:gd name="T5" fmla="*/ 39 h 130"/>
                  <a:gd name="T6" fmla="*/ 163 w 190"/>
                  <a:gd name="T7" fmla="*/ 25 h 130"/>
                  <a:gd name="T8" fmla="*/ 155 w 190"/>
                  <a:gd name="T9" fmla="*/ 29 h 130"/>
                  <a:gd name="T10" fmla="*/ 138 w 190"/>
                  <a:gd name="T11" fmla="*/ 39 h 130"/>
                  <a:gd name="T12" fmla="*/ 137 w 190"/>
                  <a:gd name="T13" fmla="*/ 25 h 130"/>
                  <a:gd name="T14" fmla="*/ 113 w 190"/>
                  <a:gd name="T15" fmla="*/ 39 h 130"/>
                  <a:gd name="T16" fmla="*/ 112 w 190"/>
                  <a:gd name="T17" fmla="*/ 25 h 130"/>
                  <a:gd name="T18" fmla="*/ 87 w 190"/>
                  <a:gd name="T19" fmla="*/ 39 h 130"/>
                  <a:gd name="T20" fmla="*/ 86 w 190"/>
                  <a:gd name="T21" fmla="*/ 25 h 130"/>
                  <a:gd name="T22" fmla="*/ 61 w 190"/>
                  <a:gd name="T23" fmla="*/ 39 h 130"/>
                  <a:gd name="T24" fmla="*/ 60 w 190"/>
                  <a:gd name="T25" fmla="*/ 25 h 130"/>
                  <a:gd name="T26" fmla="*/ 38 w 190"/>
                  <a:gd name="T27" fmla="*/ 39 h 130"/>
                  <a:gd name="T28" fmla="*/ 0 w 190"/>
                  <a:gd name="T29" fmla="*/ 0 h 130"/>
                  <a:gd name="T30" fmla="*/ 12 w 190"/>
                  <a:gd name="T31" fmla="*/ 130 h 130"/>
                  <a:gd name="T32" fmla="*/ 29 w 190"/>
                  <a:gd name="T33" fmla="*/ 82 h 130"/>
                  <a:gd name="T34" fmla="*/ 34 w 190"/>
                  <a:gd name="T35" fmla="*/ 130 h 130"/>
                  <a:gd name="T36" fmla="*/ 40 w 190"/>
                  <a:gd name="T37" fmla="*/ 82 h 130"/>
                  <a:gd name="T38" fmla="*/ 58 w 190"/>
                  <a:gd name="T39" fmla="*/ 130 h 130"/>
                  <a:gd name="T40" fmla="*/ 80 w 190"/>
                  <a:gd name="T41" fmla="*/ 124 h 130"/>
                  <a:gd name="T42" fmla="*/ 88 w 190"/>
                  <a:gd name="T43" fmla="*/ 105 h 130"/>
                  <a:gd name="T44" fmla="*/ 80 w 190"/>
                  <a:gd name="T45" fmla="*/ 99 h 130"/>
                  <a:gd name="T46" fmla="*/ 122 w 190"/>
                  <a:gd name="T47" fmla="*/ 98 h 130"/>
                  <a:gd name="T48" fmla="*/ 142 w 190"/>
                  <a:gd name="T49" fmla="*/ 98 h 130"/>
                  <a:gd name="T50" fmla="*/ 163 w 190"/>
                  <a:gd name="T51" fmla="*/ 99 h 130"/>
                  <a:gd name="T52" fmla="*/ 155 w 190"/>
                  <a:gd name="T53" fmla="*/ 105 h 130"/>
                  <a:gd name="T54" fmla="*/ 163 w 190"/>
                  <a:gd name="T55" fmla="*/ 124 h 130"/>
                  <a:gd name="T56" fmla="*/ 163 w 190"/>
                  <a:gd name="T57" fmla="*/ 129 h 130"/>
                  <a:gd name="T58" fmla="*/ 190 w 190"/>
                  <a:gd name="T59" fmla="*/ 130 h 130"/>
                  <a:gd name="T60" fmla="*/ 190 w 190"/>
                  <a:gd name="T61" fmla="*/ 60 h 130"/>
                  <a:gd name="T62" fmla="*/ 190 w 190"/>
                  <a:gd name="T63" fmla="*/ 27 h 130"/>
                  <a:gd name="T64" fmla="*/ 83 w 190"/>
                  <a:gd name="T65" fmla="*/ 90 h 130"/>
                  <a:gd name="T66" fmla="*/ 83 w 190"/>
                  <a:gd name="T67" fmla="*/ 63 h 130"/>
                  <a:gd name="T68" fmla="*/ 96 w 190"/>
                  <a:gd name="T69" fmla="*/ 77 h 130"/>
                  <a:gd name="T70" fmla="*/ 122 w 190"/>
                  <a:gd name="T71" fmla="*/ 90 h 130"/>
                  <a:gd name="T72" fmla="*/ 109 w 190"/>
                  <a:gd name="T73" fmla="*/ 77 h 130"/>
                  <a:gd name="T74" fmla="*/ 125 w 190"/>
                  <a:gd name="T75" fmla="*/ 64 h 130"/>
                  <a:gd name="T76" fmla="*/ 125 w 190"/>
                  <a:gd name="T77" fmla="*/ 89 h 130"/>
                  <a:gd name="T78" fmla="*/ 160 w 190"/>
                  <a:gd name="T79" fmla="*/ 90 h 130"/>
                  <a:gd name="T80" fmla="*/ 160 w 190"/>
                  <a:gd name="T81" fmla="*/ 63 h 130"/>
                  <a:gd name="T82" fmla="*/ 172 w 190"/>
                  <a:gd name="T83" fmla="*/ 7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0" h="130">
                    <a:moveTo>
                      <a:pt x="189" y="25"/>
                    </a:moveTo>
                    <a:cubicBezTo>
                      <a:pt x="189" y="25"/>
                      <a:pt x="189" y="25"/>
                      <a:pt x="188" y="25"/>
                    </a:cubicBezTo>
                    <a:cubicBezTo>
                      <a:pt x="188" y="25"/>
                      <a:pt x="188" y="25"/>
                      <a:pt x="187" y="25"/>
                    </a:cubicBezTo>
                    <a:cubicBezTo>
                      <a:pt x="185" y="26"/>
                      <a:pt x="185" y="26"/>
                      <a:pt x="185" y="26"/>
                    </a:cubicBezTo>
                    <a:cubicBezTo>
                      <a:pt x="182" y="29"/>
                      <a:pt x="182" y="29"/>
                      <a:pt x="182" y="29"/>
                    </a:cubicBezTo>
                    <a:cubicBezTo>
                      <a:pt x="175" y="33"/>
                      <a:pt x="175" y="33"/>
                      <a:pt x="175" y="33"/>
                    </a:cubicBezTo>
                    <a:cubicBezTo>
                      <a:pt x="172" y="35"/>
                      <a:pt x="172" y="35"/>
                      <a:pt x="172" y="35"/>
                    </a:cubicBezTo>
                    <a:cubicBezTo>
                      <a:pt x="165" y="39"/>
                      <a:pt x="165" y="39"/>
                      <a:pt x="165" y="39"/>
                    </a:cubicBezTo>
                    <a:cubicBezTo>
                      <a:pt x="164" y="39"/>
                      <a:pt x="164" y="39"/>
                      <a:pt x="164" y="39"/>
                    </a:cubicBezTo>
                    <a:cubicBezTo>
                      <a:pt x="164" y="38"/>
                      <a:pt x="164" y="38"/>
                      <a:pt x="164" y="38"/>
                    </a:cubicBezTo>
                    <a:cubicBezTo>
                      <a:pt x="164" y="27"/>
                      <a:pt x="164" y="27"/>
                      <a:pt x="164" y="27"/>
                    </a:cubicBezTo>
                    <a:cubicBezTo>
                      <a:pt x="164" y="26"/>
                      <a:pt x="164" y="25"/>
                      <a:pt x="163" y="25"/>
                    </a:cubicBezTo>
                    <a:cubicBezTo>
                      <a:pt x="163" y="25"/>
                      <a:pt x="163" y="25"/>
                      <a:pt x="162" y="25"/>
                    </a:cubicBezTo>
                    <a:cubicBezTo>
                      <a:pt x="162" y="25"/>
                      <a:pt x="162" y="25"/>
                      <a:pt x="161" y="25"/>
                    </a:cubicBezTo>
                    <a:cubicBezTo>
                      <a:pt x="155" y="29"/>
                      <a:pt x="155" y="29"/>
                      <a:pt x="155" y="29"/>
                    </a:cubicBezTo>
                    <a:cubicBezTo>
                      <a:pt x="152" y="31"/>
                      <a:pt x="152" y="31"/>
                      <a:pt x="152" y="31"/>
                    </a:cubicBezTo>
                    <a:cubicBezTo>
                      <a:pt x="139" y="39"/>
                      <a:pt x="139" y="39"/>
                      <a:pt x="139" y="39"/>
                    </a:cubicBezTo>
                    <a:cubicBezTo>
                      <a:pt x="138" y="39"/>
                      <a:pt x="138" y="39"/>
                      <a:pt x="138" y="39"/>
                    </a:cubicBezTo>
                    <a:cubicBezTo>
                      <a:pt x="138" y="27"/>
                      <a:pt x="138" y="27"/>
                      <a:pt x="138" y="27"/>
                    </a:cubicBezTo>
                    <a:cubicBezTo>
                      <a:pt x="138" y="26"/>
                      <a:pt x="138" y="25"/>
                      <a:pt x="137" y="25"/>
                    </a:cubicBezTo>
                    <a:cubicBezTo>
                      <a:pt x="137" y="25"/>
                      <a:pt x="137" y="25"/>
                      <a:pt x="137" y="25"/>
                    </a:cubicBezTo>
                    <a:cubicBezTo>
                      <a:pt x="136" y="25"/>
                      <a:pt x="136" y="25"/>
                      <a:pt x="136" y="25"/>
                    </a:cubicBezTo>
                    <a:cubicBezTo>
                      <a:pt x="125" y="32"/>
                      <a:pt x="125" y="32"/>
                      <a:pt x="125" y="32"/>
                    </a:cubicBezTo>
                    <a:cubicBezTo>
                      <a:pt x="113" y="39"/>
                      <a:pt x="113" y="39"/>
                      <a:pt x="113" y="39"/>
                    </a:cubicBezTo>
                    <a:cubicBezTo>
                      <a:pt x="112" y="39"/>
                      <a:pt x="112" y="39"/>
                      <a:pt x="112" y="39"/>
                    </a:cubicBezTo>
                    <a:cubicBezTo>
                      <a:pt x="112" y="27"/>
                      <a:pt x="112" y="27"/>
                      <a:pt x="112" y="27"/>
                    </a:cubicBezTo>
                    <a:cubicBezTo>
                      <a:pt x="112" y="26"/>
                      <a:pt x="112" y="25"/>
                      <a:pt x="112" y="25"/>
                    </a:cubicBezTo>
                    <a:cubicBezTo>
                      <a:pt x="111" y="25"/>
                      <a:pt x="111" y="25"/>
                      <a:pt x="111" y="25"/>
                    </a:cubicBezTo>
                    <a:cubicBezTo>
                      <a:pt x="110" y="25"/>
                      <a:pt x="110" y="25"/>
                      <a:pt x="110" y="25"/>
                    </a:cubicBezTo>
                    <a:cubicBezTo>
                      <a:pt x="87" y="39"/>
                      <a:pt x="87" y="39"/>
                      <a:pt x="87" y="39"/>
                    </a:cubicBezTo>
                    <a:cubicBezTo>
                      <a:pt x="87" y="39"/>
                      <a:pt x="87" y="39"/>
                      <a:pt x="87" y="39"/>
                    </a:cubicBezTo>
                    <a:cubicBezTo>
                      <a:pt x="87" y="27"/>
                      <a:pt x="87" y="27"/>
                      <a:pt x="87" y="27"/>
                    </a:cubicBezTo>
                    <a:cubicBezTo>
                      <a:pt x="87" y="26"/>
                      <a:pt x="86" y="25"/>
                      <a:pt x="86" y="25"/>
                    </a:cubicBezTo>
                    <a:cubicBezTo>
                      <a:pt x="85" y="25"/>
                      <a:pt x="85" y="25"/>
                      <a:pt x="85" y="25"/>
                    </a:cubicBezTo>
                    <a:cubicBezTo>
                      <a:pt x="84" y="25"/>
                      <a:pt x="84" y="25"/>
                      <a:pt x="84" y="25"/>
                    </a:cubicBezTo>
                    <a:cubicBezTo>
                      <a:pt x="61" y="39"/>
                      <a:pt x="61" y="39"/>
                      <a:pt x="61" y="39"/>
                    </a:cubicBezTo>
                    <a:cubicBezTo>
                      <a:pt x="61" y="39"/>
                      <a:pt x="61" y="39"/>
                      <a:pt x="61" y="39"/>
                    </a:cubicBezTo>
                    <a:cubicBezTo>
                      <a:pt x="61" y="27"/>
                      <a:pt x="61" y="27"/>
                      <a:pt x="61" y="27"/>
                    </a:cubicBezTo>
                    <a:cubicBezTo>
                      <a:pt x="61" y="26"/>
                      <a:pt x="60" y="25"/>
                      <a:pt x="60" y="25"/>
                    </a:cubicBezTo>
                    <a:cubicBezTo>
                      <a:pt x="59" y="25"/>
                      <a:pt x="59" y="25"/>
                      <a:pt x="59" y="25"/>
                    </a:cubicBezTo>
                    <a:cubicBezTo>
                      <a:pt x="58" y="25"/>
                      <a:pt x="58" y="25"/>
                      <a:pt x="58" y="25"/>
                    </a:cubicBezTo>
                    <a:cubicBezTo>
                      <a:pt x="38" y="39"/>
                      <a:pt x="38" y="39"/>
                      <a:pt x="38" y="39"/>
                    </a:cubicBezTo>
                    <a:cubicBezTo>
                      <a:pt x="38" y="0"/>
                      <a:pt x="38" y="0"/>
                      <a:pt x="38" y="0"/>
                    </a:cubicBezTo>
                    <a:cubicBezTo>
                      <a:pt x="38" y="0"/>
                      <a:pt x="38" y="0"/>
                      <a:pt x="38" y="0"/>
                    </a:cubicBezTo>
                    <a:cubicBezTo>
                      <a:pt x="37" y="0"/>
                      <a:pt x="0" y="0"/>
                      <a:pt x="0" y="0"/>
                    </a:cubicBezTo>
                    <a:cubicBezTo>
                      <a:pt x="0" y="0"/>
                      <a:pt x="0" y="0"/>
                      <a:pt x="0" y="0"/>
                    </a:cubicBezTo>
                    <a:cubicBezTo>
                      <a:pt x="0" y="130"/>
                      <a:pt x="0" y="130"/>
                      <a:pt x="0" y="130"/>
                    </a:cubicBezTo>
                    <a:cubicBezTo>
                      <a:pt x="12" y="130"/>
                      <a:pt x="12" y="130"/>
                      <a:pt x="12" y="130"/>
                    </a:cubicBezTo>
                    <a:cubicBezTo>
                      <a:pt x="12" y="86"/>
                      <a:pt x="12" y="86"/>
                      <a:pt x="12" y="86"/>
                    </a:cubicBezTo>
                    <a:cubicBezTo>
                      <a:pt x="12" y="84"/>
                      <a:pt x="14" y="82"/>
                      <a:pt x="15" y="82"/>
                    </a:cubicBezTo>
                    <a:cubicBezTo>
                      <a:pt x="29" y="82"/>
                      <a:pt x="29" y="82"/>
                      <a:pt x="29" y="82"/>
                    </a:cubicBezTo>
                    <a:cubicBezTo>
                      <a:pt x="31" y="82"/>
                      <a:pt x="31" y="82"/>
                      <a:pt x="31" y="82"/>
                    </a:cubicBezTo>
                    <a:cubicBezTo>
                      <a:pt x="33" y="82"/>
                      <a:pt x="34" y="84"/>
                      <a:pt x="34" y="86"/>
                    </a:cubicBezTo>
                    <a:cubicBezTo>
                      <a:pt x="34" y="130"/>
                      <a:pt x="34" y="130"/>
                      <a:pt x="34" y="130"/>
                    </a:cubicBezTo>
                    <a:cubicBezTo>
                      <a:pt x="37" y="130"/>
                      <a:pt x="37" y="130"/>
                      <a:pt x="37" y="130"/>
                    </a:cubicBezTo>
                    <a:cubicBezTo>
                      <a:pt x="37" y="86"/>
                      <a:pt x="37" y="86"/>
                      <a:pt x="37" y="86"/>
                    </a:cubicBezTo>
                    <a:cubicBezTo>
                      <a:pt x="37" y="84"/>
                      <a:pt x="38" y="82"/>
                      <a:pt x="40" y="82"/>
                    </a:cubicBezTo>
                    <a:cubicBezTo>
                      <a:pt x="55" y="82"/>
                      <a:pt x="55" y="82"/>
                      <a:pt x="55" y="82"/>
                    </a:cubicBezTo>
                    <a:cubicBezTo>
                      <a:pt x="57" y="82"/>
                      <a:pt x="58" y="84"/>
                      <a:pt x="58" y="86"/>
                    </a:cubicBezTo>
                    <a:cubicBezTo>
                      <a:pt x="58" y="130"/>
                      <a:pt x="58" y="130"/>
                      <a:pt x="58" y="130"/>
                    </a:cubicBezTo>
                    <a:cubicBezTo>
                      <a:pt x="80" y="130"/>
                      <a:pt x="80" y="130"/>
                      <a:pt x="80" y="130"/>
                    </a:cubicBezTo>
                    <a:cubicBezTo>
                      <a:pt x="80" y="129"/>
                      <a:pt x="80" y="129"/>
                      <a:pt x="80" y="129"/>
                    </a:cubicBezTo>
                    <a:cubicBezTo>
                      <a:pt x="80" y="124"/>
                      <a:pt x="80" y="124"/>
                      <a:pt x="80" y="124"/>
                    </a:cubicBezTo>
                    <a:cubicBezTo>
                      <a:pt x="80" y="124"/>
                      <a:pt x="81" y="123"/>
                      <a:pt x="81" y="123"/>
                    </a:cubicBezTo>
                    <a:cubicBezTo>
                      <a:pt x="88" y="123"/>
                      <a:pt x="88" y="123"/>
                      <a:pt x="88" y="123"/>
                    </a:cubicBezTo>
                    <a:cubicBezTo>
                      <a:pt x="88" y="105"/>
                      <a:pt x="88" y="105"/>
                      <a:pt x="88" y="105"/>
                    </a:cubicBezTo>
                    <a:cubicBezTo>
                      <a:pt x="81" y="105"/>
                      <a:pt x="81" y="105"/>
                      <a:pt x="81" y="105"/>
                    </a:cubicBezTo>
                    <a:cubicBezTo>
                      <a:pt x="81" y="105"/>
                      <a:pt x="80" y="104"/>
                      <a:pt x="80" y="104"/>
                    </a:cubicBezTo>
                    <a:cubicBezTo>
                      <a:pt x="80" y="99"/>
                      <a:pt x="80" y="99"/>
                      <a:pt x="80" y="99"/>
                    </a:cubicBezTo>
                    <a:cubicBezTo>
                      <a:pt x="80" y="99"/>
                      <a:pt x="81" y="98"/>
                      <a:pt x="81" y="98"/>
                    </a:cubicBezTo>
                    <a:cubicBezTo>
                      <a:pt x="101" y="98"/>
                      <a:pt x="101" y="98"/>
                      <a:pt x="101" y="98"/>
                    </a:cubicBezTo>
                    <a:cubicBezTo>
                      <a:pt x="122" y="98"/>
                      <a:pt x="122" y="98"/>
                      <a:pt x="122" y="98"/>
                    </a:cubicBezTo>
                    <a:cubicBezTo>
                      <a:pt x="122" y="98"/>
                      <a:pt x="122" y="98"/>
                      <a:pt x="122" y="98"/>
                    </a:cubicBezTo>
                    <a:cubicBezTo>
                      <a:pt x="125" y="98"/>
                      <a:pt x="125" y="98"/>
                      <a:pt x="125" y="98"/>
                    </a:cubicBezTo>
                    <a:cubicBezTo>
                      <a:pt x="142" y="98"/>
                      <a:pt x="142" y="98"/>
                      <a:pt x="142" y="98"/>
                    </a:cubicBezTo>
                    <a:cubicBezTo>
                      <a:pt x="142" y="98"/>
                      <a:pt x="142" y="98"/>
                      <a:pt x="142" y="98"/>
                    </a:cubicBezTo>
                    <a:cubicBezTo>
                      <a:pt x="162" y="98"/>
                      <a:pt x="162" y="98"/>
                      <a:pt x="162" y="98"/>
                    </a:cubicBezTo>
                    <a:cubicBezTo>
                      <a:pt x="162" y="98"/>
                      <a:pt x="163" y="99"/>
                      <a:pt x="163" y="99"/>
                    </a:cubicBezTo>
                    <a:cubicBezTo>
                      <a:pt x="163" y="104"/>
                      <a:pt x="163" y="104"/>
                      <a:pt x="163" y="104"/>
                    </a:cubicBezTo>
                    <a:cubicBezTo>
                      <a:pt x="163" y="104"/>
                      <a:pt x="162" y="105"/>
                      <a:pt x="162" y="105"/>
                    </a:cubicBezTo>
                    <a:cubicBezTo>
                      <a:pt x="155" y="105"/>
                      <a:pt x="155" y="105"/>
                      <a:pt x="155" y="105"/>
                    </a:cubicBezTo>
                    <a:cubicBezTo>
                      <a:pt x="155" y="123"/>
                      <a:pt x="155" y="123"/>
                      <a:pt x="155" y="123"/>
                    </a:cubicBezTo>
                    <a:cubicBezTo>
                      <a:pt x="162" y="123"/>
                      <a:pt x="162" y="123"/>
                      <a:pt x="162" y="123"/>
                    </a:cubicBezTo>
                    <a:cubicBezTo>
                      <a:pt x="162" y="123"/>
                      <a:pt x="163" y="124"/>
                      <a:pt x="163" y="124"/>
                    </a:cubicBezTo>
                    <a:cubicBezTo>
                      <a:pt x="163" y="129"/>
                      <a:pt x="163" y="129"/>
                      <a:pt x="163" y="129"/>
                    </a:cubicBezTo>
                    <a:cubicBezTo>
                      <a:pt x="163" y="129"/>
                      <a:pt x="163" y="129"/>
                      <a:pt x="163" y="129"/>
                    </a:cubicBezTo>
                    <a:cubicBezTo>
                      <a:pt x="163" y="129"/>
                      <a:pt x="163" y="129"/>
                      <a:pt x="163" y="129"/>
                    </a:cubicBezTo>
                    <a:cubicBezTo>
                      <a:pt x="163" y="130"/>
                      <a:pt x="163" y="130"/>
                      <a:pt x="163" y="130"/>
                    </a:cubicBezTo>
                    <a:cubicBezTo>
                      <a:pt x="190" y="130"/>
                      <a:pt x="190" y="130"/>
                      <a:pt x="190" y="130"/>
                    </a:cubicBezTo>
                    <a:cubicBezTo>
                      <a:pt x="190" y="130"/>
                      <a:pt x="190" y="130"/>
                      <a:pt x="190" y="130"/>
                    </a:cubicBezTo>
                    <a:cubicBezTo>
                      <a:pt x="190" y="129"/>
                      <a:pt x="190" y="129"/>
                      <a:pt x="190" y="129"/>
                    </a:cubicBezTo>
                    <a:cubicBezTo>
                      <a:pt x="190" y="74"/>
                      <a:pt x="190" y="74"/>
                      <a:pt x="190" y="74"/>
                    </a:cubicBezTo>
                    <a:cubicBezTo>
                      <a:pt x="190" y="60"/>
                      <a:pt x="190" y="60"/>
                      <a:pt x="190" y="60"/>
                    </a:cubicBezTo>
                    <a:cubicBezTo>
                      <a:pt x="190" y="57"/>
                      <a:pt x="190" y="57"/>
                      <a:pt x="190" y="57"/>
                    </a:cubicBezTo>
                    <a:cubicBezTo>
                      <a:pt x="190" y="46"/>
                      <a:pt x="190" y="46"/>
                      <a:pt x="190" y="46"/>
                    </a:cubicBezTo>
                    <a:cubicBezTo>
                      <a:pt x="190" y="27"/>
                      <a:pt x="190" y="27"/>
                      <a:pt x="190" y="27"/>
                    </a:cubicBezTo>
                    <a:cubicBezTo>
                      <a:pt x="190" y="26"/>
                      <a:pt x="190" y="25"/>
                      <a:pt x="189" y="25"/>
                    </a:cubicBezTo>
                    <a:close/>
                    <a:moveTo>
                      <a:pt x="84" y="90"/>
                    </a:moveTo>
                    <a:cubicBezTo>
                      <a:pt x="83" y="90"/>
                      <a:pt x="83" y="90"/>
                      <a:pt x="83" y="90"/>
                    </a:cubicBezTo>
                    <a:cubicBezTo>
                      <a:pt x="80" y="90"/>
                      <a:pt x="77" y="88"/>
                      <a:pt x="74" y="86"/>
                    </a:cubicBezTo>
                    <a:cubicBezTo>
                      <a:pt x="72" y="83"/>
                      <a:pt x="71" y="80"/>
                      <a:pt x="71" y="77"/>
                    </a:cubicBezTo>
                    <a:cubicBezTo>
                      <a:pt x="71" y="69"/>
                      <a:pt x="76" y="64"/>
                      <a:pt x="83" y="63"/>
                    </a:cubicBezTo>
                    <a:cubicBezTo>
                      <a:pt x="83" y="63"/>
                      <a:pt x="83" y="63"/>
                      <a:pt x="84" y="63"/>
                    </a:cubicBezTo>
                    <a:cubicBezTo>
                      <a:pt x="87" y="63"/>
                      <a:pt x="90" y="65"/>
                      <a:pt x="93" y="67"/>
                    </a:cubicBezTo>
                    <a:cubicBezTo>
                      <a:pt x="95" y="70"/>
                      <a:pt x="96" y="73"/>
                      <a:pt x="96" y="77"/>
                    </a:cubicBezTo>
                    <a:cubicBezTo>
                      <a:pt x="96" y="84"/>
                      <a:pt x="91" y="90"/>
                      <a:pt x="84" y="90"/>
                    </a:cubicBezTo>
                    <a:close/>
                    <a:moveTo>
                      <a:pt x="125" y="89"/>
                    </a:moveTo>
                    <a:cubicBezTo>
                      <a:pt x="124" y="89"/>
                      <a:pt x="123" y="90"/>
                      <a:pt x="122" y="90"/>
                    </a:cubicBezTo>
                    <a:cubicBezTo>
                      <a:pt x="122" y="90"/>
                      <a:pt x="122" y="90"/>
                      <a:pt x="121" y="90"/>
                    </a:cubicBezTo>
                    <a:cubicBezTo>
                      <a:pt x="118" y="90"/>
                      <a:pt x="115" y="88"/>
                      <a:pt x="112" y="86"/>
                    </a:cubicBezTo>
                    <a:cubicBezTo>
                      <a:pt x="110" y="83"/>
                      <a:pt x="109" y="80"/>
                      <a:pt x="109" y="77"/>
                    </a:cubicBezTo>
                    <a:cubicBezTo>
                      <a:pt x="109" y="69"/>
                      <a:pt x="114" y="64"/>
                      <a:pt x="121" y="63"/>
                    </a:cubicBezTo>
                    <a:cubicBezTo>
                      <a:pt x="122" y="63"/>
                      <a:pt x="122" y="63"/>
                      <a:pt x="122" y="63"/>
                    </a:cubicBezTo>
                    <a:cubicBezTo>
                      <a:pt x="123" y="63"/>
                      <a:pt x="124" y="64"/>
                      <a:pt x="125" y="64"/>
                    </a:cubicBezTo>
                    <a:cubicBezTo>
                      <a:pt x="127" y="64"/>
                      <a:pt x="129" y="66"/>
                      <a:pt x="131" y="67"/>
                    </a:cubicBezTo>
                    <a:cubicBezTo>
                      <a:pt x="133" y="70"/>
                      <a:pt x="135" y="73"/>
                      <a:pt x="135" y="77"/>
                    </a:cubicBezTo>
                    <a:cubicBezTo>
                      <a:pt x="135" y="83"/>
                      <a:pt x="130" y="88"/>
                      <a:pt x="125" y="89"/>
                    </a:cubicBezTo>
                    <a:close/>
                    <a:moveTo>
                      <a:pt x="164" y="89"/>
                    </a:moveTo>
                    <a:cubicBezTo>
                      <a:pt x="163" y="89"/>
                      <a:pt x="161" y="90"/>
                      <a:pt x="160" y="90"/>
                    </a:cubicBezTo>
                    <a:cubicBezTo>
                      <a:pt x="160" y="90"/>
                      <a:pt x="160" y="90"/>
                      <a:pt x="160" y="90"/>
                    </a:cubicBezTo>
                    <a:cubicBezTo>
                      <a:pt x="156" y="90"/>
                      <a:pt x="153" y="88"/>
                      <a:pt x="151" y="86"/>
                    </a:cubicBezTo>
                    <a:cubicBezTo>
                      <a:pt x="148" y="83"/>
                      <a:pt x="147" y="80"/>
                      <a:pt x="147" y="77"/>
                    </a:cubicBezTo>
                    <a:cubicBezTo>
                      <a:pt x="147" y="69"/>
                      <a:pt x="153" y="64"/>
                      <a:pt x="160" y="63"/>
                    </a:cubicBezTo>
                    <a:cubicBezTo>
                      <a:pt x="160" y="63"/>
                      <a:pt x="160" y="63"/>
                      <a:pt x="160" y="63"/>
                    </a:cubicBezTo>
                    <a:cubicBezTo>
                      <a:pt x="163" y="63"/>
                      <a:pt x="167" y="65"/>
                      <a:pt x="169" y="67"/>
                    </a:cubicBezTo>
                    <a:cubicBezTo>
                      <a:pt x="171" y="69"/>
                      <a:pt x="172" y="71"/>
                      <a:pt x="172" y="73"/>
                    </a:cubicBezTo>
                    <a:cubicBezTo>
                      <a:pt x="173" y="74"/>
                      <a:pt x="173" y="75"/>
                      <a:pt x="173" y="77"/>
                    </a:cubicBezTo>
                    <a:cubicBezTo>
                      <a:pt x="173" y="82"/>
                      <a:pt x="169" y="87"/>
                      <a:pt x="164" y="89"/>
                    </a:cubicBez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32" name="Freeform 365"/>
              <p:cNvSpPr>
                <a:spLocks/>
              </p:cNvSpPr>
              <p:nvPr/>
            </p:nvSpPr>
            <p:spPr bwMode="auto">
              <a:xfrm>
                <a:off x="4662488" y="5748984"/>
                <a:ext cx="41275" cy="57150"/>
              </a:xfrm>
              <a:custGeom>
                <a:avLst/>
                <a:gdLst>
                  <a:gd name="T0" fmla="*/ 0 w 26"/>
                  <a:gd name="T1" fmla="*/ 0 h 36"/>
                  <a:gd name="T2" fmla="*/ 0 w 26"/>
                  <a:gd name="T3" fmla="*/ 36 h 36"/>
                  <a:gd name="T4" fmla="*/ 12 w 26"/>
                  <a:gd name="T5" fmla="*/ 36 h 36"/>
                  <a:gd name="T6" fmla="*/ 26 w 26"/>
                  <a:gd name="T7" fmla="*/ 36 h 36"/>
                  <a:gd name="T8" fmla="*/ 26 w 26"/>
                  <a:gd name="T9" fmla="*/ 0 h 36"/>
                  <a:gd name="T10" fmla="*/ 12 w 26"/>
                  <a:gd name="T11" fmla="*/ 0 h 36"/>
                  <a:gd name="T12" fmla="*/ 0 w 26"/>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6" h="36">
                    <a:moveTo>
                      <a:pt x="0" y="0"/>
                    </a:moveTo>
                    <a:lnTo>
                      <a:pt x="0" y="36"/>
                    </a:lnTo>
                    <a:lnTo>
                      <a:pt x="12" y="36"/>
                    </a:lnTo>
                    <a:lnTo>
                      <a:pt x="26" y="36"/>
                    </a:lnTo>
                    <a:lnTo>
                      <a:pt x="26" y="0"/>
                    </a:lnTo>
                    <a:lnTo>
                      <a:pt x="12" y="0"/>
                    </a:lnTo>
                    <a:lnTo>
                      <a:pt x="0" y="0"/>
                    </a:ln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33" name="Freeform 366"/>
              <p:cNvSpPr>
                <a:spLocks/>
              </p:cNvSpPr>
              <p:nvPr/>
            </p:nvSpPr>
            <p:spPr bwMode="auto">
              <a:xfrm>
                <a:off x="4789488" y="5748984"/>
                <a:ext cx="44450" cy="57150"/>
              </a:xfrm>
              <a:custGeom>
                <a:avLst/>
                <a:gdLst>
                  <a:gd name="T0" fmla="*/ 14 w 28"/>
                  <a:gd name="T1" fmla="*/ 0 h 36"/>
                  <a:gd name="T2" fmla="*/ 0 w 28"/>
                  <a:gd name="T3" fmla="*/ 0 h 36"/>
                  <a:gd name="T4" fmla="*/ 0 w 28"/>
                  <a:gd name="T5" fmla="*/ 36 h 36"/>
                  <a:gd name="T6" fmla="*/ 14 w 28"/>
                  <a:gd name="T7" fmla="*/ 36 h 36"/>
                  <a:gd name="T8" fmla="*/ 14 w 28"/>
                  <a:gd name="T9" fmla="*/ 36 h 36"/>
                  <a:gd name="T10" fmla="*/ 28 w 28"/>
                  <a:gd name="T11" fmla="*/ 36 h 36"/>
                  <a:gd name="T12" fmla="*/ 28 w 28"/>
                  <a:gd name="T13" fmla="*/ 0 h 36"/>
                  <a:gd name="T14" fmla="*/ 14 w 28"/>
                  <a:gd name="T15" fmla="*/ 0 h 36"/>
                  <a:gd name="T16" fmla="*/ 14 w 28"/>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6">
                    <a:moveTo>
                      <a:pt x="14" y="0"/>
                    </a:moveTo>
                    <a:lnTo>
                      <a:pt x="0" y="0"/>
                    </a:lnTo>
                    <a:lnTo>
                      <a:pt x="0" y="36"/>
                    </a:lnTo>
                    <a:lnTo>
                      <a:pt x="14" y="36"/>
                    </a:lnTo>
                    <a:lnTo>
                      <a:pt x="14" y="36"/>
                    </a:lnTo>
                    <a:lnTo>
                      <a:pt x="28" y="36"/>
                    </a:lnTo>
                    <a:lnTo>
                      <a:pt x="28" y="0"/>
                    </a:lnTo>
                    <a:lnTo>
                      <a:pt x="14" y="0"/>
                    </a:lnTo>
                    <a:lnTo>
                      <a:pt x="14" y="0"/>
                    </a:ln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34" name="Freeform 367"/>
              <p:cNvSpPr>
                <a:spLocks/>
              </p:cNvSpPr>
              <p:nvPr/>
            </p:nvSpPr>
            <p:spPr bwMode="auto">
              <a:xfrm>
                <a:off x="4725988" y="5748984"/>
                <a:ext cx="44450" cy="57150"/>
              </a:xfrm>
              <a:custGeom>
                <a:avLst/>
                <a:gdLst>
                  <a:gd name="T0" fmla="*/ 14 w 28"/>
                  <a:gd name="T1" fmla="*/ 0 h 36"/>
                  <a:gd name="T2" fmla="*/ 14 w 28"/>
                  <a:gd name="T3" fmla="*/ 0 h 36"/>
                  <a:gd name="T4" fmla="*/ 0 w 28"/>
                  <a:gd name="T5" fmla="*/ 0 h 36"/>
                  <a:gd name="T6" fmla="*/ 0 w 28"/>
                  <a:gd name="T7" fmla="*/ 36 h 36"/>
                  <a:gd name="T8" fmla="*/ 14 w 28"/>
                  <a:gd name="T9" fmla="*/ 36 h 36"/>
                  <a:gd name="T10" fmla="*/ 14 w 28"/>
                  <a:gd name="T11" fmla="*/ 36 h 36"/>
                  <a:gd name="T12" fmla="*/ 20 w 28"/>
                  <a:gd name="T13" fmla="*/ 36 h 36"/>
                  <a:gd name="T14" fmla="*/ 28 w 28"/>
                  <a:gd name="T15" fmla="*/ 36 h 36"/>
                  <a:gd name="T16" fmla="*/ 28 w 28"/>
                  <a:gd name="T17" fmla="*/ 0 h 36"/>
                  <a:gd name="T18" fmla="*/ 20 w 28"/>
                  <a:gd name="T19" fmla="*/ 0 h 36"/>
                  <a:gd name="T20" fmla="*/ 14 w 28"/>
                  <a:gd name="T2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36">
                    <a:moveTo>
                      <a:pt x="14" y="0"/>
                    </a:moveTo>
                    <a:lnTo>
                      <a:pt x="14" y="0"/>
                    </a:lnTo>
                    <a:lnTo>
                      <a:pt x="0" y="0"/>
                    </a:lnTo>
                    <a:lnTo>
                      <a:pt x="0" y="36"/>
                    </a:lnTo>
                    <a:lnTo>
                      <a:pt x="14" y="36"/>
                    </a:lnTo>
                    <a:lnTo>
                      <a:pt x="14" y="36"/>
                    </a:lnTo>
                    <a:lnTo>
                      <a:pt x="20" y="36"/>
                    </a:lnTo>
                    <a:lnTo>
                      <a:pt x="28" y="36"/>
                    </a:lnTo>
                    <a:lnTo>
                      <a:pt x="28" y="0"/>
                    </a:lnTo>
                    <a:lnTo>
                      <a:pt x="20" y="0"/>
                    </a:lnTo>
                    <a:lnTo>
                      <a:pt x="14" y="0"/>
                    </a:ln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35" name="Freeform 368"/>
              <p:cNvSpPr>
                <a:spLocks/>
              </p:cNvSpPr>
              <p:nvPr/>
            </p:nvSpPr>
            <p:spPr bwMode="auto">
              <a:xfrm>
                <a:off x="4602163" y="5634684"/>
                <a:ext cx="57150" cy="57150"/>
              </a:xfrm>
              <a:custGeom>
                <a:avLst/>
                <a:gdLst>
                  <a:gd name="T0" fmla="*/ 0 w 18"/>
                  <a:gd name="T1" fmla="*/ 15 h 18"/>
                  <a:gd name="T2" fmla="*/ 7 w 18"/>
                  <a:gd name="T3" fmla="*/ 18 h 18"/>
                  <a:gd name="T4" fmla="*/ 8 w 18"/>
                  <a:gd name="T5" fmla="*/ 18 h 18"/>
                  <a:gd name="T6" fmla="*/ 8 w 18"/>
                  <a:gd name="T7" fmla="*/ 18 h 18"/>
                  <a:gd name="T8" fmla="*/ 18 w 18"/>
                  <a:gd name="T9" fmla="*/ 8 h 18"/>
                  <a:gd name="T10" fmla="*/ 15 w 18"/>
                  <a:gd name="T11" fmla="*/ 0 h 18"/>
                  <a:gd name="T12" fmla="*/ 0 w 18"/>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0" y="15"/>
                    </a:moveTo>
                    <a:cubicBezTo>
                      <a:pt x="2" y="17"/>
                      <a:pt x="5" y="18"/>
                      <a:pt x="7" y="18"/>
                    </a:cubicBezTo>
                    <a:cubicBezTo>
                      <a:pt x="8" y="18"/>
                      <a:pt x="8" y="18"/>
                      <a:pt x="8" y="18"/>
                    </a:cubicBezTo>
                    <a:cubicBezTo>
                      <a:pt x="8" y="18"/>
                      <a:pt x="8" y="18"/>
                      <a:pt x="8" y="18"/>
                    </a:cubicBezTo>
                    <a:cubicBezTo>
                      <a:pt x="13" y="18"/>
                      <a:pt x="18" y="13"/>
                      <a:pt x="18" y="8"/>
                    </a:cubicBezTo>
                    <a:cubicBezTo>
                      <a:pt x="18" y="5"/>
                      <a:pt x="17" y="2"/>
                      <a:pt x="15" y="0"/>
                    </a:cubicBez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36" name="Freeform 369"/>
              <p:cNvSpPr>
                <a:spLocks/>
              </p:cNvSpPr>
              <p:nvPr/>
            </p:nvSpPr>
            <p:spPr bwMode="auto">
              <a:xfrm>
                <a:off x="4592638" y="5625159"/>
                <a:ext cx="57150" cy="57150"/>
              </a:xfrm>
              <a:custGeom>
                <a:avLst/>
                <a:gdLst>
                  <a:gd name="T0" fmla="*/ 11 w 18"/>
                  <a:gd name="T1" fmla="*/ 0 h 18"/>
                  <a:gd name="T2" fmla="*/ 11 w 18"/>
                  <a:gd name="T3" fmla="*/ 0 h 18"/>
                  <a:gd name="T4" fmla="*/ 10 w 18"/>
                  <a:gd name="T5" fmla="*/ 0 h 18"/>
                  <a:gd name="T6" fmla="*/ 0 w 18"/>
                  <a:gd name="T7" fmla="*/ 11 h 18"/>
                  <a:gd name="T8" fmla="*/ 3 w 18"/>
                  <a:gd name="T9" fmla="*/ 18 h 18"/>
                  <a:gd name="T10" fmla="*/ 18 w 18"/>
                  <a:gd name="T11" fmla="*/ 3 h 18"/>
                  <a:gd name="T12" fmla="*/ 11 w 18"/>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11" y="0"/>
                    </a:moveTo>
                    <a:cubicBezTo>
                      <a:pt x="11" y="0"/>
                      <a:pt x="11" y="0"/>
                      <a:pt x="11" y="0"/>
                    </a:cubicBezTo>
                    <a:cubicBezTo>
                      <a:pt x="10" y="0"/>
                      <a:pt x="10" y="0"/>
                      <a:pt x="10" y="0"/>
                    </a:cubicBezTo>
                    <a:cubicBezTo>
                      <a:pt x="5" y="0"/>
                      <a:pt x="0" y="5"/>
                      <a:pt x="0" y="11"/>
                    </a:cubicBezTo>
                    <a:cubicBezTo>
                      <a:pt x="0" y="13"/>
                      <a:pt x="1" y="16"/>
                      <a:pt x="3" y="18"/>
                    </a:cubicBezTo>
                    <a:cubicBezTo>
                      <a:pt x="18" y="3"/>
                      <a:pt x="18" y="3"/>
                      <a:pt x="18" y="3"/>
                    </a:cubicBezTo>
                    <a:cubicBezTo>
                      <a:pt x="16" y="1"/>
                      <a:pt x="13" y="0"/>
                      <a:pt x="11" y="0"/>
                    </a:cubicBez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37" name="Freeform 370"/>
              <p:cNvSpPr>
                <a:spLocks noEditPoints="1"/>
              </p:cNvSpPr>
              <p:nvPr/>
            </p:nvSpPr>
            <p:spPr bwMode="auto">
              <a:xfrm>
                <a:off x="4584701" y="5614046"/>
                <a:ext cx="80963" cy="87313"/>
              </a:xfrm>
              <a:custGeom>
                <a:avLst/>
                <a:gdLst>
                  <a:gd name="T0" fmla="*/ 13 w 25"/>
                  <a:gd name="T1" fmla="*/ 0 h 27"/>
                  <a:gd name="T2" fmla="*/ 12 w 25"/>
                  <a:gd name="T3" fmla="*/ 0 h 27"/>
                  <a:gd name="T4" fmla="*/ 0 w 25"/>
                  <a:gd name="T5" fmla="*/ 14 h 27"/>
                  <a:gd name="T6" fmla="*/ 3 w 25"/>
                  <a:gd name="T7" fmla="*/ 23 h 27"/>
                  <a:gd name="T8" fmla="*/ 12 w 25"/>
                  <a:gd name="T9" fmla="*/ 27 h 27"/>
                  <a:gd name="T10" fmla="*/ 13 w 25"/>
                  <a:gd name="T11" fmla="*/ 27 h 27"/>
                  <a:gd name="T12" fmla="*/ 25 w 25"/>
                  <a:gd name="T13" fmla="*/ 14 h 27"/>
                  <a:gd name="T14" fmla="*/ 22 w 25"/>
                  <a:gd name="T15" fmla="*/ 4 h 27"/>
                  <a:gd name="T16" fmla="*/ 13 w 25"/>
                  <a:gd name="T17" fmla="*/ 0 h 27"/>
                  <a:gd name="T18" fmla="*/ 13 w 25"/>
                  <a:gd name="T19" fmla="*/ 24 h 27"/>
                  <a:gd name="T20" fmla="*/ 13 w 25"/>
                  <a:gd name="T21" fmla="*/ 24 h 27"/>
                  <a:gd name="T22" fmla="*/ 12 w 25"/>
                  <a:gd name="T23" fmla="*/ 24 h 27"/>
                  <a:gd name="T24" fmla="*/ 5 w 25"/>
                  <a:gd name="T25" fmla="*/ 21 h 27"/>
                  <a:gd name="T26" fmla="*/ 2 w 25"/>
                  <a:gd name="T27" fmla="*/ 14 h 27"/>
                  <a:gd name="T28" fmla="*/ 12 w 25"/>
                  <a:gd name="T29" fmla="*/ 3 h 27"/>
                  <a:gd name="T30" fmla="*/ 13 w 25"/>
                  <a:gd name="T31" fmla="*/ 3 h 27"/>
                  <a:gd name="T32" fmla="*/ 13 w 25"/>
                  <a:gd name="T33" fmla="*/ 3 h 27"/>
                  <a:gd name="T34" fmla="*/ 20 w 25"/>
                  <a:gd name="T35" fmla="*/ 6 h 27"/>
                  <a:gd name="T36" fmla="*/ 23 w 25"/>
                  <a:gd name="T37" fmla="*/ 14 h 27"/>
                  <a:gd name="T38" fmla="*/ 13 w 25"/>
                  <a:gd name="T3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27">
                    <a:moveTo>
                      <a:pt x="13" y="0"/>
                    </a:moveTo>
                    <a:cubicBezTo>
                      <a:pt x="12" y="0"/>
                      <a:pt x="12" y="0"/>
                      <a:pt x="12" y="0"/>
                    </a:cubicBezTo>
                    <a:cubicBezTo>
                      <a:pt x="5" y="1"/>
                      <a:pt x="0" y="6"/>
                      <a:pt x="0" y="14"/>
                    </a:cubicBezTo>
                    <a:cubicBezTo>
                      <a:pt x="0" y="17"/>
                      <a:pt x="1" y="20"/>
                      <a:pt x="3" y="23"/>
                    </a:cubicBezTo>
                    <a:cubicBezTo>
                      <a:pt x="6" y="25"/>
                      <a:pt x="9" y="27"/>
                      <a:pt x="12" y="27"/>
                    </a:cubicBezTo>
                    <a:cubicBezTo>
                      <a:pt x="12" y="27"/>
                      <a:pt x="12" y="27"/>
                      <a:pt x="13" y="27"/>
                    </a:cubicBezTo>
                    <a:cubicBezTo>
                      <a:pt x="20" y="27"/>
                      <a:pt x="25" y="21"/>
                      <a:pt x="25" y="14"/>
                    </a:cubicBezTo>
                    <a:cubicBezTo>
                      <a:pt x="25" y="10"/>
                      <a:pt x="24" y="7"/>
                      <a:pt x="22" y="4"/>
                    </a:cubicBezTo>
                    <a:cubicBezTo>
                      <a:pt x="19" y="2"/>
                      <a:pt x="16" y="0"/>
                      <a:pt x="13" y="0"/>
                    </a:cubicBezTo>
                    <a:close/>
                    <a:moveTo>
                      <a:pt x="13" y="24"/>
                    </a:moveTo>
                    <a:cubicBezTo>
                      <a:pt x="13" y="24"/>
                      <a:pt x="13" y="24"/>
                      <a:pt x="13" y="24"/>
                    </a:cubicBezTo>
                    <a:cubicBezTo>
                      <a:pt x="12" y="24"/>
                      <a:pt x="12" y="24"/>
                      <a:pt x="12" y="24"/>
                    </a:cubicBezTo>
                    <a:cubicBezTo>
                      <a:pt x="10" y="24"/>
                      <a:pt x="7" y="23"/>
                      <a:pt x="5" y="21"/>
                    </a:cubicBezTo>
                    <a:cubicBezTo>
                      <a:pt x="3" y="19"/>
                      <a:pt x="2" y="16"/>
                      <a:pt x="2" y="14"/>
                    </a:cubicBezTo>
                    <a:cubicBezTo>
                      <a:pt x="2" y="8"/>
                      <a:pt x="7" y="3"/>
                      <a:pt x="12" y="3"/>
                    </a:cubicBezTo>
                    <a:cubicBezTo>
                      <a:pt x="13" y="3"/>
                      <a:pt x="13" y="3"/>
                      <a:pt x="13" y="3"/>
                    </a:cubicBezTo>
                    <a:cubicBezTo>
                      <a:pt x="13" y="3"/>
                      <a:pt x="13" y="3"/>
                      <a:pt x="13" y="3"/>
                    </a:cubicBezTo>
                    <a:cubicBezTo>
                      <a:pt x="15" y="3"/>
                      <a:pt x="18" y="4"/>
                      <a:pt x="20" y="6"/>
                    </a:cubicBezTo>
                    <a:cubicBezTo>
                      <a:pt x="22" y="8"/>
                      <a:pt x="23" y="11"/>
                      <a:pt x="23" y="14"/>
                    </a:cubicBezTo>
                    <a:cubicBezTo>
                      <a:pt x="23" y="19"/>
                      <a:pt x="18" y="24"/>
                      <a:pt x="13" y="24"/>
                    </a:cubicBez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38" name="Freeform 371"/>
              <p:cNvSpPr>
                <a:spLocks/>
              </p:cNvSpPr>
              <p:nvPr/>
            </p:nvSpPr>
            <p:spPr bwMode="auto">
              <a:xfrm>
                <a:off x="4722813" y="5634684"/>
                <a:ext cx="57150" cy="57150"/>
              </a:xfrm>
              <a:custGeom>
                <a:avLst/>
                <a:gdLst>
                  <a:gd name="T0" fmla="*/ 11 w 18"/>
                  <a:gd name="T1" fmla="*/ 4 h 18"/>
                  <a:gd name="T2" fmla="*/ 0 w 18"/>
                  <a:gd name="T3" fmla="*/ 15 h 18"/>
                  <a:gd name="T4" fmla="*/ 7 w 18"/>
                  <a:gd name="T5" fmla="*/ 18 h 18"/>
                  <a:gd name="T6" fmla="*/ 8 w 18"/>
                  <a:gd name="T7" fmla="*/ 18 h 18"/>
                  <a:gd name="T8" fmla="*/ 8 w 18"/>
                  <a:gd name="T9" fmla="*/ 18 h 18"/>
                  <a:gd name="T10" fmla="*/ 11 w 18"/>
                  <a:gd name="T11" fmla="*/ 17 h 18"/>
                  <a:gd name="T12" fmla="*/ 18 w 18"/>
                  <a:gd name="T13" fmla="*/ 8 h 18"/>
                  <a:gd name="T14" fmla="*/ 15 w 18"/>
                  <a:gd name="T15" fmla="*/ 0 h 18"/>
                  <a:gd name="T16" fmla="*/ 11 w 18"/>
                  <a:gd name="T17"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1" y="4"/>
                    </a:moveTo>
                    <a:cubicBezTo>
                      <a:pt x="0" y="15"/>
                      <a:pt x="0" y="15"/>
                      <a:pt x="0" y="15"/>
                    </a:cubicBezTo>
                    <a:cubicBezTo>
                      <a:pt x="2" y="17"/>
                      <a:pt x="5" y="18"/>
                      <a:pt x="7" y="18"/>
                    </a:cubicBezTo>
                    <a:cubicBezTo>
                      <a:pt x="8" y="18"/>
                      <a:pt x="8" y="18"/>
                      <a:pt x="8" y="18"/>
                    </a:cubicBezTo>
                    <a:cubicBezTo>
                      <a:pt x="8" y="18"/>
                      <a:pt x="8" y="18"/>
                      <a:pt x="8" y="18"/>
                    </a:cubicBezTo>
                    <a:cubicBezTo>
                      <a:pt x="9" y="18"/>
                      <a:pt x="10" y="18"/>
                      <a:pt x="11" y="17"/>
                    </a:cubicBezTo>
                    <a:cubicBezTo>
                      <a:pt x="15" y="16"/>
                      <a:pt x="18" y="12"/>
                      <a:pt x="18" y="8"/>
                    </a:cubicBezTo>
                    <a:cubicBezTo>
                      <a:pt x="18" y="5"/>
                      <a:pt x="17" y="2"/>
                      <a:pt x="15" y="0"/>
                    </a:cubicBezTo>
                    <a:lnTo>
                      <a:pt x="1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39" name="Freeform 372"/>
              <p:cNvSpPr>
                <a:spLocks/>
              </p:cNvSpPr>
              <p:nvPr/>
            </p:nvSpPr>
            <p:spPr bwMode="auto">
              <a:xfrm>
                <a:off x="4713288" y="5625159"/>
                <a:ext cx="57150" cy="57150"/>
              </a:xfrm>
              <a:custGeom>
                <a:avLst/>
                <a:gdLst>
                  <a:gd name="T0" fmla="*/ 18 w 18"/>
                  <a:gd name="T1" fmla="*/ 3 h 18"/>
                  <a:gd name="T2" fmla="*/ 14 w 18"/>
                  <a:gd name="T3" fmla="*/ 1 h 18"/>
                  <a:gd name="T4" fmla="*/ 11 w 18"/>
                  <a:gd name="T5" fmla="*/ 0 h 18"/>
                  <a:gd name="T6" fmla="*/ 11 w 18"/>
                  <a:gd name="T7" fmla="*/ 0 h 18"/>
                  <a:gd name="T8" fmla="*/ 10 w 18"/>
                  <a:gd name="T9" fmla="*/ 0 h 18"/>
                  <a:gd name="T10" fmla="*/ 0 w 18"/>
                  <a:gd name="T11" fmla="*/ 11 h 18"/>
                  <a:gd name="T12" fmla="*/ 3 w 18"/>
                  <a:gd name="T13" fmla="*/ 18 h 18"/>
                  <a:gd name="T14" fmla="*/ 14 w 18"/>
                  <a:gd name="T15" fmla="*/ 7 h 18"/>
                  <a:gd name="T16" fmla="*/ 18 w 18"/>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8" y="3"/>
                    </a:moveTo>
                    <a:cubicBezTo>
                      <a:pt x="17" y="2"/>
                      <a:pt x="15" y="1"/>
                      <a:pt x="14" y="1"/>
                    </a:cubicBezTo>
                    <a:cubicBezTo>
                      <a:pt x="13" y="0"/>
                      <a:pt x="12" y="0"/>
                      <a:pt x="11" y="0"/>
                    </a:cubicBezTo>
                    <a:cubicBezTo>
                      <a:pt x="11" y="0"/>
                      <a:pt x="11" y="0"/>
                      <a:pt x="11" y="0"/>
                    </a:cubicBezTo>
                    <a:cubicBezTo>
                      <a:pt x="10" y="0"/>
                      <a:pt x="10" y="0"/>
                      <a:pt x="10" y="0"/>
                    </a:cubicBezTo>
                    <a:cubicBezTo>
                      <a:pt x="5" y="0"/>
                      <a:pt x="0" y="5"/>
                      <a:pt x="0" y="11"/>
                    </a:cubicBezTo>
                    <a:cubicBezTo>
                      <a:pt x="0" y="13"/>
                      <a:pt x="1" y="16"/>
                      <a:pt x="3" y="18"/>
                    </a:cubicBezTo>
                    <a:cubicBezTo>
                      <a:pt x="14" y="7"/>
                      <a:pt x="14" y="7"/>
                      <a:pt x="14" y="7"/>
                    </a:cubicBezTo>
                    <a:lnTo>
                      <a:pt x="18" y="3"/>
                    </a:ln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40" name="Freeform 373"/>
              <p:cNvSpPr>
                <a:spLocks noEditPoints="1"/>
              </p:cNvSpPr>
              <p:nvPr/>
            </p:nvSpPr>
            <p:spPr bwMode="auto">
              <a:xfrm>
                <a:off x="4706938" y="5614046"/>
                <a:ext cx="82550" cy="87313"/>
              </a:xfrm>
              <a:custGeom>
                <a:avLst/>
                <a:gdLst>
                  <a:gd name="T0" fmla="*/ 16 w 26"/>
                  <a:gd name="T1" fmla="*/ 1 h 27"/>
                  <a:gd name="T2" fmla="*/ 13 w 26"/>
                  <a:gd name="T3" fmla="*/ 0 h 27"/>
                  <a:gd name="T4" fmla="*/ 12 w 26"/>
                  <a:gd name="T5" fmla="*/ 0 h 27"/>
                  <a:gd name="T6" fmla="*/ 0 w 26"/>
                  <a:gd name="T7" fmla="*/ 14 h 27"/>
                  <a:gd name="T8" fmla="*/ 3 w 26"/>
                  <a:gd name="T9" fmla="*/ 23 h 27"/>
                  <a:gd name="T10" fmla="*/ 12 w 26"/>
                  <a:gd name="T11" fmla="*/ 27 h 27"/>
                  <a:gd name="T12" fmla="*/ 13 w 26"/>
                  <a:gd name="T13" fmla="*/ 27 h 27"/>
                  <a:gd name="T14" fmla="*/ 16 w 26"/>
                  <a:gd name="T15" fmla="*/ 26 h 27"/>
                  <a:gd name="T16" fmla="*/ 26 w 26"/>
                  <a:gd name="T17" fmla="*/ 14 h 27"/>
                  <a:gd name="T18" fmla="*/ 22 w 26"/>
                  <a:gd name="T19" fmla="*/ 4 h 27"/>
                  <a:gd name="T20" fmla="*/ 16 w 26"/>
                  <a:gd name="T21" fmla="*/ 1 h 27"/>
                  <a:gd name="T22" fmla="*/ 16 w 26"/>
                  <a:gd name="T23" fmla="*/ 23 h 27"/>
                  <a:gd name="T24" fmla="*/ 13 w 26"/>
                  <a:gd name="T25" fmla="*/ 24 h 27"/>
                  <a:gd name="T26" fmla="*/ 13 w 26"/>
                  <a:gd name="T27" fmla="*/ 24 h 27"/>
                  <a:gd name="T28" fmla="*/ 12 w 26"/>
                  <a:gd name="T29" fmla="*/ 24 h 27"/>
                  <a:gd name="T30" fmla="*/ 5 w 26"/>
                  <a:gd name="T31" fmla="*/ 21 h 27"/>
                  <a:gd name="T32" fmla="*/ 2 w 26"/>
                  <a:gd name="T33" fmla="*/ 14 h 27"/>
                  <a:gd name="T34" fmla="*/ 12 w 26"/>
                  <a:gd name="T35" fmla="*/ 3 h 27"/>
                  <a:gd name="T36" fmla="*/ 13 w 26"/>
                  <a:gd name="T37" fmla="*/ 3 h 27"/>
                  <a:gd name="T38" fmla="*/ 13 w 26"/>
                  <a:gd name="T39" fmla="*/ 3 h 27"/>
                  <a:gd name="T40" fmla="*/ 16 w 26"/>
                  <a:gd name="T41" fmla="*/ 4 h 27"/>
                  <a:gd name="T42" fmla="*/ 20 w 26"/>
                  <a:gd name="T43" fmla="*/ 6 h 27"/>
                  <a:gd name="T44" fmla="*/ 23 w 26"/>
                  <a:gd name="T45" fmla="*/ 14 h 27"/>
                  <a:gd name="T46" fmla="*/ 16 w 26"/>
                  <a:gd name="T4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27">
                    <a:moveTo>
                      <a:pt x="16" y="1"/>
                    </a:moveTo>
                    <a:cubicBezTo>
                      <a:pt x="15" y="1"/>
                      <a:pt x="14" y="0"/>
                      <a:pt x="13" y="0"/>
                    </a:cubicBezTo>
                    <a:cubicBezTo>
                      <a:pt x="13" y="0"/>
                      <a:pt x="13" y="0"/>
                      <a:pt x="12" y="0"/>
                    </a:cubicBezTo>
                    <a:cubicBezTo>
                      <a:pt x="5" y="1"/>
                      <a:pt x="0" y="6"/>
                      <a:pt x="0" y="14"/>
                    </a:cubicBezTo>
                    <a:cubicBezTo>
                      <a:pt x="0" y="17"/>
                      <a:pt x="1" y="20"/>
                      <a:pt x="3" y="23"/>
                    </a:cubicBezTo>
                    <a:cubicBezTo>
                      <a:pt x="6" y="25"/>
                      <a:pt x="9" y="27"/>
                      <a:pt x="12" y="27"/>
                    </a:cubicBezTo>
                    <a:cubicBezTo>
                      <a:pt x="13" y="27"/>
                      <a:pt x="13" y="27"/>
                      <a:pt x="13" y="27"/>
                    </a:cubicBezTo>
                    <a:cubicBezTo>
                      <a:pt x="14" y="27"/>
                      <a:pt x="15" y="26"/>
                      <a:pt x="16" y="26"/>
                    </a:cubicBezTo>
                    <a:cubicBezTo>
                      <a:pt x="21" y="25"/>
                      <a:pt x="26" y="20"/>
                      <a:pt x="26" y="14"/>
                    </a:cubicBezTo>
                    <a:cubicBezTo>
                      <a:pt x="26" y="10"/>
                      <a:pt x="24" y="7"/>
                      <a:pt x="22" y="4"/>
                    </a:cubicBezTo>
                    <a:cubicBezTo>
                      <a:pt x="20" y="3"/>
                      <a:pt x="18" y="1"/>
                      <a:pt x="16" y="1"/>
                    </a:cubicBezTo>
                    <a:close/>
                    <a:moveTo>
                      <a:pt x="16" y="23"/>
                    </a:moveTo>
                    <a:cubicBezTo>
                      <a:pt x="15" y="24"/>
                      <a:pt x="14" y="24"/>
                      <a:pt x="13" y="24"/>
                    </a:cubicBezTo>
                    <a:cubicBezTo>
                      <a:pt x="13" y="24"/>
                      <a:pt x="13" y="24"/>
                      <a:pt x="13" y="24"/>
                    </a:cubicBezTo>
                    <a:cubicBezTo>
                      <a:pt x="12" y="24"/>
                      <a:pt x="12" y="24"/>
                      <a:pt x="12" y="24"/>
                    </a:cubicBezTo>
                    <a:cubicBezTo>
                      <a:pt x="10" y="24"/>
                      <a:pt x="7" y="23"/>
                      <a:pt x="5" y="21"/>
                    </a:cubicBezTo>
                    <a:cubicBezTo>
                      <a:pt x="3" y="19"/>
                      <a:pt x="2" y="16"/>
                      <a:pt x="2" y="14"/>
                    </a:cubicBezTo>
                    <a:cubicBezTo>
                      <a:pt x="2" y="8"/>
                      <a:pt x="7" y="3"/>
                      <a:pt x="12" y="3"/>
                    </a:cubicBezTo>
                    <a:cubicBezTo>
                      <a:pt x="13" y="3"/>
                      <a:pt x="13" y="3"/>
                      <a:pt x="13" y="3"/>
                    </a:cubicBezTo>
                    <a:cubicBezTo>
                      <a:pt x="13" y="3"/>
                      <a:pt x="13" y="3"/>
                      <a:pt x="13" y="3"/>
                    </a:cubicBezTo>
                    <a:cubicBezTo>
                      <a:pt x="14" y="3"/>
                      <a:pt x="15" y="3"/>
                      <a:pt x="16" y="4"/>
                    </a:cubicBezTo>
                    <a:cubicBezTo>
                      <a:pt x="17" y="4"/>
                      <a:pt x="19" y="5"/>
                      <a:pt x="20" y="6"/>
                    </a:cubicBezTo>
                    <a:cubicBezTo>
                      <a:pt x="22" y="8"/>
                      <a:pt x="23" y="11"/>
                      <a:pt x="23" y="14"/>
                    </a:cubicBezTo>
                    <a:cubicBezTo>
                      <a:pt x="23" y="18"/>
                      <a:pt x="20" y="22"/>
                      <a:pt x="16" y="23"/>
                    </a:cubicBez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41" name="Freeform 374"/>
              <p:cNvSpPr>
                <a:spLocks/>
              </p:cNvSpPr>
              <p:nvPr/>
            </p:nvSpPr>
            <p:spPr bwMode="auto">
              <a:xfrm>
                <a:off x="4843463" y="5634684"/>
                <a:ext cx="58738" cy="57150"/>
              </a:xfrm>
              <a:custGeom>
                <a:avLst/>
                <a:gdLst>
                  <a:gd name="T0" fmla="*/ 15 w 18"/>
                  <a:gd name="T1" fmla="*/ 0 h 18"/>
                  <a:gd name="T2" fmla="*/ 0 w 18"/>
                  <a:gd name="T3" fmla="*/ 15 h 18"/>
                  <a:gd name="T4" fmla="*/ 8 w 18"/>
                  <a:gd name="T5" fmla="*/ 18 h 18"/>
                  <a:gd name="T6" fmla="*/ 8 w 18"/>
                  <a:gd name="T7" fmla="*/ 18 h 18"/>
                  <a:gd name="T8" fmla="*/ 8 w 18"/>
                  <a:gd name="T9" fmla="*/ 18 h 18"/>
                  <a:gd name="T10" fmla="*/ 12 w 18"/>
                  <a:gd name="T11" fmla="*/ 17 h 18"/>
                  <a:gd name="T12" fmla="*/ 18 w 18"/>
                  <a:gd name="T13" fmla="*/ 8 h 18"/>
                  <a:gd name="T14" fmla="*/ 18 w 18"/>
                  <a:gd name="T15" fmla="*/ 4 h 18"/>
                  <a:gd name="T16" fmla="*/ 15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5" y="0"/>
                    </a:moveTo>
                    <a:cubicBezTo>
                      <a:pt x="0" y="15"/>
                      <a:pt x="0" y="15"/>
                      <a:pt x="0" y="15"/>
                    </a:cubicBezTo>
                    <a:cubicBezTo>
                      <a:pt x="2" y="17"/>
                      <a:pt x="5" y="18"/>
                      <a:pt x="8" y="18"/>
                    </a:cubicBezTo>
                    <a:cubicBezTo>
                      <a:pt x="8" y="18"/>
                      <a:pt x="8" y="18"/>
                      <a:pt x="8" y="18"/>
                    </a:cubicBezTo>
                    <a:cubicBezTo>
                      <a:pt x="8" y="18"/>
                      <a:pt x="8" y="18"/>
                      <a:pt x="8" y="18"/>
                    </a:cubicBezTo>
                    <a:cubicBezTo>
                      <a:pt x="9" y="18"/>
                      <a:pt x="11" y="18"/>
                      <a:pt x="12" y="17"/>
                    </a:cubicBezTo>
                    <a:cubicBezTo>
                      <a:pt x="16" y="15"/>
                      <a:pt x="18" y="12"/>
                      <a:pt x="18" y="8"/>
                    </a:cubicBezTo>
                    <a:cubicBezTo>
                      <a:pt x="18" y="6"/>
                      <a:pt x="18" y="5"/>
                      <a:pt x="18" y="4"/>
                    </a:cubicBezTo>
                    <a:cubicBezTo>
                      <a:pt x="17" y="3"/>
                      <a:pt x="16" y="1"/>
                      <a:pt x="1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42" name="Freeform 375"/>
              <p:cNvSpPr>
                <a:spLocks/>
              </p:cNvSpPr>
              <p:nvPr/>
            </p:nvSpPr>
            <p:spPr bwMode="auto">
              <a:xfrm>
                <a:off x="4833938" y="5625159"/>
                <a:ext cx="58738" cy="57150"/>
              </a:xfrm>
              <a:custGeom>
                <a:avLst/>
                <a:gdLst>
                  <a:gd name="T0" fmla="*/ 11 w 18"/>
                  <a:gd name="T1" fmla="*/ 0 h 18"/>
                  <a:gd name="T2" fmla="*/ 11 w 18"/>
                  <a:gd name="T3" fmla="*/ 0 h 18"/>
                  <a:gd name="T4" fmla="*/ 11 w 18"/>
                  <a:gd name="T5" fmla="*/ 0 h 18"/>
                  <a:gd name="T6" fmla="*/ 0 w 18"/>
                  <a:gd name="T7" fmla="*/ 11 h 18"/>
                  <a:gd name="T8" fmla="*/ 3 w 18"/>
                  <a:gd name="T9" fmla="*/ 18 h 18"/>
                  <a:gd name="T10" fmla="*/ 18 w 18"/>
                  <a:gd name="T11" fmla="*/ 3 h 18"/>
                  <a:gd name="T12" fmla="*/ 11 w 18"/>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11" y="0"/>
                    </a:moveTo>
                    <a:cubicBezTo>
                      <a:pt x="11" y="0"/>
                      <a:pt x="11" y="0"/>
                      <a:pt x="11" y="0"/>
                    </a:cubicBezTo>
                    <a:cubicBezTo>
                      <a:pt x="11" y="0"/>
                      <a:pt x="11" y="0"/>
                      <a:pt x="11" y="0"/>
                    </a:cubicBezTo>
                    <a:cubicBezTo>
                      <a:pt x="5" y="0"/>
                      <a:pt x="0" y="5"/>
                      <a:pt x="0" y="11"/>
                    </a:cubicBezTo>
                    <a:cubicBezTo>
                      <a:pt x="0" y="13"/>
                      <a:pt x="2" y="16"/>
                      <a:pt x="3" y="18"/>
                    </a:cubicBezTo>
                    <a:cubicBezTo>
                      <a:pt x="18" y="3"/>
                      <a:pt x="18" y="3"/>
                      <a:pt x="18" y="3"/>
                    </a:cubicBezTo>
                    <a:cubicBezTo>
                      <a:pt x="16" y="1"/>
                      <a:pt x="14" y="0"/>
                      <a:pt x="11" y="0"/>
                    </a:cubicBezTo>
                    <a:close/>
                  </a:path>
                </a:pathLst>
              </a:custGeom>
              <a:solidFill>
                <a:srgbClr val="68A2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43" name="Freeform 376"/>
              <p:cNvSpPr>
                <a:spLocks noEditPoints="1"/>
              </p:cNvSpPr>
              <p:nvPr/>
            </p:nvSpPr>
            <p:spPr bwMode="auto">
              <a:xfrm>
                <a:off x="4827588" y="5614046"/>
                <a:ext cx="84138" cy="87313"/>
              </a:xfrm>
              <a:custGeom>
                <a:avLst/>
                <a:gdLst>
                  <a:gd name="T0" fmla="*/ 22 w 26"/>
                  <a:gd name="T1" fmla="*/ 4 h 27"/>
                  <a:gd name="T2" fmla="*/ 13 w 26"/>
                  <a:gd name="T3" fmla="*/ 0 h 27"/>
                  <a:gd name="T4" fmla="*/ 13 w 26"/>
                  <a:gd name="T5" fmla="*/ 0 h 27"/>
                  <a:gd name="T6" fmla="*/ 0 w 26"/>
                  <a:gd name="T7" fmla="*/ 14 h 27"/>
                  <a:gd name="T8" fmla="*/ 4 w 26"/>
                  <a:gd name="T9" fmla="*/ 23 h 27"/>
                  <a:gd name="T10" fmla="*/ 13 w 26"/>
                  <a:gd name="T11" fmla="*/ 27 h 27"/>
                  <a:gd name="T12" fmla="*/ 13 w 26"/>
                  <a:gd name="T13" fmla="*/ 27 h 27"/>
                  <a:gd name="T14" fmla="*/ 17 w 26"/>
                  <a:gd name="T15" fmla="*/ 26 h 27"/>
                  <a:gd name="T16" fmla="*/ 26 w 26"/>
                  <a:gd name="T17" fmla="*/ 14 h 27"/>
                  <a:gd name="T18" fmla="*/ 25 w 26"/>
                  <a:gd name="T19" fmla="*/ 10 h 27"/>
                  <a:gd name="T20" fmla="*/ 22 w 26"/>
                  <a:gd name="T21" fmla="*/ 4 h 27"/>
                  <a:gd name="T22" fmla="*/ 17 w 26"/>
                  <a:gd name="T23" fmla="*/ 23 h 27"/>
                  <a:gd name="T24" fmla="*/ 13 w 26"/>
                  <a:gd name="T25" fmla="*/ 24 h 27"/>
                  <a:gd name="T26" fmla="*/ 13 w 26"/>
                  <a:gd name="T27" fmla="*/ 24 h 27"/>
                  <a:gd name="T28" fmla="*/ 13 w 26"/>
                  <a:gd name="T29" fmla="*/ 24 h 27"/>
                  <a:gd name="T30" fmla="*/ 5 w 26"/>
                  <a:gd name="T31" fmla="*/ 21 h 27"/>
                  <a:gd name="T32" fmla="*/ 2 w 26"/>
                  <a:gd name="T33" fmla="*/ 14 h 27"/>
                  <a:gd name="T34" fmla="*/ 13 w 26"/>
                  <a:gd name="T35" fmla="*/ 3 h 27"/>
                  <a:gd name="T36" fmla="*/ 13 w 26"/>
                  <a:gd name="T37" fmla="*/ 3 h 27"/>
                  <a:gd name="T38" fmla="*/ 13 w 26"/>
                  <a:gd name="T39" fmla="*/ 3 h 27"/>
                  <a:gd name="T40" fmla="*/ 20 w 26"/>
                  <a:gd name="T41" fmla="*/ 6 h 27"/>
                  <a:gd name="T42" fmla="*/ 23 w 26"/>
                  <a:gd name="T43" fmla="*/ 10 h 27"/>
                  <a:gd name="T44" fmla="*/ 23 w 26"/>
                  <a:gd name="T45" fmla="*/ 14 h 27"/>
                  <a:gd name="T46" fmla="*/ 17 w 26"/>
                  <a:gd name="T4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27">
                    <a:moveTo>
                      <a:pt x="22" y="4"/>
                    </a:moveTo>
                    <a:cubicBezTo>
                      <a:pt x="20" y="2"/>
                      <a:pt x="16" y="0"/>
                      <a:pt x="13" y="0"/>
                    </a:cubicBezTo>
                    <a:cubicBezTo>
                      <a:pt x="13" y="0"/>
                      <a:pt x="13" y="0"/>
                      <a:pt x="13" y="0"/>
                    </a:cubicBezTo>
                    <a:cubicBezTo>
                      <a:pt x="6" y="1"/>
                      <a:pt x="0" y="6"/>
                      <a:pt x="0" y="14"/>
                    </a:cubicBezTo>
                    <a:cubicBezTo>
                      <a:pt x="0" y="17"/>
                      <a:pt x="1" y="20"/>
                      <a:pt x="4" y="23"/>
                    </a:cubicBezTo>
                    <a:cubicBezTo>
                      <a:pt x="6" y="25"/>
                      <a:pt x="9" y="27"/>
                      <a:pt x="13" y="27"/>
                    </a:cubicBezTo>
                    <a:cubicBezTo>
                      <a:pt x="13" y="27"/>
                      <a:pt x="13" y="27"/>
                      <a:pt x="13" y="27"/>
                    </a:cubicBezTo>
                    <a:cubicBezTo>
                      <a:pt x="14" y="27"/>
                      <a:pt x="16" y="26"/>
                      <a:pt x="17" y="26"/>
                    </a:cubicBezTo>
                    <a:cubicBezTo>
                      <a:pt x="22" y="24"/>
                      <a:pt x="26" y="19"/>
                      <a:pt x="26" y="14"/>
                    </a:cubicBezTo>
                    <a:cubicBezTo>
                      <a:pt x="26" y="12"/>
                      <a:pt x="26" y="11"/>
                      <a:pt x="25" y="10"/>
                    </a:cubicBezTo>
                    <a:cubicBezTo>
                      <a:pt x="25" y="8"/>
                      <a:pt x="24" y="6"/>
                      <a:pt x="22" y="4"/>
                    </a:cubicBezTo>
                    <a:close/>
                    <a:moveTo>
                      <a:pt x="17" y="23"/>
                    </a:moveTo>
                    <a:cubicBezTo>
                      <a:pt x="16" y="24"/>
                      <a:pt x="14" y="24"/>
                      <a:pt x="13" y="24"/>
                    </a:cubicBezTo>
                    <a:cubicBezTo>
                      <a:pt x="13" y="24"/>
                      <a:pt x="13" y="24"/>
                      <a:pt x="13" y="24"/>
                    </a:cubicBezTo>
                    <a:cubicBezTo>
                      <a:pt x="13" y="24"/>
                      <a:pt x="13" y="24"/>
                      <a:pt x="13" y="24"/>
                    </a:cubicBezTo>
                    <a:cubicBezTo>
                      <a:pt x="10" y="24"/>
                      <a:pt x="7" y="23"/>
                      <a:pt x="5" y="21"/>
                    </a:cubicBezTo>
                    <a:cubicBezTo>
                      <a:pt x="4" y="19"/>
                      <a:pt x="2" y="16"/>
                      <a:pt x="2" y="14"/>
                    </a:cubicBezTo>
                    <a:cubicBezTo>
                      <a:pt x="2" y="8"/>
                      <a:pt x="7" y="3"/>
                      <a:pt x="13" y="3"/>
                    </a:cubicBezTo>
                    <a:cubicBezTo>
                      <a:pt x="13" y="3"/>
                      <a:pt x="13" y="3"/>
                      <a:pt x="13" y="3"/>
                    </a:cubicBezTo>
                    <a:cubicBezTo>
                      <a:pt x="13" y="3"/>
                      <a:pt x="13" y="3"/>
                      <a:pt x="13" y="3"/>
                    </a:cubicBezTo>
                    <a:cubicBezTo>
                      <a:pt x="16" y="3"/>
                      <a:pt x="18" y="4"/>
                      <a:pt x="20" y="6"/>
                    </a:cubicBezTo>
                    <a:cubicBezTo>
                      <a:pt x="21" y="7"/>
                      <a:pt x="22" y="9"/>
                      <a:pt x="23" y="10"/>
                    </a:cubicBezTo>
                    <a:cubicBezTo>
                      <a:pt x="23" y="11"/>
                      <a:pt x="23" y="12"/>
                      <a:pt x="23" y="14"/>
                    </a:cubicBezTo>
                    <a:cubicBezTo>
                      <a:pt x="23" y="18"/>
                      <a:pt x="21" y="21"/>
                      <a:pt x="17" y="23"/>
                    </a:cubicBez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44" name="Freeform 377"/>
              <p:cNvSpPr>
                <a:spLocks noEditPoints="1"/>
              </p:cNvSpPr>
              <p:nvPr/>
            </p:nvSpPr>
            <p:spPr bwMode="auto">
              <a:xfrm>
                <a:off x="4614863" y="5726759"/>
                <a:ext cx="265113" cy="103188"/>
              </a:xfrm>
              <a:custGeom>
                <a:avLst/>
                <a:gdLst>
                  <a:gd name="T0" fmla="*/ 83 w 83"/>
                  <a:gd name="T1" fmla="*/ 26 h 32"/>
                  <a:gd name="T2" fmla="*/ 82 w 83"/>
                  <a:gd name="T3" fmla="*/ 25 h 32"/>
                  <a:gd name="T4" fmla="*/ 75 w 83"/>
                  <a:gd name="T5" fmla="*/ 25 h 32"/>
                  <a:gd name="T6" fmla="*/ 75 w 83"/>
                  <a:gd name="T7" fmla="*/ 7 h 32"/>
                  <a:gd name="T8" fmla="*/ 82 w 83"/>
                  <a:gd name="T9" fmla="*/ 7 h 32"/>
                  <a:gd name="T10" fmla="*/ 83 w 83"/>
                  <a:gd name="T11" fmla="*/ 6 h 32"/>
                  <a:gd name="T12" fmla="*/ 83 w 83"/>
                  <a:gd name="T13" fmla="*/ 1 h 32"/>
                  <a:gd name="T14" fmla="*/ 82 w 83"/>
                  <a:gd name="T15" fmla="*/ 0 h 32"/>
                  <a:gd name="T16" fmla="*/ 62 w 83"/>
                  <a:gd name="T17" fmla="*/ 0 h 32"/>
                  <a:gd name="T18" fmla="*/ 62 w 83"/>
                  <a:gd name="T19" fmla="*/ 0 h 32"/>
                  <a:gd name="T20" fmla="*/ 45 w 83"/>
                  <a:gd name="T21" fmla="*/ 0 h 32"/>
                  <a:gd name="T22" fmla="*/ 42 w 83"/>
                  <a:gd name="T23" fmla="*/ 0 h 32"/>
                  <a:gd name="T24" fmla="*/ 42 w 83"/>
                  <a:gd name="T25" fmla="*/ 0 h 32"/>
                  <a:gd name="T26" fmla="*/ 21 w 83"/>
                  <a:gd name="T27" fmla="*/ 0 h 32"/>
                  <a:gd name="T28" fmla="*/ 1 w 83"/>
                  <a:gd name="T29" fmla="*/ 0 h 32"/>
                  <a:gd name="T30" fmla="*/ 0 w 83"/>
                  <a:gd name="T31" fmla="*/ 1 h 32"/>
                  <a:gd name="T32" fmla="*/ 0 w 83"/>
                  <a:gd name="T33" fmla="*/ 6 h 32"/>
                  <a:gd name="T34" fmla="*/ 1 w 83"/>
                  <a:gd name="T35" fmla="*/ 7 h 32"/>
                  <a:gd name="T36" fmla="*/ 8 w 83"/>
                  <a:gd name="T37" fmla="*/ 7 h 32"/>
                  <a:gd name="T38" fmla="*/ 8 w 83"/>
                  <a:gd name="T39" fmla="*/ 25 h 32"/>
                  <a:gd name="T40" fmla="*/ 1 w 83"/>
                  <a:gd name="T41" fmla="*/ 25 h 32"/>
                  <a:gd name="T42" fmla="*/ 0 w 83"/>
                  <a:gd name="T43" fmla="*/ 26 h 32"/>
                  <a:gd name="T44" fmla="*/ 0 w 83"/>
                  <a:gd name="T45" fmla="*/ 31 h 32"/>
                  <a:gd name="T46" fmla="*/ 0 w 83"/>
                  <a:gd name="T47" fmla="*/ 32 h 32"/>
                  <a:gd name="T48" fmla="*/ 0 w 83"/>
                  <a:gd name="T49" fmla="*/ 32 h 32"/>
                  <a:gd name="T50" fmla="*/ 83 w 83"/>
                  <a:gd name="T51" fmla="*/ 32 h 32"/>
                  <a:gd name="T52" fmla="*/ 83 w 83"/>
                  <a:gd name="T53" fmla="*/ 32 h 32"/>
                  <a:gd name="T54" fmla="*/ 83 w 83"/>
                  <a:gd name="T55" fmla="*/ 31 h 32"/>
                  <a:gd name="T56" fmla="*/ 83 w 83"/>
                  <a:gd name="T57" fmla="*/ 31 h 32"/>
                  <a:gd name="T58" fmla="*/ 83 w 83"/>
                  <a:gd name="T59" fmla="*/ 26 h 32"/>
                  <a:gd name="T60" fmla="*/ 28 w 83"/>
                  <a:gd name="T61" fmla="*/ 25 h 32"/>
                  <a:gd name="T62" fmla="*/ 21 w 83"/>
                  <a:gd name="T63" fmla="*/ 25 h 32"/>
                  <a:gd name="T64" fmla="*/ 15 w 83"/>
                  <a:gd name="T65" fmla="*/ 25 h 32"/>
                  <a:gd name="T66" fmla="*/ 15 w 83"/>
                  <a:gd name="T67" fmla="*/ 7 h 32"/>
                  <a:gd name="T68" fmla="*/ 21 w 83"/>
                  <a:gd name="T69" fmla="*/ 7 h 32"/>
                  <a:gd name="T70" fmla="*/ 28 w 83"/>
                  <a:gd name="T71" fmla="*/ 7 h 32"/>
                  <a:gd name="T72" fmla="*/ 28 w 83"/>
                  <a:gd name="T73" fmla="*/ 25 h 32"/>
                  <a:gd name="T74" fmla="*/ 49 w 83"/>
                  <a:gd name="T75" fmla="*/ 25 h 32"/>
                  <a:gd name="T76" fmla="*/ 45 w 83"/>
                  <a:gd name="T77" fmla="*/ 25 h 32"/>
                  <a:gd name="T78" fmla="*/ 42 w 83"/>
                  <a:gd name="T79" fmla="*/ 25 h 32"/>
                  <a:gd name="T80" fmla="*/ 42 w 83"/>
                  <a:gd name="T81" fmla="*/ 25 h 32"/>
                  <a:gd name="T82" fmla="*/ 35 w 83"/>
                  <a:gd name="T83" fmla="*/ 25 h 32"/>
                  <a:gd name="T84" fmla="*/ 35 w 83"/>
                  <a:gd name="T85" fmla="*/ 7 h 32"/>
                  <a:gd name="T86" fmla="*/ 42 w 83"/>
                  <a:gd name="T87" fmla="*/ 7 h 32"/>
                  <a:gd name="T88" fmla="*/ 42 w 83"/>
                  <a:gd name="T89" fmla="*/ 7 h 32"/>
                  <a:gd name="T90" fmla="*/ 45 w 83"/>
                  <a:gd name="T91" fmla="*/ 7 h 32"/>
                  <a:gd name="T92" fmla="*/ 49 w 83"/>
                  <a:gd name="T93" fmla="*/ 7 h 32"/>
                  <a:gd name="T94" fmla="*/ 49 w 83"/>
                  <a:gd name="T95" fmla="*/ 25 h 32"/>
                  <a:gd name="T96" fmla="*/ 69 w 83"/>
                  <a:gd name="T97" fmla="*/ 25 h 32"/>
                  <a:gd name="T98" fmla="*/ 62 w 83"/>
                  <a:gd name="T99" fmla="*/ 25 h 32"/>
                  <a:gd name="T100" fmla="*/ 62 w 83"/>
                  <a:gd name="T101" fmla="*/ 25 h 32"/>
                  <a:gd name="T102" fmla="*/ 55 w 83"/>
                  <a:gd name="T103" fmla="*/ 25 h 32"/>
                  <a:gd name="T104" fmla="*/ 55 w 83"/>
                  <a:gd name="T105" fmla="*/ 7 h 32"/>
                  <a:gd name="T106" fmla="*/ 62 w 83"/>
                  <a:gd name="T107" fmla="*/ 7 h 32"/>
                  <a:gd name="T108" fmla="*/ 62 w 83"/>
                  <a:gd name="T109" fmla="*/ 7 h 32"/>
                  <a:gd name="T110" fmla="*/ 69 w 83"/>
                  <a:gd name="T111" fmla="*/ 7 h 32"/>
                  <a:gd name="T112" fmla="*/ 69 w 83"/>
                  <a:gd name="T113" fmla="*/ 2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32">
                    <a:moveTo>
                      <a:pt x="83" y="26"/>
                    </a:moveTo>
                    <a:cubicBezTo>
                      <a:pt x="83" y="26"/>
                      <a:pt x="82" y="25"/>
                      <a:pt x="82" y="25"/>
                    </a:cubicBezTo>
                    <a:cubicBezTo>
                      <a:pt x="75" y="25"/>
                      <a:pt x="75" y="25"/>
                      <a:pt x="75" y="25"/>
                    </a:cubicBezTo>
                    <a:cubicBezTo>
                      <a:pt x="75" y="7"/>
                      <a:pt x="75" y="7"/>
                      <a:pt x="75" y="7"/>
                    </a:cubicBezTo>
                    <a:cubicBezTo>
                      <a:pt x="82" y="7"/>
                      <a:pt x="82" y="7"/>
                      <a:pt x="82" y="7"/>
                    </a:cubicBezTo>
                    <a:cubicBezTo>
                      <a:pt x="82" y="7"/>
                      <a:pt x="83" y="6"/>
                      <a:pt x="83" y="6"/>
                    </a:cubicBezTo>
                    <a:cubicBezTo>
                      <a:pt x="83" y="1"/>
                      <a:pt x="83" y="1"/>
                      <a:pt x="83" y="1"/>
                    </a:cubicBezTo>
                    <a:cubicBezTo>
                      <a:pt x="83" y="1"/>
                      <a:pt x="82" y="0"/>
                      <a:pt x="82" y="0"/>
                    </a:cubicBezTo>
                    <a:cubicBezTo>
                      <a:pt x="62" y="0"/>
                      <a:pt x="62" y="0"/>
                      <a:pt x="62" y="0"/>
                    </a:cubicBezTo>
                    <a:cubicBezTo>
                      <a:pt x="62" y="0"/>
                      <a:pt x="62" y="0"/>
                      <a:pt x="62" y="0"/>
                    </a:cubicBezTo>
                    <a:cubicBezTo>
                      <a:pt x="45" y="0"/>
                      <a:pt x="45" y="0"/>
                      <a:pt x="45" y="0"/>
                    </a:cubicBezTo>
                    <a:cubicBezTo>
                      <a:pt x="42" y="0"/>
                      <a:pt x="42" y="0"/>
                      <a:pt x="42" y="0"/>
                    </a:cubicBezTo>
                    <a:cubicBezTo>
                      <a:pt x="42" y="0"/>
                      <a:pt x="42" y="0"/>
                      <a:pt x="42" y="0"/>
                    </a:cubicBezTo>
                    <a:cubicBezTo>
                      <a:pt x="21" y="0"/>
                      <a:pt x="21" y="0"/>
                      <a:pt x="21" y="0"/>
                    </a:cubicBezTo>
                    <a:cubicBezTo>
                      <a:pt x="1" y="0"/>
                      <a:pt x="1" y="0"/>
                      <a:pt x="1" y="0"/>
                    </a:cubicBezTo>
                    <a:cubicBezTo>
                      <a:pt x="1" y="0"/>
                      <a:pt x="0" y="1"/>
                      <a:pt x="0" y="1"/>
                    </a:cubicBezTo>
                    <a:cubicBezTo>
                      <a:pt x="0" y="6"/>
                      <a:pt x="0" y="6"/>
                      <a:pt x="0" y="6"/>
                    </a:cubicBezTo>
                    <a:cubicBezTo>
                      <a:pt x="0" y="6"/>
                      <a:pt x="1" y="7"/>
                      <a:pt x="1" y="7"/>
                    </a:cubicBezTo>
                    <a:cubicBezTo>
                      <a:pt x="8" y="7"/>
                      <a:pt x="8" y="7"/>
                      <a:pt x="8" y="7"/>
                    </a:cubicBezTo>
                    <a:cubicBezTo>
                      <a:pt x="8" y="25"/>
                      <a:pt x="8" y="25"/>
                      <a:pt x="8" y="25"/>
                    </a:cubicBezTo>
                    <a:cubicBezTo>
                      <a:pt x="1" y="25"/>
                      <a:pt x="1" y="25"/>
                      <a:pt x="1" y="25"/>
                    </a:cubicBezTo>
                    <a:cubicBezTo>
                      <a:pt x="1" y="25"/>
                      <a:pt x="0" y="26"/>
                      <a:pt x="0" y="26"/>
                    </a:cubicBezTo>
                    <a:cubicBezTo>
                      <a:pt x="0" y="31"/>
                      <a:pt x="0" y="31"/>
                      <a:pt x="0" y="31"/>
                    </a:cubicBezTo>
                    <a:cubicBezTo>
                      <a:pt x="0" y="32"/>
                      <a:pt x="0" y="32"/>
                      <a:pt x="0" y="32"/>
                    </a:cubicBezTo>
                    <a:cubicBezTo>
                      <a:pt x="0" y="32"/>
                      <a:pt x="0" y="32"/>
                      <a:pt x="0" y="32"/>
                    </a:cubicBezTo>
                    <a:cubicBezTo>
                      <a:pt x="83" y="32"/>
                      <a:pt x="83" y="32"/>
                      <a:pt x="83" y="32"/>
                    </a:cubicBezTo>
                    <a:cubicBezTo>
                      <a:pt x="83" y="32"/>
                      <a:pt x="83" y="32"/>
                      <a:pt x="83" y="32"/>
                    </a:cubicBezTo>
                    <a:cubicBezTo>
                      <a:pt x="83" y="31"/>
                      <a:pt x="83" y="31"/>
                      <a:pt x="83" y="31"/>
                    </a:cubicBezTo>
                    <a:cubicBezTo>
                      <a:pt x="83" y="31"/>
                      <a:pt x="83" y="31"/>
                      <a:pt x="83" y="31"/>
                    </a:cubicBezTo>
                    <a:lnTo>
                      <a:pt x="83" y="26"/>
                    </a:lnTo>
                    <a:close/>
                    <a:moveTo>
                      <a:pt x="28" y="25"/>
                    </a:moveTo>
                    <a:cubicBezTo>
                      <a:pt x="21" y="25"/>
                      <a:pt x="21" y="25"/>
                      <a:pt x="21" y="25"/>
                    </a:cubicBezTo>
                    <a:cubicBezTo>
                      <a:pt x="15" y="25"/>
                      <a:pt x="15" y="25"/>
                      <a:pt x="15" y="25"/>
                    </a:cubicBezTo>
                    <a:cubicBezTo>
                      <a:pt x="15" y="7"/>
                      <a:pt x="15" y="7"/>
                      <a:pt x="15" y="7"/>
                    </a:cubicBezTo>
                    <a:cubicBezTo>
                      <a:pt x="21" y="7"/>
                      <a:pt x="21" y="7"/>
                      <a:pt x="21" y="7"/>
                    </a:cubicBezTo>
                    <a:cubicBezTo>
                      <a:pt x="28" y="7"/>
                      <a:pt x="28" y="7"/>
                      <a:pt x="28" y="7"/>
                    </a:cubicBezTo>
                    <a:lnTo>
                      <a:pt x="28" y="25"/>
                    </a:lnTo>
                    <a:close/>
                    <a:moveTo>
                      <a:pt x="49" y="25"/>
                    </a:moveTo>
                    <a:cubicBezTo>
                      <a:pt x="45" y="25"/>
                      <a:pt x="45" y="25"/>
                      <a:pt x="45" y="25"/>
                    </a:cubicBezTo>
                    <a:cubicBezTo>
                      <a:pt x="42" y="25"/>
                      <a:pt x="42" y="25"/>
                      <a:pt x="42" y="25"/>
                    </a:cubicBezTo>
                    <a:cubicBezTo>
                      <a:pt x="42" y="25"/>
                      <a:pt x="42" y="25"/>
                      <a:pt x="42" y="25"/>
                    </a:cubicBezTo>
                    <a:cubicBezTo>
                      <a:pt x="35" y="25"/>
                      <a:pt x="35" y="25"/>
                      <a:pt x="35" y="25"/>
                    </a:cubicBezTo>
                    <a:cubicBezTo>
                      <a:pt x="35" y="7"/>
                      <a:pt x="35" y="7"/>
                      <a:pt x="35" y="7"/>
                    </a:cubicBezTo>
                    <a:cubicBezTo>
                      <a:pt x="42" y="7"/>
                      <a:pt x="42" y="7"/>
                      <a:pt x="42" y="7"/>
                    </a:cubicBezTo>
                    <a:cubicBezTo>
                      <a:pt x="42" y="7"/>
                      <a:pt x="42" y="7"/>
                      <a:pt x="42" y="7"/>
                    </a:cubicBezTo>
                    <a:cubicBezTo>
                      <a:pt x="45" y="7"/>
                      <a:pt x="45" y="7"/>
                      <a:pt x="45" y="7"/>
                    </a:cubicBezTo>
                    <a:cubicBezTo>
                      <a:pt x="49" y="7"/>
                      <a:pt x="49" y="7"/>
                      <a:pt x="49" y="7"/>
                    </a:cubicBezTo>
                    <a:lnTo>
                      <a:pt x="49" y="25"/>
                    </a:lnTo>
                    <a:close/>
                    <a:moveTo>
                      <a:pt x="69" y="25"/>
                    </a:moveTo>
                    <a:cubicBezTo>
                      <a:pt x="62" y="25"/>
                      <a:pt x="62" y="25"/>
                      <a:pt x="62" y="25"/>
                    </a:cubicBezTo>
                    <a:cubicBezTo>
                      <a:pt x="62" y="25"/>
                      <a:pt x="62" y="25"/>
                      <a:pt x="62" y="25"/>
                    </a:cubicBezTo>
                    <a:cubicBezTo>
                      <a:pt x="55" y="25"/>
                      <a:pt x="55" y="25"/>
                      <a:pt x="55" y="25"/>
                    </a:cubicBezTo>
                    <a:cubicBezTo>
                      <a:pt x="55" y="7"/>
                      <a:pt x="55" y="7"/>
                      <a:pt x="55" y="7"/>
                    </a:cubicBezTo>
                    <a:cubicBezTo>
                      <a:pt x="62" y="7"/>
                      <a:pt x="62" y="7"/>
                      <a:pt x="62" y="7"/>
                    </a:cubicBezTo>
                    <a:cubicBezTo>
                      <a:pt x="62" y="7"/>
                      <a:pt x="62" y="7"/>
                      <a:pt x="62" y="7"/>
                    </a:cubicBezTo>
                    <a:cubicBezTo>
                      <a:pt x="69" y="7"/>
                      <a:pt x="69" y="7"/>
                      <a:pt x="69" y="7"/>
                    </a:cubicBezTo>
                    <a:lnTo>
                      <a:pt x="69" y="25"/>
                    </a:ln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45" name="Freeform 378"/>
              <p:cNvSpPr>
                <a:spLocks/>
              </p:cNvSpPr>
              <p:nvPr/>
            </p:nvSpPr>
            <p:spPr bwMode="auto">
              <a:xfrm>
                <a:off x="4397376" y="5675959"/>
                <a:ext cx="69850" cy="153988"/>
              </a:xfrm>
              <a:custGeom>
                <a:avLst/>
                <a:gdLst>
                  <a:gd name="T0" fmla="*/ 19 w 22"/>
                  <a:gd name="T1" fmla="*/ 0 h 48"/>
                  <a:gd name="T2" fmla="*/ 17 w 22"/>
                  <a:gd name="T3" fmla="*/ 0 h 48"/>
                  <a:gd name="T4" fmla="*/ 3 w 22"/>
                  <a:gd name="T5" fmla="*/ 0 h 48"/>
                  <a:gd name="T6" fmla="*/ 0 w 22"/>
                  <a:gd name="T7" fmla="*/ 4 h 48"/>
                  <a:gd name="T8" fmla="*/ 0 w 22"/>
                  <a:gd name="T9" fmla="*/ 48 h 48"/>
                  <a:gd name="T10" fmla="*/ 0 w 22"/>
                  <a:gd name="T11" fmla="*/ 48 h 48"/>
                  <a:gd name="T12" fmla="*/ 22 w 22"/>
                  <a:gd name="T13" fmla="*/ 48 h 48"/>
                  <a:gd name="T14" fmla="*/ 22 w 22"/>
                  <a:gd name="T15" fmla="*/ 48 h 48"/>
                  <a:gd name="T16" fmla="*/ 22 w 22"/>
                  <a:gd name="T17" fmla="*/ 4 h 48"/>
                  <a:gd name="T18" fmla="*/ 19 w 22"/>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48">
                    <a:moveTo>
                      <a:pt x="19" y="0"/>
                    </a:moveTo>
                    <a:cubicBezTo>
                      <a:pt x="17" y="0"/>
                      <a:pt x="17" y="0"/>
                      <a:pt x="17" y="0"/>
                    </a:cubicBezTo>
                    <a:cubicBezTo>
                      <a:pt x="3" y="0"/>
                      <a:pt x="3" y="0"/>
                      <a:pt x="3" y="0"/>
                    </a:cubicBezTo>
                    <a:cubicBezTo>
                      <a:pt x="2" y="0"/>
                      <a:pt x="0" y="2"/>
                      <a:pt x="0" y="4"/>
                    </a:cubicBezTo>
                    <a:cubicBezTo>
                      <a:pt x="0" y="48"/>
                      <a:pt x="0" y="48"/>
                      <a:pt x="0" y="48"/>
                    </a:cubicBezTo>
                    <a:cubicBezTo>
                      <a:pt x="0" y="48"/>
                      <a:pt x="0" y="48"/>
                      <a:pt x="0" y="48"/>
                    </a:cubicBezTo>
                    <a:cubicBezTo>
                      <a:pt x="22" y="48"/>
                      <a:pt x="22" y="48"/>
                      <a:pt x="22" y="48"/>
                    </a:cubicBezTo>
                    <a:cubicBezTo>
                      <a:pt x="22" y="48"/>
                      <a:pt x="22" y="48"/>
                      <a:pt x="22" y="48"/>
                    </a:cubicBezTo>
                    <a:cubicBezTo>
                      <a:pt x="22" y="4"/>
                      <a:pt x="22" y="4"/>
                      <a:pt x="22" y="4"/>
                    </a:cubicBezTo>
                    <a:cubicBezTo>
                      <a:pt x="22" y="2"/>
                      <a:pt x="21" y="0"/>
                      <a:pt x="19" y="0"/>
                    </a:cubicBez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46" name="Freeform 379"/>
              <p:cNvSpPr>
                <a:spLocks/>
              </p:cNvSpPr>
              <p:nvPr/>
            </p:nvSpPr>
            <p:spPr bwMode="auto">
              <a:xfrm>
                <a:off x="4476751" y="5675959"/>
                <a:ext cx="66675" cy="153988"/>
              </a:xfrm>
              <a:custGeom>
                <a:avLst/>
                <a:gdLst>
                  <a:gd name="T0" fmla="*/ 18 w 21"/>
                  <a:gd name="T1" fmla="*/ 0 h 48"/>
                  <a:gd name="T2" fmla="*/ 3 w 21"/>
                  <a:gd name="T3" fmla="*/ 0 h 48"/>
                  <a:gd name="T4" fmla="*/ 0 w 21"/>
                  <a:gd name="T5" fmla="*/ 4 h 48"/>
                  <a:gd name="T6" fmla="*/ 0 w 21"/>
                  <a:gd name="T7" fmla="*/ 48 h 48"/>
                  <a:gd name="T8" fmla="*/ 0 w 21"/>
                  <a:gd name="T9" fmla="*/ 48 h 48"/>
                  <a:gd name="T10" fmla="*/ 21 w 21"/>
                  <a:gd name="T11" fmla="*/ 48 h 48"/>
                  <a:gd name="T12" fmla="*/ 21 w 21"/>
                  <a:gd name="T13" fmla="*/ 48 h 48"/>
                  <a:gd name="T14" fmla="*/ 21 w 21"/>
                  <a:gd name="T15" fmla="*/ 4 h 48"/>
                  <a:gd name="T16" fmla="*/ 18 w 21"/>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8">
                    <a:moveTo>
                      <a:pt x="18" y="0"/>
                    </a:moveTo>
                    <a:cubicBezTo>
                      <a:pt x="3" y="0"/>
                      <a:pt x="3" y="0"/>
                      <a:pt x="3" y="0"/>
                    </a:cubicBezTo>
                    <a:cubicBezTo>
                      <a:pt x="1" y="0"/>
                      <a:pt x="0" y="2"/>
                      <a:pt x="0" y="4"/>
                    </a:cubicBezTo>
                    <a:cubicBezTo>
                      <a:pt x="0" y="48"/>
                      <a:pt x="0" y="48"/>
                      <a:pt x="0" y="48"/>
                    </a:cubicBezTo>
                    <a:cubicBezTo>
                      <a:pt x="0" y="48"/>
                      <a:pt x="0" y="48"/>
                      <a:pt x="0" y="48"/>
                    </a:cubicBezTo>
                    <a:cubicBezTo>
                      <a:pt x="21" y="48"/>
                      <a:pt x="21" y="48"/>
                      <a:pt x="21" y="48"/>
                    </a:cubicBezTo>
                    <a:cubicBezTo>
                      <a:pt x="21" y="48"/>
                      <a:pt x="21" y="48"/>
                      <a:pt x="21" y="48"/>
                    </a:cubicBezTo>
                    <a:cubicBezTo>
                      <a:pt x="21" y="4"/>
                      <a:pt x="21" y="4"/>
                      <a:pt x="21" y="4"/>
                    </a:cubicBezTo>
                    <a:cubicBezTo>
                      <a:pt x="21" y="2"/>
                      <a:pt x="20" y="0"/>
                      <a:pt x="18" y="0"/>
                    </a:cubicBez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47" name="Freeform 380"/>
              <p:cNvSpPr>
                <a:spLocks/>
              </p:cNvSpPr>
              <p:nvPr/>
            </p:nvSpPr>
            <p:spPr bwMode="auto">
              <a:xfrm>
                <a:off x="4346576" y="5387034"/>
                <a:ext cx="146050" cy="25400"/>
              </a:xfrm>
              <a:custGeom>
                <a:avLst/>
                <a:gdLst>
                  <a:gd name="T0" fmla="*/ 42 w 46"/>
                  <a:gd name="T1" fmla="*/ 8 h 8"/>
                  <a:gd name="T2" fmla="*/ 42 w 46"/>
                  <a:gd name="T3" fmla="*/ 8 h 8"/>
                  <a:gd name="T4" fmla="*/ 45 w 46"/>
                  <a:gd name="T5" fmla="*/ 8 h 8"/>
                  <a:gd name="T6" fmla="*/ 46 w 46"/>
                  <a:gd name="T7" fmla="*/ 7 h 8"/>
                  <a:gd name="T8" fmla="*/ 46 w 46"/>
                  <a:gd name="T9" fmla="*/ 4 h 8"/>
                  <a:gd name="T10" fmla="*/ 46 w 46"/>
                  <a:gd name="T11" fmla="*/ 0 h 8"/>
                  <a:gd name="T12" fmla="*/ 45 w 46"/>
                  <a:gd name="T13" fmla="*/ 0 h 8"/>
                  <a:gd name="T14" fmla="*/ 1 w 46"/>
                  <a:gd name="T15" fmla="*/ 0 h 8"/>
                  <a:gd name="T16" fmla="*/ 0 w 46"/>
                  <a:gd name="T17" fmla="*/ 0 h 8"/>
                  <a:gd name="T18" fmla="*/ 0 w 46"/>
                  <a:gd name="T19" fmla="*/ 4 h 8"/>
                  <a:gd name="T20" fmla="*/ 0 w 46"/>
                  <a:gd name="T21" fmla="*/ 7 h 8"/>
                  <a:gd name="T22" fmla="*/ 1 w 46"/>
                  <a:gd name="T23" fmla="*/ 8 h 8"/>
                  <a:gd name="T24" fmla="*/ 4 w 46"/>
                  <a:gd name="T25" fmla="*/ 8 h 8"/>
                  <a:gd name="T26" fmla="*/ 4 w 46"/>
                  <a:gd name="T27" fmla="*/ 8 h 8"/>
                  <a:gd name="T28" fmla="*/ 42 w 46"/>
                  <a:gd name="T2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8">
                    <a:moveTo>
                      <a:pt x="42" y="8"/>
                    </a:moveTo>
                    <a:cubicBezTo>
                      <a:pt x="42" y="8"/>
                      <a:pt x="42" y="8"/>
                      <a:pt x="42" y="8"/>
                    </a:cubicBezTo>
                    <a:cubicBezTo>
                      <a:pt x="45" y="8"/>
                      <a:pt x="45" y="8"/>
                      <a:pt x="45" y="8"/>
                    </a:cubicBezTo>
                    <a:cubicBezTo>
                      <a:pt x="45" y="8"/>
                      <a:pt x="46" y="7"/>
                      <a:pt x="46" y="7"/>
                    </a:cubicBezTo>
                    <a:cubicBezTo>
                      <a:pt x="46" y="4"/>
                      <a:pt x="46" y="4"/>
                      <a:pt x="46" y="4"/>
                    </a:cubicBezTo>
                    <a:cubicBezTo>
                      <a:pt x="46" y="0"/>
                      <a:pt x="46" y="0"/>
                      <a:pt x="46" y="0"/>
                    </a:cubicBezTo>
                    <a:cubicBezTo>
                      <a:pt x="46" y="0"/>
                      <a:pt x="45" y="0"/>
                      <a:pt x="45" y="0"/>
                    </a:cubicBezTo>
                    <a:cubicBezTo>
                      <a:pt x="1" y="0"/>
                      <a:pt x="1" y="0"/>
                      <a:pt x="1" y="0"/>
                    </a:cubicBezTo>
                    <a:cubicBezTo>
                      <a:pt x="1" y="0"/>
                      <a:pt x="0" y="0"/>
                      <a:pt x="0" y="0"/>
                    </a:cubicBezTo>
                    <a:cubicBezTo>
                      <a:pt x="0" y="4"/>
                      <a:pt x="0" y="4"/>
                      <a:pt x="0" y="4"/>
                    </a:cubicBezTo>
                    <a:cubicBezTo>
                      <a:pt x="0" y="7"/>
                      <a:pt x="0" y="7"/>
                      <a:pt x="0" y="7"/>
                    </a:cubicBezTo>
                    <a:cubicBezTo>
                      <a:pt x="0" y="7"/>
                      <a:pt x="1" y="8"/>
                      <a:pt x="1" y="8"/>
                    </a:cubicBezTo>
                    <a:cubicBezTo>
                      <a:pt x="4" y="8"/>
                      <a:pt x="4" y="8"/>
                      <a:pt x="4" y="8"/>
                    </a:cubicBezTo>
                    <a:cubicBezTo>
                      <a:pt x="4" y="8"/>
                      <a:pt x="4" y="8"/>
                      <a:pt x="4" y="8"/>
                    </a:cubicBezTo>
                    <a:cubicBezTo>
                      <a:pt x="4" y="8"/>
                      <a:pt x="41" y="8"/>
                      <a:pt x="42" y="8"/>
                    </a:cubicBez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48" name="Freeform 381"/>
              <p:cNvSpPr>
                <a:spLocks/>
              </p:cNvSpPr>
              <p:nvPr/>
            </p:nvSpPr>
            <p:spPr bwMode="auto">
              <a:xfrm>
                <a:off x="4349751" y="5260034"/>
                <a:ext cx="155575" cy="79375"/>
              </a:xfrm>
              <a:custGeom>
                <a:avLst/>
                <a:gdLst>
                  <a:gd name="T0" fmla="*/ 49 w 49"/>
                  <a:gd name="T1" fmla="*/ 25 h 25"/>
                  <a:gd name="T2" fmla="*/ 49 w 49"/>
                  <a:gd name="T3" fmla="*/ 25 h 25"/>
                  <a:gd name="T4" fmla="*/ 46 w 49"/>
                  <a:gd name="T5" fmla="*/ 12 h 25"/>
                  <a:gd name="T6" fmla="*/ 25 w 49"/>
                  <a:gd name="T7" fmla="*/ 0 h 25"/>
                  <a:gd name="T8" fmla="*/ 0 w 49"/>
                  <a:gd name="T9" fmla="*/ 22 h 25"/>
                  <a:gd name="T10" fmla="*/ 0 w 49"/>
                  <a:gd name="T11" fmla="*/ 25 h 25"/>
                  <a:gd name="T12" fmla="*/ 42 w 49"/>
                  <a:gd name="T13" fmla="*/ 25 h 25"/>
                  <a:gd name="T14" fmla="*/ 49 w 49"/>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5">
                    <a:moveTo>
                      <a:pt x="49" y="25"/>
                    </a:moveTo>
                    <a:cubicBezTo>
                      <a:pt x="49" y="25"/>
                      <a:pt x="49" y="25"/>
                      <a:pt x="49" y="25"/>
                    </a:cubicBezTo>
                    <a:cubicBezTo>
                      <a:pt x="49" y="20"/>
                      <a:pt x="48" y="16"/>
                      <a:pt x="46" y="12"/>
                    </a:cubicBezTo>
                    <a:cubicBezTo>
                      <a:pt x="42" y="5"/>
                      <a:pt x="34" y="0"/>
                      <a:pt x="25" y="0"/>
                    </a:cubicBezTo>
                    <a:cubicBezTo>
                      <a:pt x="12" y="0"/>
                      <a:pt x="2" y="10"/>
                      <a:pt x="0" y="22"/>
                    </a:cubicBezTo>
                    <a:cubicBezTo>
                      <a:pt x="0" y="23"/>
                      <a:pt x="0" y="24"/>
                      <a:pt x="0" y="25"/>
                    </a:cubicBezTo>
                    <a:cubicBezTo>
                      <a:pt x="42" y="25"/>
                      <a:pt x="42" y="25"/>
                      <a:pt x="42" y="25"/>
                    </a:cubicBezTo>
                    <a:lnTo>
                      <a:pt x="49" y="25"/>
                    </a:lnTo>
                    <a:close/>
                  </a:path>
                </a:pathLst>
              </a:custGeom>
              <a:solidFill>
                <a:srgbClr val="D2E3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49" name="Rectangle 382"/>
              <p:cNvSpPr>
                <a:spLocks noChangeArrowheads="1"/>
              </p:cNvSpPr>
              <p:nvPr/>
            </p:nvSpPr>
            <p:spPr bwMode="auto">
              <a:xfrm>
                <a:off x="4879976" y="5826771"/>
                <a:ext cx="1588"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50" name="Freeform 383"/>
              <p:cNvSpPr>
                <a:spLocks/>
              </p:cNvSpPr>
              <p:nvPr/>
            </p:nvSpPr>
            <p:spPr bwMode="auto">
              <a:xfrm>
                <a:off x="4346576" y="5352109"/>
                <a:ext cx="146050" cy="25400"/>
              </a:xfrm>
              <a:custGeom>
                <a:avLst/>
                <a:gdLst>
                  <a:gd name="T0" fmla="*/ 1 w 46"/>
                  <a:gd name="T1" fmla="*/ 8 h 8"/>
                  <a:gd name="T2" fmla="*/ 45 w 46"/>
                  <a:gd name="T3" fmla="*/ 8 h 8"/>
                  <a:gd name="T4" fmla="*/ 46 w 46"/>
                  <a:gd name="T5" fmla="*/ 8 h 8"/>
                  <a:gd name="T6" fmla="*/ 46 w 46"/>
                  <a:gd name="T7" fmla="*/ 4 h 8"/>
                  <a:gd name="T8" fmla="*/ 46 w 46"/>
                  <a:gd name="T9" fmla="*/ 3 h 8"/>
                  <a:gd name="T10" fmla="*/ 46 w 46"/>
                  <a:gd name="T11" fmla="*/ 1 h 8"/>
                  <a:gd name="T12" fmla="*/ 45 w 46"/>
                  <a:gd name="T13" fmla="*/ 0 h 8"/>
                  <a:gd name="T14" fmla="*/ 1 w 46"/>
                  <a:gd name="T15" fmla="*/ 0 h 8"/>
                  <a:gd name="T16" fmla="*/ 0 w 46"/>
                  <a:gd name="T17" fmla="*/ 1 h 8"/>
                  <a:gd name="T18" fmla="*/ 0 w 46"/>
                  <a:gd name="T19" fmla="*/ 3 h 8"/>
                  <a:gd name="T20" fmla="*/ 0 w 46"/>
                  <a:gd name="T21" fmla="*/ 4 h 8"/>
                  <a:gd name="T22" fmla="*/ 0 w 46"/>
                  <a:gd name="T23" fmla="*/ 8 h 8"/>
                  <a:gd name="T24" fmla="*/ 1 w 46"/>
                  <a:gd name="T25"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8">
                    <a:moveTo>
                      <a:pt x="1" y="8"/>
                    </a:moveTo>
                    <a:cubicBezTo>
                      <a:pt x="45" y="8"/>
                      <a:pt x="45" y="8"/>
                      <a:pt x="45" y="8"/>
                    </a:cubicBezTo>
                    <a:cubicBezTo>
                      <a:pt x="45" y="8"/>
                      <a:pt x="46" y="8"/>
                      <a:pt x="46" y="8"/>
                    </a:cubicBezTo>
                    <a:cubicBezTo>
                      <a:pt x="46" y="4"/>
                      <a:pt x="46" y="4"/>
                      <a:pt x="46" y="4"/>
                    </a:cubicBezTo>
                    <a:cubicBezTo>
                      <a:pt x="46" y="3"/>
                      <a:pt x="46" y="3"/>
                      <a:pt x="46" y="3"/>
                    </a:cubicBezTo>
                    <a:cubicBezTo>
                      <a:pt x="46" y="1"/>
                      <a:pt x="46" y="1"/>
                      <a:pt x="46" y="1"/>
                    </a:cubicBezTo>
                    <a:cubicBezTo>
                      <a:pt x="46" y="1"/>
                      <a:pt x="45" y="0"/>
                      <a:pt x="45" y="0"/>
                    </a:cubicBezTo>
                    <a:cubicBezTo>
                      <a:pt x="1" y="0"/>
                      <a:pt x="1" y="0"/>
                      <a:pt x="1" y="0"/>
                    </a:cubicBezTo>
                    <a:cubicBezTo>
                      <a:pt x="1" y="0"/>
                      <a:pt x="0" y="1"/>
                      <a:pt x="0" y="1"/>
                    </a:cubicBezTo>
                    <a:cubicBezTo>
                      <a:pt x="0" y="3"/>
                      <a:pt x="0" y="3"/>
                      <a:pt x="0" y="3"/>
                    </a:cubicBezTo>
                    <a:cubicBezTo>
                      <a:pt x="0" y="4"/>
                      <a:pt x="0" y="4"/>
                      <a:pt x="0" y="4"/>
                    </a:cubicBezTo>
                    <a:cubicBezTo>
                      <a:pt x="0" y="8"/>
                      <a:pt x="0" y="8"/>
                      <a:pt x="0" y="8"/>
                    </a:cubicBezTo>
                    <a:cubicBezTo>
                      <a:pt x="0" y="8"/>
                      <a:pt x="1" y="8"/>
                      <a:pt x="1" y="8"/>
                    </a:cubicBezTo>
                    <a:close/>
                  </a:path>
                </a:pathLst>
              </a:custGeom>
              <a:solidFill>
                <a:srgbClr val="3B65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grpSp>
        <p:grpSp>
          <p:nvGrpSpPr>
            <p:cNvPr id="6" name="Gruppieren 5"/>
            <p:cNvGrpSpPr/>
            <p:nvPr/>
          </p:nvGrpSpPr>
          <p:grpSpPr>
            <a:xfrm>
              <a:off x="10830194" y="3500446"/>
              <a:ext cx="688975" cy="727075"/>
              <a:chOff x="10812463" y="3610621"/>
              <a:chExt cx="688975" cy="727075"/>
            </a:xfrm>
          </p:grpSpPr>
          <p:sp>
            <p:nvSpPr>
              <p:cNvPr id="651" name="Freeform 384"/>
              <p:cNvSpPr>
                <a:spLocks/>
              </p:cNvSpPr>
              <p:nvPr/>
            </p:nvSpPr>
            <p:spPr bwMode="auto">
              <a:xfrm>
                <a:off x="11263313" y="4305946"/>
                <a:ext cx="158750" cy="31750"/>
              </a:xfrm>
              <a:custGeom>
                <a:avLst/>
                <a:gdLst>
                  <a:gd name="T0" fmla="*/ 0 w 50"/>
                  <a:gd name="T1" fmla="*/ 0 h 10"/>
                  <a:gd name="T2" fmla="*/ 9 w 50"/>
                  <a:gd name="T3" fmla="*/ 10 h 10"/>
                  <a:gd name="T4" fmla="*/ 41 w 50"/>
                  <a:gd name="T5" fmla="*/ 10 h 10"/>
                  <a:gd name="T6" fmla="*/ 50 w 50"/>
                  <a:gd name="T7" fmla="*/ 0 h 10"/>
                  <a:gd name="T8" fmla="*/ 49 w 50"/>
                  <a:gd name="T9" fmla="*/ 0 h 10"/>
                  <a:gd name="T10" fmla="*/ 0 w 50"/>
                  <a:gd name="T11" fmla="*/ 0 h 10"/>
                </a:gdLst>
                <a:ahLst/>
                <a:cxnLst>
                  <a:cxn ang="0">
                    <a:pos x="T0" y="T1"/>
                  </a:cxn>
                  <a:cxn ang="0">
                    <a:pos x="T2" y="T3"/>
                  </a:cxn>
                  <a:cxn ang="0">
                    <a:pos x="T4" y="T5"/>
                  </a:cxn>
                  <a:cxn ang="0">
                    <a:pos x="T6" y="T7"/>
                  </a:cxn>
                  <a:cxn ang="0">
                    <a:pos x="T8" y="T9"/>
                  </a:cxn>
                  <a:cxn ang="0">
                    <a:pos x="T10" y="T11"/>
                  </a:cxn>
                </a:cxnLst>
                <a:rect l="0" t="0" r="r" b="b"/>
                <a:pathLst>
                  <a:path w="50" h="10">
                    <a:moveTo>
                      <a:pt x="0" y="0"/>
                    </a:moveTo>
                    <a:cubicBezTo>
                      <a:pt x="0" y="5"/>
                      <a:pt x="4" y="10"/>
                      <a:pt x="9" y="10"/>
                    </a:cubicBezTo>
                    <a:cubicBezTo>
                      <a:pt x="41" y="10"/>
                      <a:pt x="41" y="10"/>
                      <a:pt x="41" y="10"/>
                    </a:cubicBezTo>
                    <a:cubicBezTo>
                      <a:pt x="46" y="10"/>
                      <a:pt x="50" y="5"/>
                      <a:pt x="50" y="0"/>
                    </a:cubicBezTo>
                    <a:cubicBezTo>
                      <a:pt x="50" y="0"/>
                      <a:pt x="49" y="0"/>
                      <a:pt x="49" y="0"/>
                    </a:cubicBezTo>
                    <a:lnTo>
                      <a:pt x="0" y="0"/>
                    </a:lnTo>
                    <a:close/>
                  </a:path>
                </a:pathLst>
              </a:custGeom>
              <a:solidFill>
                <a:srgbClr val="416F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52" name="Freeform 385"/>
              <p:cNvSpPr>
                <a:spLocks/>
              </p:cNvSpPr>
              <p:nvPr/>
            </p:nvSpPr>
            <p:spPr bwMode="auto">
              <a:xfrm>
                <a:off x="10888663" y="4305946"/>
                <a:ext cx="163513" cy="31750"/>
              </a:xfrm>
              <a:custGeom>
                <a:avLst/>
                <a:gdLst>
                  <a:gd name="T0" fmla="*/ 0 w 51"/>
                  <a:gd name="T1" fmla="*/ 0 h 10"/>
                  <a:gd name="T2" fmla="*/ 10 w 51"/>
                  <a:gd name="T3" fmla="*/ 10 h 10"/>
                  <a:gd name="T4" fmla="*/ 41 w 51"/>
                  <a:gd name="T5" fmla="*/ 10 h 10"/>
                  <a:gd name="T6" fmla="*/ 51 w 51"/>
                  <a:gd name="T7" fmla="*/ 0 h 10"/>
                  <a:gd name="T8" fmla="*/ 2 w 51"/>
                  <a:gd name="T9" fmla="*/ 0 h 10"/>
                  <a:gd name="T10" fmla="*/ 0 w 51"/>
                  <a:gd name="T11" fmla="*/ 0 h 10"/>
                </a:gdLst>
                <a:ahLst/>
                <a:cxnLst>
                  <a:cxn ang="0">
                    <a:pos x="T0" y="T1"/>
                  </a:cxn>
                  <a:cxn ang="0">
                    <a:pos x="T2" y="T3"/>
                  </a:cxn>
                  <a:cxn ang="0">
                    <a:pos x="T4" y="T5"/>
                  </a:cxn>
                  <a:cxn ang="0">
                    <a:pos x="T6" y="T7"/>
                  </a:cxn>
                  <a:cxn ang="0">
                    <a:pos x="T8" y="T9"/>
                  </a:cxn>
                  <a:cxn ang="0">
                    <a:pos x="T10" y="T11"/>
                  </a:cxn>
                </a:cxnLst>
                <a:rect l="0" t="0" r="r" b="b"/>
                <a:pathLst>
                  <a:path w="51" h="10">
                    <a:moveTo>
                      <a:pt x="0" y="0"/>
                    </a:moveTo>
                    <a:cubicBezTo>
                      <a:pt x="1" y="5"/>
                      <a:pt x="5" y="10"/>
                      <a:pt x="10" y="10"/>
                    </a:cubicBezTo>
                    <a:cubicBezTo>
                      <a:pt x="41" y="10"/>
                      <a:pt x="41" y="10"/>
                      <a:pt x="41" y="10"/>
                    </a:cubicBezTo>
                    <a:cubicBezTo>
                      <a:pt x="47" y="10"/>
                      <a:pt x="51" y="5"/>
                      <a:pt x="51" y="0"/>
                    </a:cubicBezTo>
                    <a:cubicBezTo>
                      <a:pt x="2" y="0"/>
                      <a:pt x="2" y="0"/>
                      <a:pt x="2" y="0"/>
                    </a:cubicBezTo>
                    <a:cubicBezTo>
                      <a:pt x="2" y="0"/>
                      <a:pt x="1" y="0"/>
                      <a:pt x="0" y="0"/>
                    </a:cubicBezTo>
                    <a:close/>
                  </a:path>
                </a:pathLst>
              </a:custGeom>
              <a:solidFill>
                <a:srgbClr val="416F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53" name="Freeform 386"/>
              <p:cNvSpPr>
                <a:spLocks noEditPoints="1"/>
              </p:cNvSpPr>
              <p:nvPr/>
            </p:nvSpPr>
            <p:spPr bwMode="auto">
              <a:xfrm>
                <a:off x="10875963" y="3675709"/>
                <a:ext cx="561975" cy="565150"/>
              </a:xfrm>
              <a:custGeom>
                <a:avLst/>
                <a:gdLst>
                  <a:gd name="T0" fmla="*/ 157 w 176"/>
                  <a:gd name="T1" fmla="*/ 0 h 177"/>
                  <a:gd name="T2" fmla="*/ 19 w 176"/>
                  <a:gd name="T3" fmla="*/ 0 h 177"/>
                  <a:gd name="T4" fmla="*/ 0 w 176"/>
                  <a:gd name="T5" fmla="*/ 19 h 177"/>
                  <a:gd name="T6" fmla="*/ 0 w 176"/>
                  <a:gd name="T7" fmla="*/ 27 h 177"/>
                  <a:gd name="T8" fmla="*/ 0 w 176"/>
                  <a:gd name="T9" fmla="*/ 27 h 177"/>
                  <a:gd name="T10" fmla="*/ 7 w 176"/>
                  <a:gd name="T11" fmla="*/ 31 h 177"/>
                  <a:gd name="T12" fmla="*/ 7 w 176"/>
                  <a:gd name="T13" fmla="*/ 57 h 177"/>
                  <a:gd name="T14" fmla="*/ 0 w 176"/>
                  <a:gd name="T15" fmla="*/ 62 h 177"/>
                  <a:gd name="T16" fmla="*/ 0 w 176"/>
                  <a:gd name="T17" fmla="*/ 62 h 177"/>
                  <a:gd name="T18" fmla="*/ 0 w 176"/>
                  <a:gd name="T19" fmla="*/ 115 h 177"/>
                  <a:gd name="T20" fmla="*/ 0 w 176"/>
                  <a:gd name="T21" fmla="*/ 115 h 177"/>
                  <a:gd name="T22" fmla="*/ 7 w 176"/>
                  <a:gd name="T23" fmla="*/ 120 h 177"/>
                  <a:gd name="T24" fmla="*/ 7 w 176"/>
                  <a:gd name="T25" fmla="*/ 146 h 177"/>
                  <a:gd name="T26" fmla="*/ 0 w 176"/>
                  <a:gd name="T27" fmla="*/ 150 h 177"/>
                  <a:gd name="T28" fmla="*/ 0 w 176"/>
                  <a:gd name="T29" fmla="*/ 150 h 177"/>
                  <a:gd name="T30" fmla="*/ 0 w 176"/>
                  <a:gd name="T31" fmla="*/ 158 h 177"/>
                  <a:gd name="T32" fmla="*/ 19 w 176"/>
                  <a:gd name="T33" fmla="*/ 177 h 177"/>
                  <a:gd name="T34" fmla="*/ 157 w 176"/>
                  <a:gd name="T35" fmla="*/ 177 h 177"/>
                  <a:gd name="T36" fmla="*/ 176 w 176"/>
                  <a:gd name="T37" fmla="*/ 158 h 177"/>
                  <a:gd name="T38" fmla="*/ 176 w 176"/>
                  <a:gd name="T39" fmla="*/ 19 h 177"/>
                  <a:gd name="T40" fmla="*/ 157 w 176"/>
                  <a:gd name="T41" fmla="*/ 0 h 177"/>
                  <a:gd name="T42" fmla="*/ 133 w 176"/>
                  <a:gd name="T43" fmla="*/ 126 h 177"/>
                  <a:gd name="T44" fmla="*/ 133 w 176"/>
                  <a:gd name="T45" fmla="*/ 134 h 177"/>
                  <a:gd name="T46" fmla="*/ 126 w 176"/>
                  <a:gd name="T47" fmla="*/ 134 h 177"/>
                  <a:gd name="T48" fmla="*/ 119 w 176"/>
                  <a:gd name="T49" fmla="*/ 126 h 177"/>
                  <a:gd name="T50" fmla="*/ 88 w 176"/>
                  <a:gd name="T51" fmla="*/ 137 h 177"/>
                  <a:gd name="T52" fmla="*/ 57 w 176"/>
                  <a:gd name="T53" fmla="*/ 126 h 177"/>
                  <a:gd name="T54" fmla="*/ 50 w 176"/>
                  <a:gd name="T55" fmla="*/ 134 h 177"/>
                  <a:gd name="T56" fmla="*/ 43 w 176"/>
                  <a:gd name="T57" fmla="*/ 134 h 177"/>
                  <a:gd name="T58" fmla="*/ 43 w 176"/>
                  <a:gd name="T59" fmla="*/ 126 h 177"/>
                  <a:gd name="T60" fmla="*/ 50 w 176"/>
                  <a:gd name="T61" fmla="*/ 119 h 177"/>
                  <a:gd name="T62" fmla="*/ 39 w 176"/>
                  <a:gd name="T63" fmla="*/ 88 h 177"/>
                  <a:gd name="T64" fmla="*/ 50 w 176"/>
                  <a:gd name="T65" fmla="*/ 58 h 177"/>
                  <a:gd name="T66" fmla="*/ 43 w 176"/>
                  <a:gd name="T67" fmla="*/ 51 h 177"/>
                  <a:gd name="T68" fmla="*/ 43 w 176"/>
                  <a:gd name="T69" fmla="*/ 43 h 177"/>
                  <a:gd name="T70" fmla="*/ 50 w 176"/>
                  <a:gd name="T71" fmla="*/ 43 h 177"/>
                  <a:gd name="T72" fmla="*/ 57 w 176"/>
                  <a:gd name="T73" fmla="*/ 50 h 177"/>
                  <a:gd name="T74" fmla="*/ 88 w 176"/>
                  <a:gd name="T75" fmla="*/ 40 h 177"/>
                  <a:gd name="T76" fmla="*/ 119 w 176"/>
                  <a:gd name="T77" fmla="*/ 50 h 177"/>
                  <a:gd name="T78" fmla="*/ 126 w 176"/>
                  <a:gd name="T79" fmla="*/ 43 h 177"/>
                  <a:gd name="T80" fmla="*/ 133 w 176"/>
                  <a:gd name="T81" fmla="*/ 43 h 177"/>
                  <a:gd name="T82" fmla="*/ 133 w 176"/>
                  <a:gd name="T83" fmla="*/ 51 h 177"/>
                  <a:gd name="T84" fmla="*/ 126 w 176"/>
                  <a:gd name="T85" fmla="*/ 58 h 177"/>
                  <a:gd name="T86" fmla="*/ 137 w 176"/>
                  <a:gd name="T87" fmla="*/ 88 h 177"/>
                  <a:gd name="T88" fmla="*/ 126 w 176"/>
                  <a:gd name="T89" fmla="*/ 119 h 177"/>
                  <a:gd name="T90" fmla="*/ 133 w 176"/>
                  <a:gd name="T91" fmla="*/ 12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6" h="177">
                    <a:moveTo>
                      <a:pt x="157" y="0"/>
                    </a:moveTo>
                    <a:cubicBezTo>
                      <a:pt x="19" y="0"/>
                      <a:pt x="19" y="0"/>
                      <a:pt x="19" y="0"/>
                    </a:cubicBezTo>
                    <a:cubicBezTo>
                      <a:pt x="8" y="0"/>
                      <a:pt x="0" y="9"/>
                      <a:pt x="0" y="19"/>
                    </a:cubicBezTo>
                    <a:cubicBezTo>
                      <a:pt x="0" y="27"/>
                      <a:pt x="0" y="27"/>
                      <a:pt x="0" y="27"/>
                    </a:cubicBezTo>
                    <a:cubicBezTo>
                      <a:pt x="0" y="27"/>
                      <a:pt x="0" y="27"/>
                      <a:pt x="0" y="27"/>
                    </a:cubicBezTo>
                    <a:cubicBezTo>
                      <a:pt x="4" y="27"/>
                      <a:pt x="7" y="29"/>
                      <a:pt x="7" y="31"/>
                    </a:cubicBezTo>
                    <a:cubicBezTo>
                      <a:pt x="7" y="57"/>
                      <a:pt x="7" y="57"/>
                      <a:pt x="7" y="57"/>
                    </a:cubicBezTo>
                    <a:cubicBezTo>
                      <a:pt x="7" y="60"/>
                      <a:pt x="4" y="62"/>
                      <a:pt x="0" y="62"/>
                    </a:cubicBezTo>
                    <a:cubicBezTo>
                      <a:pt x="0" y="62"/>
                      <a:pt x="0" y="62"/>
                      <a:pt x="0" y="62"/>
                    </a:cubicBezTo>
                    <a:cubicBezTo>
                      <a:pt x="0" y="115"/>
                      <a:pt x="0" y="115"/>
                      <a:pt x="0" y="115"/>
                    </a:cubicBezTo>
                    <a:cubicBezTo>
                      <a:pt x="0" y="115"/>
                      <a:pt x="0" y="115"/>
                      <a:pt x="0" y="115"/>
                    </a:cubicBezTo>
                    <a:cubicBezTo>
                      <a:pt x="4" y="115"/>
                      <a:pt x="7" y="117"/>
                      <a:pt x="7" y="120"/>
                    </a:cubicBezTo>
                    <a:cubicBezTo>
                      <a:pt x="7" y="146"/>
                      <a:pt x="7" y="146"/>
                      <a:pt x="7" y="146"/>
                    </a:cubicBezTo>
                    <a:cubicBezTo>
                      <a:pt x="7" y="148"/>
                      <a:pt x="4" y="150"/>
                      <a:pt x="0" y="150"/>
                    </a:cubicBezTo>
                    <a:cubicBezTo>
                      <a:pt x="0" y="150"/>
                      <a:pt x="0" y="150"/>
                      <a:pt x="0" y="150"/>
                    </a:cubicBezTo>
                    <a:cubicBezTo>
                      <a:pt x="0" y="158"/>
                      <a:pt x="0" y="158"/>
                      <a:pt x="0" y="158"/>
                    </a:cubicBezTo>
                    <a:cubicBezTo>
                      <a:pt x="0" y="168"/>
                      <a:pt x="8" y="177"/>
                      <a:pt x="19" y="177"/>
                    </a:cubicBezTo>
                    <a:cubicBezTo>
                      <a:pt x="157" y="177"/>
                      <a:pt x="157" y="177"/>
                      <a:pt x="157" y="177"/>
                    </a:cubicBezTo>
                    <a:cubicBezTo>
                      <a:pt x="168" y="177"/>
                      <a:pt x="176" y="168"/>
                      <a:pt x="176" y="158"/>
                    </a:cubicBezTo>
                    <a:cubicBezTo>
                      <a:pt x="176" y="19"/>
                      <a:pt x="176" y="19"/>
                      <a:pt x="176" y="19"/>
                    </a:cubicBezTo>
                    <a:cubicBezTo>
                      <a:pt x="176" y="9"/>
                      <a:pt x="168" y="0"/>
                      <a:pt x="157" y="0"/>
                    </a:cubicBezTo>
                    <a:close/>
                    <a:moveTo>
                      <a:pt x="133" y="126"/>
                    </a:moveTo>
                    <a:cubicBezTo>
                      <a:pt x="135" y="128"/>
                      <a:pt x="135" y="132"/>
                      <a:pt x="133" y="134"/>
                    </a:cubicBezTo>
                    <a:cubicBezTo>
                      <a:pt x="131" y="136"/>
                      <a:pt x="128" y="136"/>
                      <a:pt x="126" y="134"/>
                    </a:cubicBezTo>
                    <a:cubicBezTo>
                      <a:pt x="119" y="126"/>
                      <a:pt x="119" y="126"/>
                      <a:pt x="119" y="126"/>
                    </a:cubicBezTo>
                    <a:cubicBezTo>
                      <a:pt x="110" y="133"/>
                      <a:pt x="100" y="137"/>
                      <a:pt x="88" y="137"/>
                    </a:cubicBezTo>
                    <a:cubicBezTo>
                      <a:pt x="76" y="137"/>
                      <a:pt x="66" y="133"/>
                      <a:pt x="57" y="126"/>
                    </a:cubicBezTo>
                    <a:cubicBezTo>
                      <a:pt x="50" y="134"/>
                      <a:pt x="50" y="134"/>
                      <a:pt x="50" y="134"/>
                    </a:cubicBezTo>
                    <a:cubicBezTo>
                      <a:pt x="48" y="136"/>
                      <a:pt x="45" y="136"/>
                      <a:pt x="43" y="134"/>
                    </a:cubicBezTo>
                    <a:cubicBezTo>
                      <a:pt x="41" y="132"/>
                      <a:pt x="41" y="128"/>
                      <a:pt x="43" y="126"/>
                    </a:cubicBezTo>
                    <a:cubicBezTo>
                      <a:pt x="50" y="119"/>
                      <a:pt x="50" y="119"/>
                      <a:pt x="50" y="119"/>
                    </a:cubicBezTo>
                    <a:cubicBezTo>
                      <a:pt x="43" y="111"/>
                      <a:pt x="39" y="100"/>
                      <a:pt x="39" y="88"/>
                    </a:cubicBezTo>
                    <a:cubicBezTo>
                      <a:pt x="39" y="77"/>
                      <a:pt x="43" y="66"/>
                      <a:pt x="50" y="58"/>
                    </a:cubicBezTo>
                    <a:cubicBezTo>
                      <a:pt x="43" y="51"/>
                      <a:pt x="43" y="51"/>
                      <a:pt x="43" y="51"/>
                    </a:cubicBezTo>
                    <a:cubicBezTo>
                      <a:pt x="41" y="49"/>
                      <a:pt x="41" y="45"/>
                      <a:pt x="43" y="43"/>
                    </a:cubicBezTo>
                    <a:cubicBezTo>
                      <a:pt x="45" y="41"/>
                      <a:pt x="48" y="41"/>
                      <a:pt x="50" y="43"/>
                    </a:cubicBezTo>
                    <a:cubicBezTo>
                      <a:pt x="57" y="50"/>
                      <a:pt x="57" y="50"/>
                      <a:pt x="57" y="50"/>
                    </a:cubicBezTo>
                    <a:cubicBezTo>
                      <a:pt x="66" y="44"/>
                      <a:pt x="76" y="40"/>
                      <a:pt x="88" y="40"/>
                    </a:cubicBezTo>
                    <a:cubicBezTo>
                      <a:pt x="100" y="40"/>
                      <a:pt x="110" y="44"/>
                      <a:pt x="119" y="50"/>
                    </a:cubicBezTo>
                    <a:cubicBezTo>
                      <a:pt x="126" y="43"/>
                      <a:pt x="126" y="43"/>
                      <a:pt x="126" y="43"/>
                    </a:cubicBezTo>
                    <a:cubicBezTo>
                      <a:pt x="128" y="41"/>
                      <a:pt x="131" y="41"/>
                      <a:pt x="133" y="43"/>
                    </a:cubicBezTo>
                    <a:cubicBezTo>
                      <a:pt x="135" y="45"/>
                      <a:pt x="135" y="49"/>
                      <a:pt x="133" y="51"/>
                    </a:cubicBezTo>
                    <a:cubicBezTo>
                      <a:pt x="126" y="58"/>
                      <a:pt x="126" y="58"/>
                      <a:pt x="126" y="58"/>
                    </a:cubicBezTo>
                    <a:cubicBezTo>
                      <a:pt x="133" y="66"/>
                      <a:pt x="137" y="77"/>
                      <a:pt x="137" y="88"/>
                    </a:cubicBezTo>
                    <a:cubicBezTo>
                      <a:pt x="137" y="100"/>
                      <a:pt x="133" y="111"/>
                      <a:pt x="126" y="119"/>
                    </a:cubicBezTo>
                    <a:lnTo>
                      <a:pt x="133" y="126"/>
                    </a:lnTo>
                    <a:close/>
                  </a:path>
                </a:pathLst>
              </a:custGeom>
              <a:solidFill>
                <a:srgbClr val="61B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54" name="Freeform 387"/>
              <p:cNvSpPr>
                <a:spLocks noEditPoints="1"/>
              </p:cNvSpPr>
              <p:nvPr/>
            </p:nvSpPr>
            <p:spPr bwMode="auto">
              <a:xfrm>
                <a:off x="10812463" y="3610621"/>
                <a:ext cx="688975" cy="695325"/>
              </a:xfrm>
              <a:custGeom>
                <a:avLst/>
                <a:gdLst>
                  <a:gd name="T0" fmla="*/ 190 w 216"/>
                  <a:gd name="T1" fmla="*/ 0 h 217"/>
                  <a:gd name="T2" fmla="*/ 26 w 216"/>
                  <a:gd name="T3" fmla="*/ 0 h 217"/>
                  <a:gd name="T4" fmla="*/ 0 w 216"/>
                  <a:gd name="T5" fmla="*/ 27 h 217"/>
                  <a:gd name="T6" fmla="*/ 0 w 216"/>
                  <a:gd name="T7" fmla="*/ 190 h 217"/>
                  <a:gd name="T8" fmla="*/ 24 w 216"/>
                  <a:gd name="T9" fmla="*/ 217 h 217"/>
                  <a:gd name="T10" fmla="*/ 26 w 216"/>
                  <a:gd name="T11" fmla="*/ 217 h 217"/>
                  <a:gd name="T12" fmla="*/ 75 w 216"/>
                  <a:gd name="T13" fmla="*/ 217 h 217"/>
                  <a:gd name="T14" fmla="*/ 141 w 216"/>
                  <a:gd name="T15" fmla="*/ 217 h 217"/>
                  <a:gd name="T16" fmla="*/ 190 w 216"/>
                  <a:gd name="T17" fmla="*/ 217 h 217"/>
                  <a:gd name="T18" fmla="*/ 191 w 216"/>
                  <a:gd name="T19" fmla="*/ 217 h 217"/>
                  <a:gd name="T20" fmla="*/ 216 w 216"/>
                  <a:gd name="T21" fmla="*/ 190 h 217"/>
                  <a:gd name="T22" fmla="*/ 216 w 216"/>
                  <a:gd name="T23" fmla="*/ 27 h 217"/>
                  <a:gd name="T24" fmla="*/ 190 w 216"/>
                  <a:gd name="T25" fmla="*/ 0 h 217"/>
                  <a:gd name="T26" fmla="*/ 203 w 216"/>
                  <a:gd name="T27" fmla="*/ 178 h 217"/>
                  <a:gd name="T28" fmla="*/ 177 w 216"/>
                  <a:gd name="T29" fmla="*/ 203 h 217"/>
                  <a:gd name="T30" fmla="*/ 39 w 216"/>
                  <a:gd name="T31" fmla="*/ 203 h 217"/>
                  <a:gd name="T32" fmla="*/ 13 w 216"/>
                  <a:gd name="T33" fmla="*/ 178 h 217"/>
                  <a:gd name="T34" fmla="*/ 13 w 216"/>
                  <a:gd name="T35" fmla="*/ 166 h 217"/>
                  <a:gd name="T36" fmla="*/ 13 w 216"/>
                  <a:gd name="T37" fmla="*/ 140 h 217"/>
                  <a:gd name="T38" fmla="*/ 13 w 216"/>
                  <a:gd name="T39" fmla="*/ 77 h 217"/>
                  <a:gd name="T40" fmla="*/ 13 w 216"/>
                  <a:gd name="T41" fmla="*/ 51 h 217"/>
                  <a:gd name="T42" fmla="*/ 13 w 216"/>
                  <a:gd name="T43" fmla="*/ 39 h 217"/>
                  <a:gd name="T44" fmla="*/ 39 w 216"/>
                  <a:gd name="T45" fmla="*/ 14 h 217"/>
                  <a:gd name="T46" fmla="*/ 177 w 216"/>
                  <a:gd name="T47" fmla="*/ 14 h 217"/>
                  <a:gd name="T48" fmla="*/ 203 w 216"/>
                  <a:gd name="T49" fmla="*/ 39 h 217"/>
                  <a:gd name="T50" fmla="*/ 203 w 216"/>
                  <a:gd name="T51" fmla="*/ 178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6" h="217">
                    <a:moveTo>
                      <a:pt x="190" y="0"/>
                    </a:moveTo>
                    <a:cubicBezTo>
                      <a:pt x="26" y="0"/>
                      <a:pt x="26" y="0"/>
                      <a:pt x="26" y="0"/>
                    </a:cubicBezTo>
                    <a:cubicBezTo>
                      <a:pt x="12" y="0"/>
                      <a:pt x="0" y="12"/>
                      <a:pt x="0" y="27"/>
                    </a:cubicBezTo>
                    <a:cubicBezTo>
                      <a:pt x="0" y="190"/>
                      <a:pt x="0" y="190"/>
                      <a:pt x="0" y="190"/>
                    </a:cubicBezTo>
                    <a:cubicBezTo>
                      <a:pt x="0" y="204"/>
                      <a:pt x="11" y="216"/>
                      <a:pt x="24" y="217"/>
                    </a:cubicBezTo>
                    <a:cubicBezTo>
                      <a:pt x="25" y="217"/>
                      <a:pt x="26" y="217"/>
                      <a:pt x="26" y="217"/>
                    </a:cubicBezTo>
                    <a:cubicBezTo>
                      <a:pt x="75" y="217"/>
                      <a:pt x="75" y="217"/>
                      <a:pt x="75" y="217"/>
                    </a:cubicBezTo>
                    <a:cubicBezTo>
                      <a:pt x="141" y="217"/>
                      <a:pt x="141" y="217"/>
                      <a:pt x="141" y="217"/>
                    </a:cubicBezTo>
                    <a:cubicBezTo>
                      <a:pt x="190" y="217"/>
                      <a:pt x="190" y="217"/>
                      <a:pt x="190" y="217"/>
                    </a:cubicBezTo>
                    <a:cubicBezTo>
                      <a:pt x="190" y="217"/>
                      <a:pt x="191" y="217"/>
                      <a:pt x="191" y="217"/>
                    </a:cubicBezTo>
                    <a:cubicBezTo>
                      <a:pt x="205" y="216"/>
                      <a:pt x="216" y="204"/>
                      <a:pt x="216" y="190"/>
                    </a:cubicBezTo>
                    <a:cubicBezTo>
                      <a:pt x="216" y="27"/>
                      <a:pt x="216" y="27"/>
                      <a:pt x="216" y="27"/>
                    </a:cubicBezTo>
                    <a:cubicBezTo>
                      <a:pt x="216" y="12"/>
                      <a:pt x="204" y="0"/>
                      <a:pt x="190" y="0"/>
                    </a:cubicBezTo>
                    <a:close/>
                    <a:moveTo>
                      <a:pt x="203" y="178"/>
                    </a:moveTo>
                    <a:cubicBezTo>
                      <a:pt x="203" y="192"/>
                      <a:pt x="191" y="203"/>
                      <a:pt x="177" y="203"/>
                    </a:cubicBezTo>
                    <a:cubicBezTo>
                      <a:pt x="39" y="203"/>
                      <a:pt x="39" y="203"/>
                      <a:pt x="39" y="203"/>
                    </a:cubicBezTo>
                    <a:cubicBezTo>
                      <a:pt x="25" y="203"/>
                      <a:pt x="13" y="192"/>
                      <a:pt x="13" y="178"/>
                    </a:cubicBezTo>
                    <a:cubicBezTo>
                      <a:pt x="13" y="166"/>
                      <a:pt x="13" y="166"/>
                      <a:pt x="13" y="166"/>
                    </a:cubicBezTo>
                    <a:cubicBezTo>
                      <a:pt x="13" y="140"/>
                      <a:pt x="13" y="140"/>
                      <a:pt x="13" y="140"/>
                    </a:cubicBezTo>
                    <a:cubicBezTo>
                      <a:pt x="13" y="77"/>
                      <a:pt x="13" y="77"/>
                      <a:pt x="13" y="77"/>
                    </a:cubicBezTo>
                    <a:cubicBezTo>
                      <a:pt x="13" y="51"/>
                      <a:pt x="13" y="51"/>
                      <a:pt x="13" y="51"/>
                    </a:cubicBezTo>
                    <a:cubicBezTo>
                      <a:pt x="13" y="39"/>
                      <a:pt x="13" y="39"/>
                      <a:pt x="13" y="39"/>
                    </a:cubicBezTo>
                    <a:cubicBezTo>
                      <a:pt x="13" y="25"/>
                      <a:pt x="25" y="14"/>
                      <a:pt x="39" y="14"/>
                    </a:cubicBezTo>
                    <a:cubicBezTo>
                      <a:pt x="177" y="14"/>
                      <a:pt x="177" y="14"/>
                      <a:pt x="177" y="14"/>
                    </a:cubicBezTo>
                    <a:cubicBezTo>
                      <a:pt x="191" y="14"/>
                      <a:pt x="203" y="25"/>
                      <a:pt x="203" y="39"/>
                    </a:cubicBezTo>
                    <a:lnTo>
                      <a:pt x="203" y="178"/>
                    </a:lnTo>
                    <a:close/>
                  </a:path>
                </a:pathLst>
              </a:custGeom>
              <a:solidFill>
                <a:srgbClr val="61B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55" name="Freeform 388"/>
              <p:cNvSpPr>
                <a:spLocks/>
              </p:cNvSpPr>
              <p:nvPr/>
            </p:nvSpPr>
            <p:spPr bwMode="auto">
              <a:xfrm>
                <a:off x="11223626" y="3870971"/>
                <a:ext cx="74613" cy="176213"/>
              </a:xfrm>
              <a:custGeom>
                <a:avLst/>
                <a:gdLst>
                  <a:gd name="T0" fmla="*/ 14 w 23"/>
                  <a:gd name="T1" fmla="*/ 0 h 55"/>
                  <a:gd name="T2" fmla="*/ 0 w 23"/>
                  <a:gd name="T3" fmla="*/ 14 h 55"/>
                  <a:gd name="T4" fmla="*/ 4 w 23"/>
                  <a:gd name="T5" fmla="*/ 24 h 55"/>
                  <a:gd name="T6" fmla="*/ 13 w 23"/>
                  <a:gd name="T7" fmla="*/ 24 h 55"/>
                  <a:gd name="T8" fmla="*/ 17 w 23"/>
                  <a:gd name="T9" fmla="*/ 27 h 55"/>
                  <a:gd name="T10" fmla="*/ 13 w 23"/>
                  <a:gd name="T11" fmla="*/ 31 h 55"/>
                  <a:gd name="T12" fmla="*/ 4 w 23"/>
                  <a:gd name="T13" fmla="*/ 31 h 55"/>
                  <a:gd name="T14" fmla="*/ 0 w 23"/>
                  <a:gd name="T15" fmla="*/ 41 h 55"/>
                  <a:gd name="T16" fmla="*/ 14 w 23"/>
                  <a:gd name="T17" fmla="*/ 55 h 55"/>
                  <a:gd name="T18" fmla="*/ 23 w 23"/>
                  <a:gd name="T19" fmla="*/ 27 h 55"/>
                  <a:gd name="T20" fmla="*/ 14 w 23"/>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55">
                    <a:moveTo>
                      <a:pt x="14" y="0"/>
                    </a:moveTo>
                    <a:cubicBezTo>
                      <a:pt x="0" y="14"/>
                      <a:pt x="0" y="14"/>
                      <a:pt x="0" y="14"/>
                    </a:cubicBezTo>
                    <a:cubicBezTo>
                      <a:pt x="2" y="17"/>
                      <a:pt x="3" y="20"/>
                      <a:pt x="4" y="24"/>
                    </a:cubicBezTo>
                    <a:cubicBezTo>
                      <a:pt x="13" y="24"/>
                      <a:pt x="13" y="24"/>
                      <a:pt x="13" y="24"/>
                    </a:cubicBezTo>
                    <a:cubicBezTo>
                      <a:pt x="15" y="24"/>
                      <a:pt x="17" y="26"/>
                      <a:pt x="17" y="27"/>
                    </a:cubicBezTo>
                    <a:cubicBezTo>
                      <a:pt x="17" y="29"/>
                      <a:pt x="15" y="31"/>
                      <a:pt x="13" y="31"/>
                    </a:cubicBezTo>
                    <a:cubicBezTo>
                      <a:pt x="4" y="31"/>
                      <a:pt x="4" y="31"/>
                      <a:pt x="4" y="31"/>
                    </a:cubicBezTo>
                    <a:cubicBezTo>
                      <a:pt x="3" y="35"/>
                      <a:pt x="2" y="38"/>
                      <a:pt x="0" y="41"/>
                    </a:cubicBezTo>
                    <a:cubicBezTo>
                      <a:pt x="14" y="55"/>
                      <a:pt x="14" y="55"/>
                      <a:pt x="14" y="55"/>
                    </a:cubicBezTo>
                    <a:cubicBezTo>
                      <a:pt x="20" y="47"/>
                      <a:pt x="23" y="38"/>
                      <a:pt x="23" y="27"/>
                    </a:cubicBezTo>
                    <a:cubicBezTo>
                      <a:pt x="23" y="17"/>
                      <a:pt x="20" y="7"/>
                      <a:pt x="14" y="0"/>
                    </a:cubicBezTo>
                    <a:close/>
                  </a:path>
                </a:pathLst>
              </a:custGeom>
              <a:solidFill>
                <a:srgbClr val="416F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56" name="Freeform 389"/>
              <p:cNvSpPr>
                <a:spLocks/>
              </p:cNvSpPr>
              <p:nvPr/>
            </p:nvSpPr>
            <p:spPr bwMode="auto">
              <a:xfrm>
                <a:off x="11068051" y="4023371"/>
                <a:ext cx="179388" cy="77788"/>
              </a:xfrm>
              <a:custGeom>
                <a:avLst/>
                <a:gdLst>
                  <a:gd name="T0" fmla="*/ 31 w 56"/>
                  <a:gd name="T1" fmla="*/ 4 h 24"/>
                  <a:gd name="T2" fmla="*/ 31 w 56"/>
                  <a:gd name="T3" fmla="*/ 14 h 24"/>
                  <a:gd name="T4" fmla="*/ 28 w 56"/>
                  <a:gd name="T5" fmla="*/ 17 h 24"/>
                  <a:gd name="T6" fmla="*/ 25 w 56"/>
                  <a:gd name="T7" fmla="*/ 14 h 24"/>
                  <a:gd name="T8" fmla="*/ 25 w 56"/>
                  <a:gd name="T9" fmla="*/ 4 h 24"/>
                  <a:gd name="T10" fmla="*/ 14 w 56"/>
                  <a:gd name="T11" fmla="*/ 0 h 24"/>
                  <a:gd name="T12" fmla="*/ 0 w 56"/>
                  <a:gd name="T13" fmla="*/ 14 h 24"/>
                  <a:gd name="T14" fmla="*/ 28 w 56"/>
                  <a:gd name="T15" fmla="*/ 24 h 24"/>
                  <a:gd name="T16" fmla="*/ 56 w 56"/>
                  <a:gd name="T17" fmla="*/ 14 h 24"/>
                  <a:gd name="T18" fmla="*/ 42 w 56"/>
                  <a:gd name="T19" fmla="*/ 0 h 24"/>
                  <a:gd name="T20" fmla="*/ 31 w 56"/>
                  <a:gd name="T2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24">
                    <a:moveTo>
                      <a:pt x="31" y="4"/>
                    </a:moveTo>
                    <a:cubicBezTo>
                      <a:pt x="31" y="14"/>
                      <a:pt x="31" y="14"/>
                      <a:pt x="31" y="14"/>
                    </a:cubicBezTo>
                    <a:cubicBezTo>
                      <a:pt x="31" y="16"/>
                      <a:pt x="30" y="17"/>
                      <a:pt x="28" y="17"/>
                    </a:cubicBezTo>
                    <a:cubicBezTo>
                      <a:pt x="26" y="17"/>
                      <a:pt x="25" y="16"/>
                      <a:pt x="25" y="14"/>
                    </a:cubicBezTo>
                    <a:cubicBezTo>
                      <a:pt x="25" y="4"/>
                      <a:pt x="25" y="4"/>
                      <a:pt x="25" y="4"/>
                    </a:cubicBezTo>
                    <a:cubicBezTo>
                      <a:pt x="21" y="4"/>
                      <a:pt x="17" y="2"/>
                      <a:pt x="14" y="0"/>
                    </a:cubicBezTo>
                    <a:cubicBezTo>
                      <a:pt x="0" y="14"/>
                      <a:pt x="0" y="14"/>
                      <a:pt x="0" y="14"/>
                    </a:cubicBezTo>
                    <a:cubicBezTo>
                      <a:pt x="8" y="20"/>
                      <a:pt x="18" y="24"/>
                      <a:pt x="28" y="24"/>
                    </a:cubicBezTo>
                    <a:cubicBezTo>
                      <a:pt x="38" y="24"/>
                      <a:pt x="48" y="20"/>
                      <a:pt x="56" y="14"/>
                    </a:cubicBezTo>
                    <a:cubicBezTo>
                      <a:pt x="42" y="0"/>
                      <a:pt x="42" y="0"/>
                      <a:pt x="42" y="0"/>
                    </a:cubicBezTo>
                    <a:cubicBezTo>
                      <a:pt x="39" y="2"/>
                      <a:pt x="35" y="4"/>
                      <a:pt x="31" y="4"/>
                    </a:cubicBezTo>
                    <a:close/>
                  </a:path>
                </a:pathLst>
              </a:custGeom>
              <a:solidFill>
                <a:srgbClr val="416F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57" name="Freeform 390"/>
              <p:cNvSpPr>
                <a:spLocks/>
              </p:cNvSpPr>
              <p:nvPr/>
            </p:nvSpPr>
            <p:spPr bwMode="auto">
              <a:xfrm>
                <a:off x="11068051" y="3815409"/>
                <a:ext cx="179388" cy="74613"/>
              </a:xfrm>
              <a:custGeom>
                <a:avLst/>
                <a:gdLst>
                  <a:gd name="T0" fmla="*/ 25 w 56"/>
                  <a:gd name="T1" fmla="*/ 20 h 23"/>
                  <a:gd name="T2" fmla="*/ 25 w 56"/>
                  <a:gd name="T3" fmla="*/ 10 h 23"/>
                  <a:gd name="T4" fmla="*/ 28 w 56"/>
                  <a:gd name="T5" fmla="*/ 7 h 23"/>
                  <a:gd name="T6" fmla="*/ 31 w 56"/>
                  <a:gd name="T7" fmla="*/ 10 h 23"/>
                  <a:gd name="T8" fmla="*/ 31 w 56"/>
                  <a:gd name="T9" fmla="*/ 20 h 23"/>
                  <a:gd name="T10" fmla="*/ 42 w 56"/>
                  <a:gd name="T11" fmla="*/ 23 h 23"/>
                  <a:gd name="T12" fmla="*/ 56 w 56"/>
                  <a:gd name="T13" fmla="*/ 9 h 23"/>
                  <a:gd name="T14" fmla="*/ 28 w 56"/>
                  <a:gd name="T15" fmla="*/ 0 h 23"/>
                  <a:gd name="T16" fmla="*/ 0 w 56"/>
                  <a:gd name="T17" fmla="*/ 9 h 23"/>
                  <a:gd name="T18" fmla="*/ 14 w 56"/>
                  <a:gd name="T19" fmla="*/ 23 h 23"/>
                  <a:gd name="T20" fmla="*/ 25 w 56"/>
                  <a:gd name="T2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23">
                    <a:moveTo>
                      <a:pt x="25" y="20"/>
                    </a:moveTo>
                    <a:cubicBezTo>
                      <a:pt x="25" y="10"/>
                      <a:pt x="25" y="10"/>
                      <a:pt x="25" y="10"/>
                    </a:cubicBezTo>
                    <a:cubicBezTo>
                      <a:pt x="25" y="8"/>
                      <a:pt x="26" y="7"/>
                      <a:pt x="28" y="7"/>
                    </a:cubicBezTo>
                    <a:cubicBezTo>
                      <a:pt x="30" y="7"/>
                      <a:pt x="31" y="8"/>
                      <a:pt x="31" y="10"/>
                    </a:cubicBezTo>
                    <a:cubicBezTo>
                      <a:pt x="31" y="20"/>
                      <a:pt x="31" y="20"/>
                      <a:pt x="31" y="20"/>
                    </a:cubicBezTo>
                    <a:cubicBezTo>
                      <a:pt x="35" y="20"/>
                      <a:pt x="39" y="21"/>
                      <a:pt x="42" y="23"/>
                    </a:cubicBezTo>
                    <a:cubicBezTo>
                      <a:pt x="56" y="9"/>
                      <a:pt x="56" y="9"/>
                      <a:pt x="56" y="9"/>
                    </a:cubicBezTo>
                    <a:cubicBezTo>
                      <a:pt x="48" y="3"/>
                      <a:pt x="38" y="0"/>
                      <a:pt x="28" y="0"/>
                    </a:cubicBezTo>
                    <a:cubicBezTo>
                      <a:pt x="18" y="0"/>
                      <a:pt x="8" y="3"/>
                      <a:pt x="0" y="9"/>
                    </a:cubicBezTo>
                    <a:cubicBezTo>
                      <a:pt x="14" y="23"/>
                      <a:pt x="14" y="23"/>
                      <a:pt x="14" y="23"/>
                    </a:cubicBezTo>
                    <a:cubicBezTo>
                      <a:pt x="17" y="21"/>
                      <a:pt x="21" y="20"/>
                      <a:pt x="25" y="20"/>
                    </a:cubicBezTo>
                    <a:close/>
                  </a:path>
                </a:pathLst>
              </a:custGeom>
              <a:solidFill>
                <a:srgbClr val="416F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58" name="Freeform 391"/>
              <p:cNvSpPr>
                <a:spLocks/>
              </p:cNvSpPr>
              <p:nvPr/>
            </p:nvSpPr>
            <p:spPr bwMode="auto">
              <a:xfrm>
                <a:off x="11014076" y="3870971"/>
                <a:ext cx="76200" cy="176213"/>
              </a:xfrm>
              <a:custGeom>
                <a:avLst/>
                <a:gdLst>
                  <a:gd name="T0" fmla="*/ 20 w 24"/>
                  <a:gd name="T1" fmla="*/ 31 h 55"/>
                  <a:gd name="T2" fmla="*/ 10 w 24"/>
                  <a:gd name="T3" fmla="*/ 31 h 55"/>
                  <a:gd name="T4" fmla="*/ 7 w 24"/>
                  <a:gd name="T5" fmla="*/ 27 h 55"/>
                  <a:gd name="T6" fmla="*/ 10 w 24"/>
                  <a:gd name="T7" fmla="*/ 24 h 55"/>
                  <a:gd name="T8" fmla="*/ 20 w 24"/>
                  <a:gd name="T9" fmla="*/ 24 h 55"/>
                  <a:gd name="T10" fmla="*/ 24 w 24"/>
                  <a:gd name="T11" fmla="*/ 14 h 55"/>
                  <a:gd name="T12" fmla="*/ 10 w 24"/>
                  <a:gd name="T13" fmla="*/ 0 h 55"/>
                  <a:gd name="T14" fmla="*/ 0 w 24"/>
                  <a:gd name="T15" fmla="*/ 27 h 55"/>
                  <a:gd name="T16" fmla="*/ 10 w 24"/>
                  <a:gd name="T17" fmla="*/ 55 h 55"/>
                  <a:gd name="T18" fmla="*/ 24 w 24"/>
                  <a:gd name="T19" fmla="*/ 41 h 55"/>
                  <a:gd name="T20" fmla="*/ 20 w 24"/>
                  <a:gd name="T21" fmla="*/ 3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55">
                    <a:moveTo>
                      <a:pt x="20" y="31"/>
                    </a:moveTo>
                    <a:cubicBezTo>
                      <a:pt x="10" y="31"/>
                      <a:pt x="10" y="31"/>
                      <a:pt x="10" y="31"/>
                    </a:cubicBezTo>
                    <a:cubicBezTo>
                      <a:pt x="9" y="31"/>
                      <a:pt x="7" y="29"/>
                      <a:pt x="7" y="27"/>
                    </a:cubicBezTo>
                    <a:cubicBezTo>
                      <a:pt x="7" y="26"/>
                      <a:pt x="9" y="24"/>
                      <a:pt x="10" y="24"/>
                    </a:cubicBezTo>
                    <a:cubicBezTo>
                      <a:pt x="20" y="24"/>
                      <a:pt x="20" y="24"/>
                      <a:pt x="20" y="24"/>
                    </a:cubicBezTo>
                    <a:cubicBezTo>
                      <a:pt x="21" y="20"/>
                      <a:pt x="22" y="17"/>
                      <a:pt x="24" y="14"/>
                    </a:cubicBezTo>
                    <a:cubicBezTo>
                      <a:pt x="10" y="0"/>
                      <a:pt x="10" y="0"/>
                      <a:pt x="10" y="0"/>
                    </a:cubicBezTo>
                    <a:cubicBezTo>
                      <a:pt x="4" y="7"/>
                      <a:pt x="0" y="17"/>
                      <a:pt x="0" y="27"/>
                    </a:cubicBezTo>
                    <a:cubicBezTo>
                      <a:pt x="0" y="38"/>
                      <a:pt x="4" y="47"/>
                      <a:pt x="10" y="55"/>
                    </a:cubicBezTo>
                    <a:cubicBezTo>
                      <a:pt x="24" y="41"/>
                      <a:pt x="24" y="41"/>
                      <a:pt x="24" y="41"/>
                    </a:cubicBezTo>
                    <a:cubicBezTo>
                      <a:pt x="22" y="38"/>
                      <a:pt x="21" y="35"/>
                      <a:pt x="20" y="31"/>
                    </a:cubicBezTo>
                    <a:close/>
                  </a:path>
                </a:pathLst>
              </a:custGeom>
              <a:solidFill>
                <a:srgbClr val="416F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59" name="Freeform 392"/>
              <p:cNvSpPr>
                <a:spLocks/>
              </p:cNvSpPr>
              <p:nvPr/>
            </p:nvSpPr>
            <p:spPr bwMode="auto">
              <a:xfrm>
                <a:off x="11201401" y="3915421"/>
                <a:ext cx="77788" cy="85725"/>
              </a:xfrm>
              <a:custGeom>
                <a:avLst/>
                <a:gdLst>
                  <a:gd name="T0" fmla="*/ 20 w 24"/>
                  <a:gd name="T1" fmla="*/ 17 h 27"/>
                  <a:gd name="T2" fmla="*/ 24 w 24"/>
                  <a:gd name="T3" fmla="*/ 13 h 27"/>
                  <a:gd name="T4" fmla="*/ 20 w 24"/>
                  <a:gd name="T5" fmla="*/ 10 h 27"/>
                  <a:gd name="T6" fmla="*/ 11 w 24"/>
                  <a:gd name="T7" fmla="*/ 10 h 27"/>
                  <a:gd name="T8" fmla="*/ 7 w 24"/>
                  <a:gd name="T9" fmla="*/ 0 h 27"/>
                  <a:gd name="T10" fmla="*/ 0 w 24"/>
                  <a:gd name="T11" fmla="*/ 7 h 27"/>
                  <a:gd name="T12" fmla="*/ 1 w 24"/>
                  <a:gd name="T13" fmla="*/ 13 h 27"/>
                  <a:gd name="T14" fmla="*/ 0 w 24"/>
                  <a:gd name="T15" fmla="*/ 20 h 27"/>
                  <a:gd name="T16" fmla="*/ 7 w 24"/>
                  <a:gd name="T17" fmla="*/ 27 h 27"/>
                  <a:gd name="T18" fmla="*/ 11 w 24"/>
                  <a:gd name="T19" fmla="*/ 17 h 27"/>
                  <a:gd name="T20" fmla="*/ 20 w 24"/>
                  <a:gd name="T21" fmla="*/ 1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7">
                    <a:moveTo>
                      <a:pt x="20" y="17"/>
                    </a:moveTo>
                    <a:cubicBezTo>
                      <a:pt x="22" y="17"/>
                      <a:pt x="24" y="15"/>
                      <a:pt x="24" y="13"/>
                    </a:cubicBezTo>
                    <a:cubicBezTo>
                      <a:pt x="24" y="12"/>
                      <a:pt x="22" y="10"/>
                      <a:pt x="20" y="10"/>
                    </a:cubicBezTo>
                    <a:cubicBezTo>
                      <a:pt x="11" y="10"/>
                      <a:pt x="11" y="10"/>
                      <a:pt x="11" y="10"/>
                    </a:cubicBezTo>
                    <a:cubicBezTo>
                      <a:pt x="10" y="6"/>
                      <a:pt x="9" y="3"/>
                      <a:pt x="7" y="0"/>
                    </a:cubicBezTo>
                    <a:cubicBezTo>
                      <a:pt x="0" y="7"/>
                      <a:pt x="0" y="7"/>
                      <a:pt x="0" y="7"/>
                    </a:cubicBezTo>
                    <a:cubicBezTo>
                      <a:pt x="1" y="9"/>
                      <a:pt x="1" y="11"/>
                      <a:pt x="1" y="13"/>
                    </a:cubicBezTo>
                    <a:cubicBezTo>
                      <a:pt x="1" y="16"/>
                      <a:pt x="1" y="18"/>
                      <a:pt x="0" y="20"/>
                    </a:cubicBezTo>
                    <a:cubicBezTo>
                      <a:pt x="7" y="27"/>
                      <a:pt x="7" y="27"/>
                      <a:pt x="7" y="27"/>
                    </a:cubicBezTo>
                    <a:cubicBezTo>
                      <a:pt x="9" y="24"/>
                      <a:pt x="10" y="21"/>
                      <a:pt x="11" y="17"/>
                    </a:cubicBezTo>
                    <a:lnTo>
                      <a:pt x="20" y="17"/>
                    </a:lnTo>
                    <a:close/>
                  </a:path>
                </a:pathLst>
              </a:custGeom>
              <a:solidFill>
                <a:srgbClr val="61B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60" name="Freeform 393"/>
              <p:cNvSpPr>
                <a:spLocks/>
              </p:cNvSpPr>
              <p:nvPr/>
            </p:nvSpPr>
            <p:spPr bwMode="auto">
              <a:xfrm>
                <a:off x="11112501" y="3837634"/>
                <a:ext cx="88900" cy="77788"/>
              </a:xfrm>
              <a:custGeom>
                <a:avLst/>
                <a:gdLst>
                  <a:gd name="T0" fmla="*/ 17 w 28"/>
                  <a:gd name="T1" fmla="*/ 3 h 24"/>
                  <a:gd name="T2" fmla="*/ 14 w 28"/>
                  <a:gd name="T3" fmla="*/ 0 h 24"/>
                  <a:gd name="T4" fmla="*/ 11 w 28"/>
                  <a:gd name="T5" fmla="*/ 3 h 24"/>
                  <a:gd name="T6" fmla="*/ 11 w 28"/>
                  <a:gd name="T7" fmla="*/ 13 h 24"/>
                  <a:gd name="T8" fmla="*/ 0 w 28"/>
                  <a:gd name="T9" fmla="*/ 16 h 24"/>
                  <a:gd name="T10" fmla="*/ 7 w 28"/>
                  <a:gd name="T11" fmla="*/ 24 h 24"/>
                  <a:gd name="T12" fmla="*/ 14 w 28"/>
                  <a:gd name="T13" fmla="*/ 22 h 24"/>
                  <a:gd name="T14" fmla="*/ 20 w 28"/>
                  <a:gd name="T15" fmla="*/ 24 h 24"/>
                  <a:gd name="T16" fmla="*/ 28 w 28"/>
                  <a:gd name="T17" fmla="*/ 16 h 24"/>
                  <a:gd name="T18" fmla="*/ 17 w 28"/>
                  <a:gd name="T19" fmla="*/ 13 h 24"/>
                  <a:gd name="T20" fmla="*/ 17 w 28"/>
                  <a:gd name="T2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24">
                    <a:moveTo>
                      <a:pt x="17" y="3"/>
                    </a:moveTo>
                    <a:cubicBezTo>
                      <a:pt x="17" y="1"/>
                      <a:pt x="16" y="0"/>
                      <a:pt x="14" y="0"/>
                    </a:cubicBezTo>
                    <a:cubicBezTo>
                      <a:pt x="12" y="0"/>
                      <a:pt x="11" y="1"/>
                      <a:pt x="11" y="3"/>
                    </a:cubicBezTo>
                    <a:cubicBezTo>
                      <a:pt x="11" y="13"/>
                      <a:pt x="11" y="13"/>
                      <a:pt x="11" y="13"/>
                    </a:cubicBezTo>
                    <a:cubicBezTo>
                      <a:pt x="7" y="13"/>
                      <a:pt x="3" y="14"/>
                      <a:pt x="0" y="16"/>
                    </a:cubicBezTo>
                    <a:cubicBezTo>
                      <a:pt x="7" y="24"/>
                      <a:pt x="7" y="24"/>
                      <a:pt x="7" y="24"/>
                    </a:cubicBezTo>
                    <a:cubicBezTo>
                      <a:pt x="9" y="23"/>
                      <a:pt x="12" y="22"/>
                      <a:pt x="14" y="22"/>
                    </a:cubicBezTo>
                    <a:cubicBezTo>
                      <a:pt x="16" y="22"/>
                      <a:pt x="18" y="23"/>
                      <a:pt x="20" y="24"/>
                    </a:cubicBezTo>
                    <a:cubicBezTo>
                      <a:pt x="28" y="16"/>
                      <a:pt x="28" y="16"/>
                      <a:pt x="28" y="16"/>
                    </a:cubicBezTo>
                    <a:cubicBezTo>
                      <a:pt x="25" y="14"/>
                      <a:pt x="21" y="13"/>
                      <a:pt x="17" y="13"/>
                    </a:cubicBezTo>
                    <a:lnTo>
                      <a:pt x="17" y="3"/>
                    </a:lnTo>
                    <a:close/>
                  </a:path>
                </a:pathLst>
              </a:custGeom>
              <a:solidFill>
                <a:srgbClr val="61B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61" name="Freeform 394"/>
              <p:cNvSpPr>
                <a:spLocks/>
              </p:cNvSpPr>
              <p:nvPr/>
            </p:nvSpPr>
            <p:spPr bwMode="auto">
              <a:xfrm>
                <a:off x="11112501" y="4001146"/>
                <a:ext cx="88900" cy="77788"/>
              </a:xfrm>
              <a:custGeom>
                <a:avLst/>
                <a:gdLst>
                  <a:gd name="T0" fmla="*/ 11 w 28"/>
                  <a:gd name="T1" fmla="*/ 21 h 24"/>
                  <a:gd name="T2" fmla="*/ 14 w 28"/>
                  <a:gd name="T3" fmla="*/ 24 h 24"/>
                  <a:gd name="T4" fmla="*/ 17 w 28"/>
                  <a:gd name="T5" fmla="*/ 21 h 24"/>
                  <a:gd name="T6" fmla="*/ 17 w 28"/>
                  <a:gd name="T7" fmla="*/ 11 h 24"/>
                  <a:gd name="T8" fmla="*/ 28 w 28"/>
                  <a:gd name="T9" fmla="*/ 7 h 24"/>
                  <a:gd name="T10" fmla="*/ 20 w 28"/>
                  <a:gd name="T11" fmla="*/ 0 h 24"/>
                  <a:gd name="T12" fmla="*/ 14 w 28"/>
                  <a:gd name="T13" fmla="*/ 2 h 24"/>
                  <a:gd name="T14" fmla="*/ 7 w 28"/>
                  <a:gd name="T15" fmla="*/ 0 h 24"/>
                  <a:gd name="T16" fmla="*/ 0 w 28"/>
                  <a:gd name="T17" fmla="*/ 7 h 24"/>
                  <a:gd name="T18" fmla="*/ 11 w 28"/>
                  <a:gd name="T19" fmla="*/ 11 h 24"/>
                  <a:gd name="T20" fmla="*/ 11 w 28"/>
                  <a:gd name="T2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24">
                    <a:moveTo>
                      <a:pt x="11" y="21"/>
                    </a:moveTo>
                    <a:cubicBezTo>
                      <a:pt x="11" y="23"/>
                      <a:pt x="12" y="24"/>
                      <a:pt x="14" y="24"/>
                    </a:cubicBezTo>
                    <a:cubicBezTo>
                      <a:pt x="16" y="24"/>
                      <a:pt x="17" y="23"/>
                      <a:pt x="17" y="21"/>
                    </a:cubicBezTo>
                    <a:cubicBezTo>
                      <a:pt x="17" y="11"/>
                      <a:pt x="17" y="11"/>
                      <a:pt x="17" y="11"/>
                    </a:cubicBezTo>
                    <a:cubicBezTo>
                      <a:pt x="21" y="11"/>
                      <a:pt x="25" y="9"/>
                      <a:pt x="28" y="7"/>
                    </a:cubicBezTo>
                    <a:cubicBezTo>
                      <a:pt x="20" y="0"/>
                      <a:pt x="20" y="0"/>
                      <a:pt x="20" y="0"/>
                    </a:cubicBezTo>
                    <a:cubicBezTo>
                      <a:pt x="18" y="1"/>
                      <a:pt x="16" y="2"/>
                      <a:pt x="14" y="2"/>
                    </a:cubicBezTo>
                    <a:cubicBezTo>
                      <a:pt x="12" y="2"/>
                      <a:pt x="9" y="1"/>
                      <a:pt x="7" y="0"/>
                    </a:cubicBezTo>
                    <a:cubicBezTo>
                      <a:pt x="0" y="7"/>
                      <a:pt x="0" y="7"/>
                      <a:pt x="0" y="7"/>
                    </a:cubicBezTo>
                    <a:cubicBezTo>
                      <a:pt x="3" y="9"/>
                      <a:pt x="7" y="11"/>
                      <a:pt x="11" y="11"/>
                    </a:cubicBezTo>
                    <a:lnTo>
                      <a:pt x="11" y="21"/>
                    </a:lnTo>
                    <a:close/>
                  </a:path>
                </a:pathLst>
              </a:custGeom>
              <a:solidFill>
                <a:srgbClr val="61B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62" name="Freeform 395"/>
              <p:cNvSpPr>
                <a:spLocks/>
              </p:cNvSpPr>
              <p:nvPr/>
            </p:nvSpPr>
            <p:spPr bwMode="auto">
              <a:xfrm>
                <a:off x="11036301" y="3915421"/>
                <a:ext cx="76200" cy="85725"/>
              </a:xfrm>
              <a:custGeom>
                <a:avLst/>
                <a:gdLst>
                  <a:gd name="T0" fmla="*/ 3 w 24"/>
                  <a:gd name="T1" fmla="*/ 10 h 27"/>
                  <a:gd name="T2" fmla="*/ 0 w 24"/>
                  <a:gd name="T3" fmla="*/ 13 h 27"/>
                  <a:gd name="T4" fmla="*/ 3 w 24"/>
                  <a:gd name="T5" fmla="*/ 17 h 27"/>
                  <a:gd name="T6" fmla="*/ 13 w 24"/>
                  <a:gd name="T7" fmla="*/ 17 h 27"/>
                  <a:gd name="T8" fmla="*/ 17 w 24"/>
                  <a:gd name="T9" fmla="*/ 27 h 27"/>
                  <a:gd name="T10" fmla="*/ 24 w 24"/>
                  <a:gd name="T11" fmla="*/ 20 h 27"/>
                  <a:gd name="T12" fmla="*/ 23 w 24"/>
                  <a:gd name="T13" fmla="*/ 13 h 27"/>
                  <a:gd name="T14" fmla="*/ 24 w 24"/>
                  <a:gd name="T15" fmla="*/ 7 h 27"/>
                  <a:gd name="T16" fmla="*/ 17 w 24"/>
                  <a:gd name="T17" fmla="*/ 0 h 27"/>
                  <a:gd name="T18" fmla="*/ 13 w 24"/>
                  <a:gd name="T19" fmla="*/ 10 h 27"/>
                  <a:gd name="T20" fmla="*/ 3 w 24"/>
                  <a:gd name="T21"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7">
                    <a:moveTo>
                      <a:pt x="3" y="10"/>
                    </a:moveTo>
                    <a:cubicBezTo>
                      <a:pt x="2" y="10"/>
                      <a:pt x="0" y="12"/>
                      <a:pt x="0" y="13"/>
                    </a:cubicBezTo>
                    <a:cubicBezTo>
                      <a:pt x="0" y="15"/>
                      <a:pt x="2" y="17"/>
                      <a:pt x="3" y="17"/>
                    </a:cubicBezTo>
                    <a:cubicBezTo>
                      <a:pt x="13" y="17"/>
                      <a:pt x="13" y="17"/>
                      <a:pt x="13" y="17"/>
                    </a:cubicBezTo>
                    <a:cubicBezTo>
                      <a:pt x="14" y="21"/>
                      <a:pt x="15" y="24"/>
                      <a:pt x="17" y="27"/>
                    </a:cubicBezTo>
                    <a:cubicBezTo>
                      <a:pt x="24" y="20"/>
                      <a:pt x="24" y="20"/>
                      <a:pt x="24" y="20"/>
                    </a:cubicBezTo>
                    <a:cubicBezTo>
                      <a:pt x="23" y="18"/>
                      <a:pt x="23" y="16"/>
                      <a:pt x="23" y="13"/>
                    </a:cubicBezTo>
                    <a:cubicBezTo>
                      <a:pt x="23" y="11"/>
                      <a:pt x="23" y="9"/>
                      <a:pt x="24" y="7"/>
                    </a:cubicBezTo>
                    <a:cubicBezTo>
                      <a:pt x="17" y="0"/>
                      <a:pt x="17" y="0"/>
                      <a:pt x="17" y="0"/>
                    </a:cubicBezTo>
                    <a:cubicBezTo>
                      <a:pt x="15" y="3"/>
                      <a:pt x="14" y="6"/>
                      <a:pt x="13" y="10"/>
                    </a:cubicBezTo>
                    <a:lnTo>
                      <a:pt x="3" y="10"/>
                    </a:lnTo>
                    <a:close/>
                  </a:path>
                </a:pathLst>
              </a:custGeom>
              <a:solidFill>
                <a:srgbClr val="61B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63" name="Freeform 396"/>
              <p:cNvSpPr>
                <a:spLocks noEditPoints="1"/>
              </p:cNvSpPr>
              <p:nvPr/>
            </p:nvSpPr>
            <p:spPr bwMode="auto">
              <a:xfrm>
                <a:off x="11001376" y="3802709"/>
                <a:ext cx="312738" cy="311150"/>
              </a:xfrm>
              <a:custGeom>
                <a:avLst/>
                <a:gdLst>
                  <a:gd name="T0" fmla="*/ 87 w 98"/>
                  <a:gd name="T1" fmla="*/ 18 h 97"/>
                  <a:gd name="T2" fmla="*/ 94 w 98"/>
                  <a:gd name="T3" fmla="*/ 11 h 97"/>
                  <a:gd name="T4" fmla="*/ 94 w 98"/>
                  <a:gd name="T5" fmla="*/ 3 h 97"/>
                  <a:gd name="T6" fmla="*/ 87 w 98"/>
                  <a:gd name="T7" fmla="*/ 3 h 97"/>
                  <a:gd name="T8" fmla="*/ 80 w 98"/>
                  <a:gd name="T9" fmla="*/ 10 h 97"/>
                  <a:gd name="T10" fmla="*/ 49 w 98"/>
                  <a:gd name="T11" fmla="*/ 0 h 97"/>
                  <a:gd name="T12" fmla="*/ 18 w 98"/>
                  <a:gd name="T13" fmla="*/ 10 h 97"/>
                  <a:gd name="T14" fmla="*/ 11 w 98"/>
                  <a:gd name="T15" fmla="*/ 3 h 97"/>
                  <a:gd name="T16" fmla="*/ 4 w 98"/>
                  <a:gd name="T17" fmla="*/ 3 h 97"/>
                  <a:gd name="T18" fmla="*/ 4 w 98"/>
                  <a:gd name="T19" fmla="*/ 11 h 97"/>
                  <a:gd name="T20" fmla="*/ 11 w 98"/>
                  <a:gd name="T21" fmla="*/ 18 h 97"/>
                  <a:gd name="T22" fmla="*/ 0 w 98"/>
                  <a:gd name="T23" fmla="*/ 48 h 97"/>
                  <a:gd name="T24" fmla="*/ 11 w 98"/>
                  <a:gd name="T25" fmla="*/ 79 h 97"/>
                  <a:gd name="T26" fmla="*/ 4 w 98"/>
                  <a:gd name="T27" fmla="*/ 86 h 97"/>
                  <a:gd name="T28" fmla="*/ 4 w 98"/>
                  <a:gd name="T29" fmla="*/ 94 h 97"/>
                  <a:gd name="T30" fmla="*/ 11 w 98"/>
                  <a:gd name="T31" fmla="*/ 94 h 97"/>
                  <a:gd name="T32" fmla="*/ 18 w 98"/>
                  <a:gd name="T33" fmla="*/ 86 h 97"/>
                  <a:gd name="T34" fmla="*/ 49 w 98"/>
                  <a:gd name="T35" fmla="*/ 97 h 97"/>
                  <a:gd name="T36" fmla="*/ 80 w 98"/>
                  <a:gd name="T37" fmla="*/ 86 h 97"/>
                  <a:gd name="T38" fmla="*/ 87 w 98"/>
                  <a:gd name="T39" fmla="*/ 94 h 97"/>
                  <a:gd name="T40" fmla="*/ 94 w 98"/>
                  <a:gd name="T41" fmla="*/ 94 h 97"/>
                  <a:gd name="T42" fmla="*/ 94 w 98"/>
                  <a:gd name="T43" fmla="*/ 86 h 97"/>
                  <a:gd name="T44" fmla="*/ 87 w 98"/>
                  <a:gd name="T45" fmla="*/ 79 h 97"/>
                  <a:gd name="T46" fmla="*/ 98 w 98"/>
                  <a:gd name="T47" fmla="*/ 48 h 97"/>
                  <a:gd name="T48" fmla="*/ 87 w 98"/>
                  <a:gd name="T49" fmla="*/ 18 h 97"/>
                  <a:gd name="T50" fmla="*/ 49 w 98"/>
                  <a:gd name="T51" fmla="*/ 4 h 97"/>
                  <a:gd name="T52" fmla="*/ 77 w 98"/>
                  <a:gd name="T53" fmla="*/ 13 h 97"/>
                  <a:gd name="T54" fmla="*/ 63 w 98"/>
                  <a:gd name="T55" fmla="*/ 27 h 97"/>
                  <a:gd name="T56" fmla="*/ 55 w 98"/>
                  <a:gd name="T57" fmla="*/ 35 h 97"/>
                  <a:gd name="T58" fmla="*/ 49 w 98"/>
                  <a:gd name="T59" fmla="*/ 33 h 97"/>
                  <a:gd name="T60" fmla="*/ 42 w 98"/>
                  <a:gd name="T61" fmla="*/ 35 h 97"/>
                  <a:gd name="T62" fmla="*/ 35 w 98"/>
                  <a:gd name="T63" fmla="*/ 27 h 97"/>
                  <a:gd name="T64" fmla="*/ 21 w 98"/>
                  <a:gd name="T65" fmla="*/ 13 h 97"/>
                  <a:gd name="T66" fmla="*/ 49 w 98"/>
                  <a:gd name="T67" fmla="*/ 4 h 97"/>
                  <a:gd name="T68" fmla="*/ 14 w 98"/>
                  <a:gd name="T69" fmla="*/ 76 h 97"/>
                  <a:gd name="T70" fmla="*/ 4 w 98"/>
                  <a:gd name="T71" fmla="*/ 48 h 97"/>
                  <a:gd name="T72" fmla="*/ 14 w 98"/>
                  <a:gd name="T73" fmla="*/ 21 h 97"/>
                  <a:gd name="T74" fmla="*/ 28 w 98"/>
                  <a:gd name="T75" fmla="*/ 35 h 97"/>
                  <a:gd name="T76" fmla="*/ 35 w 98"/>
                  <a:gd name="T77" fmla="*/ 42 h 97"/>
                  <a:gd name="T78" fmla="*/ 34 w 98"/>
                  <a:gd name="T79" fmla="*/ 48 h 97"/>
                  <a:gd name="T80" fmla="*/ 35 w 98"/>
                  <a:gd name="T81" fmla="*/ 55 h 97"/>
                  <a:gd name="T82" fmla="*/ 28 w 98"/>
                  <a:gd name="T83" fmla="*/ 62 h 97"/>
                  <a:gd name="T84" fmla="*/ 14 w 98"/>
                  <a:gd name="T85" fmla="*/ 76 h 97"/>
                  <a:gd name="T86" fmla="*/ 49 w 98"/>
                  <a:gd name="T87" fmla="*/ 93 h 97"/>
                  <a:gd name="T88" fmla="*/ 21 w 98"/>
                  <a:gd name="T89" fmla="*/ 83 h 97"/>
                  <a:gd name="T90" fmla="*/ 35 w 98"/>
                  <a:gd name="T91" fmla="*/ 69 h 97"/>
                  <a:gd name="T92" fmla="*/ 42 w 98"/>
                  <a:gd name="T93" fmla="*/ 62 h 97"/>
                  <a:gd name="T94" fmla="*/ 49 w 98"/>
                  <a:gd name="T95" fmla="*/ 64 h 97"/>
                  <a:gd name="T96" fmla="*/ 55 w 98"/>
                  <a:gd name="T97" fmla="*/ 62 h 97"/>
                  <a:gd name="T98" fmla="*/ 63 w 98"/>
                  <a:gd name="T99" fmla="*/ 69 h 97"/>
                  <a:gd name="T100" fmla="*/ 77 w 98"/>
                  <a:gd name="T101" fmla="*/ 83 h 97"/>
                  <a:gd name="T102" fmla="*/ 49 w 98"/>
                  <a:gd name="T103" fmla="*/ 93 h 97"/>
                  <a:gd name="T104" fmla="*/ 84 w 98"/>
                  <a:gd name="T105" fmla="*/ 76 h 97"/>
                  <a:gd name="T106" fmla="*/ 70 w 98"/>
                  <a:gd name="T107" fmla="*/ 62 h 97"/>
                  <a:gd name="T108" fmla="*/ 63 w 98"/>
                  <a:gd name="T109" fmla="*/ 55 h 97"/>
                  <a:gd name="T110" fmla="*/ 64 w 98"/>
                  <a:gd name="T111" fmla="*/ 48 h 97"/>
                  <a:gd name="T112" fmla="*/ 63 w 98"/>
                  <a:gd name="T113" fmla="*/ 42 h 97"/>
                  <a:gd name="T114" fmla="*/ 70 w 98"/>
                  <a:gd name="T115" fmla="*/ 35 h 97"/>
                  <a:gd name="T116" fmla="*/ 84 w 98"/>
                  <a:gd name="T117" fmla="*/ 21 h 97"/>
                  <a:gd name="T118" fmla="*/ 93 w 98"/>
                  <a:gd name="T119" fmla="*/ 48 h 97"/>
                  <a:gd name="T120" fmla="*/ 84 w 98"/>
                  <a:gd name="T121" fmla="*/ 7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 h="97">
                    <a:moveTo>
                      <a:pt x="87" y="18"/>
                    </a:moveTo>
                    <a:cubicBezTo>
                      <a:pt x="94" y="11"/>
                      <a:pt x="94" y="11"/>
                      <a:pt x="94" y="11"/>
                    </a:cubicBezTo>
                    <a:cubicBezTo>
                      <a:pt x="96" y="9"/>
                      <a:pt x="96" y="5"/>
                      <a:pt x="94" y="3"/>
                    </a:cubicBezTo>
                    <a:cubicBezTo>
                      <a:pt x="92" y="1"/>
                      <a:pt x="89" y="1"/>
                      <a:pt x="87" y="3"/>
                    </a:cubicBezTo>
                    <a:cubicBezTo>
                      <a:pt x="80" y="10"/>
                      <a:pt x="80" y="10"/>
                      <a:pt x="80" y="10"/>
                    </a:cubicBezTo>
                    <a:cubicBezTo>
                      <a:pt x="71" y="4"/>
                      <a:pt x="61" y="0"/>
                      <a:pt x="49" y="0"/>
                    </a:cubicBezTo>
                    <a:cubicBezTo>
                      <a:pt x="37" y="0"/>
                      <a:pt x="27" y="4"/>
                      <a:pt x="18" y="10"/>
                    </a:cubicBezTo>
                    <a:cubicBezTo>
                      <a:pt x="11" y="3"/>
                      <a:pt x="11" y="3"/>
                      <a:pt x="11" y="3"/>
                    </a:cubicBezTo>
                    <a:cubicBezTo>
                      <a:pt x="9" y="1"/>
                      <a:pt x="6" y="1"/>
                      <a:pt x="4" y="3"/>
                    </a:cubicBezTo>
                    <a:cubicBezTo>
                      <a:pt x="2" y="5"/>
                      <a:pt x="2" y="9"/>
                      <a:pt x="4" y="11"/>
                    </a:cubicBezTo>
                    <a:cubicBezTo>
                      <a:pt x="11" y="18"/>
                      <a:pt x="11" y="18"/>
                      <a:pt x="11" y="18"/>
                    </a:cubicBezTo>
                    <a:cubicBezTo>
                      <a:pt x="4" y="26"/>
                      <a:pt x="0" y="37"/>
                      <a:pt x="0" y="48"/>
                    </a:cubicBezTo>
                    <a:cubicBezTo>
                      <a:pt x="0" y="60"/>
                      <a:pt x="4" y="71"/>
                      <a:pt x="11" y="79"/>
                    </a:cubicBezTo>
                    <a:cubicBezTo>
                      <a:pt x="4" y="86"/>
                      <a:pt x="4" y="86"/>
                      <a:pt x="4" y="86"/>
                    </a:cubicBezTo>
                    <a:cubicBezTo>
                      <a:pt x="2" y="88"/>
                      <a:pt x="2" y="92"/>
                      <a:pt x="4" y="94"/>
                    </a:cubicBezTo>
                    <a:cubicBezTo>
                      <a:pt x="6" y="96"/>
                      <a:pt x="9" y="96"/>
                      <a:pt x="11" y="94"/>
                    </a:cubicBezTo>
                    <a:cubicBezTo>
                      <a:pt x="18" y="86"/>
                      <a:pt x="18" y="86"/>
                      <a:pt x="18" y="86"/>
                    </a:cubicBezTo>
                    <a:cubicBezTo>
                      <a:pt x="27" y="93"/>
                      <a:pt x="37" y="97"/>
                      <a:pt x="49" y="97"/>
                    </a:cubicBezTo>
                    <a:cubicBezTo>
                      <a:pt x="61" y="97"/>
                      <a:pt x="71" y="93"/>
                      <a:pt x="80" y="86"/>
                    </a:cubicBezTo>
                    <a:cubicBezTo>
                      <a:pt x="87" y="94"/>
                      <a:pt x="87" y="94"/>
                      <a:pt x="87" y="94"/>
                    </a:cubicBezTo>
                    <a:cubicBezTo>
                      <a:pt x="89" y="96"/>
                      <a:pt x="92" y="96"/>
                      <a:pt x="94" y="94"/>
                    </a:cubicBezTo>
                    <a:cubicBezTo>
                      <a:pt x="96" y="92"/>
                      <a:pt x="96" y="88"/>
                      <a:pt x="94" y="86"/>
                    </a:cubicBezTo>
                    <a:cubicBezTo>
                      <a:pt x="87" y="79"/>
                      <a:pt x="87" y="79"/>
                      <a:pt x="87" y="79"/>
                    </a:cubicBezTo>
                    <a:cubicBezTo>
                      <a:pt x="94" y="71"/>
                      <a:pt x="98" y="60"/>
                      <a:pt x="98" y="48"/>
                    </a:cubicBezTo>
                    <a:cubicBezTo>
                      <a:pt x="98" y="37"/>
                      <a:pt x="94" y="26"/>
                      <a:pt x="87" y="18"/>
                    </a:cubicBezTo>
                    <a:close/>
                    <a:moveTo>
                      <a:pt x="49" y="4"/>
                    </a:moveTo>
                    <a:cubicBezTo>
                      <a:pt x="59" y="4"/>
                      <a:pt x="69" y="7"/>
                      <a:pt x="77" y="13"/>
                    </a:cubicBezTo>
                    <a:cubicBezTo>
                      <a:pt x="63" y="27"/>
                      <a:pt x="63" y="27"/>
                      <a:pt x="63" y="27"/>
                    </a:cubicBezTo>
                    <a:cubicBezTo>
                      <a:pt x="55" y="35"/>
                      <a:pt x="55" y="35"/>
                      <a:pt x="55" y="35"/>
                    </a:cubicBezTo>
                    <a:cubicBezTo>
                      <a:pt x="53" y="34"/>
                      <a:pt x="51" y="33"/>
                      <a:pt x="49" y="33"/>
                    </a:cubicBezTo>
                    <a:cubicBezTo>
                      <a:pt x="47" y="33"/>
                      <a:pt x="44" y="34"/>
                      <a:pt x="42" y="35"/>
                    </a:cubicBezTo>
                    <a:cubicBezTo>
                      <a:pt x="35" y="27"/>
                      <a:pt x="35" y="27"/>
                      <a:pt x="35" y="27"/>
                    </a:cubicBezTo>
                    <a:cubicBezTo>
                      <a:pt x="21" y="13"/>
                      <a:pt x="21" y="13"/>
                      <a:pt x="21" y="13"/>
                    </a:cubicBezTo>
                    <a:cubicBezTo>
                      <a:pt x="29" y="7"/>
                      <a:pt x="39" y="4"/>
                      <a:pt x="49" y="4"/>
                    </a:cubicBezTo>
                    <a:close/>
                    <a:moveTo>
                      <a:pt x="14" y="76"/>
                    </a:moveTo>
                    <a:cubicBezTo>
                      <a:pt x="8" y="68"/>
                      <a:pt x="4" y="59"/>
                      <a:pt x="4" y="48"/>
                    </a:cubicBezTo>
                    <a:cubicBezTo>
                      <a:pt x="4" y="38"/>
                      <a:pt x="8" y="28"/>
                      <a:pt x="14" y="21"/>
                    </a:cubicBezTo>
                    <a:cubicBezTo>
                      <a:pt x="28" y="35"/>
                      <a:pt x="28" y="35"/>
                      <a:pt x="28" y="35"/>
                    </a:cubicBezTo>
                    <a:cubicBezTo>
                      <a:pt x="35" y="42"/>
                      <a:pt x="35" y="42"/>
                      <a:pt x="35" y="42"/>
                    </a:cubicBezTo>
                    <a:cubicBezTo>
                      <a:pt x="34" y="44"/>
                      <a:pt x="34" y="46"/>
                      <a:pt x="34" y="48"/>
                    </a:cubicBezTo>
                    <a:cubicBezTo>
                      <a:pt x="34" y="51"/>
                      <a:pt x="34" y="53"/>
                      <a:pt x="35" y="55"/>
                    </a:cubicBezTo>
                    <a:cubicBezTo>
                      <a:pt x="28" y="62"/>
                      <a:pt x="28" y="62"/>
                      <a:pt x="28" y="62"/>
                    </a:cubicBezTo>
                    <a:lnTo>
                      <a:pt x="14" y="76"/>
                    </a:lnTo>
                    <a:close/>
                    <a:moveTo>
                      <a:pt x="49" y="93"/>
                    </a:moveTo>
                    <a:cubicBezTo>
                      <a:pt x="39" y="93"/>
                      <a:pt x="29" y="89"/>
                      <a:pt x="21" y="83"/>
                    </a:cubicBezTo>
                    <a:cubicBezTo>
                      <a:pt x="35" y="69"/>
                      <a:pt x="35" y="69"/>
                      <a:pt x="35" y="69"/>
                    </a:cubicBezTo>
                    <a:cubicBezTo>
                      <a:pt x="42" y="62"/>
                      <a:pt x="42" y="62"/>
                      <a:pt x="42" y="62"/>
                    </a:cubicBezTo>
                    <a:cubicBezTo>
                      <a:pt x="44" y="63"/>
                      <a:pt x="47" y="64"/>
                      <a:pt x="49" y="64"/>
                    </a:cubicBezTo>
                    <a:cubicBezTo>
                      <a:pt x="51" y="64"/>
                      <a:pt x="53" y="63"/>
                      <a:pt x="55" y="62"/>
                    </a:cubicBezTo>
                    <a:cubicBezTo>
                      <a:pt x="63" y="69"/>
                      <a:pt x="63" y="69"/>
                      <a:pt x="63" y="69"/>
                    </a:cubicBezTo>
                    <a:cubicBezTo>
                      <a:pt x="77" y="83"/>
                      <a:pt x="77" y="83"/>
                      <a:pt x="77" y="83"/>
                    </a:cubicBezTo>
                    <a:cubicBezTo>
                      <a:pt x="69" y="89"/>
                      <a:pt x="59" y="93"/>
                      <a:pt x="49" y="93"/>
                    </a:cubicBezTo>
                    <a:close/>
                    <a:moveTo>
                      <a:pt x="84" y="76"/>
                    </a:moveTo>
                    <a:cubicBezTo>
                      <a:pt x="70" y="62"/>
                      <a:pt x="70" y="62"/>
                      <a:pt x="70" y="62"/>
                    </a:cubicBezTo>
                    <a:cubicBezTo>
                      <a:pt x="63" y="55"/>
                      <a:pt x="63" y="55"/>
                      <a:pt x="63" y="55"/>
                    </a:cubicBezTo>
                    <a:cubicBezTo>
                      <a:pt x="64" y="53"/>
                      <a:pt x="64" y="51"/>
                      <a:pt x="64" y="48"/>
                    </a:cubicBezTo>
                    <a:cubicBezTo>
                      <a:pt x="64" y="46"/>
                      <a:pt x="64" y="44"/>
                      <a:pt x="63" y="42"/>
                    </a:cubicBezTo>
                    <a:cubicBezTo>
                      <a:pt x="70" y="35"/>
                      <a:pt x="70" y="35"/>
                      <a:pt x="70" y="35"/>
                    </a:cubicBezTo>
                    <a:cubicBezTo>
                      <a:pt x="84" y="21"/>
                      <a:pt x="84" y="21"/>
                      <a:pt x="84" y="21"/>
                    </a:cubicBezTo>
                    <a:cubicBezTo>
                      <a:pt x="90" y="28"/>
                      <a:pt x="93" y="38"/>
                      <a:pt x="93" y="48"/>
                    </a:cubicBezTo>
                    <a:cubicBezTo>
                      <a:pt x="93" y="59"/>
                      <a:pt x="90" y="68"/>
                      <a:pt x="84"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64" name="Freeform 397"/>
              <p:cNvSpPr>
                <a:spLocks noEditPoints="1"/>
              </p:cNvSpPr>
              <p:nvPr/>
            </p:nvSpPr>
            <p:spPr bwMode="auto">
              <a:xfrm>
                <a:off x="10853738" y="3656659"/>
                <a:ext cx="606425" cy="604838"/>
              </a:xfrm>
              <a:custGeom>
                <a:avLst/>
                <a:gdLst>
                  <a:gd name="T0" fmla="*/ 164 w 190"/>
                  <a:gd name="T1" fmla="*/ 0 h 189"/>
                  <a:gd name="T2" fmla="*/ 26 w 190"/>
                  <a:gd name="T3" fmla="*/ 0 h 189"/>
                  <a:gd name="T4" fmla="*/ 0 w 190"/>
                  <a:gd name="T5" fmla="*/ 25 h 189"/>
                  <a:gd name="T6" fmla="*/ 0 w 190"/>
                  <a:gd name="T7" fmla="*/ 37 h 189"/>
                  <a:gd name="T8" fmla="*/ 0 w 190"/>
                  <a:gd name="T9" fmla="*/ 63 h 189"/>
                  <a:gd name="T10" fmla="*/ 0 w 190"/>
                  <a:gd name="T11" fmla="*/ 126 h 189"/>
                  <a:gd name="T12" fmla="*/ 0 w 190"/>
                  <a:gd name="T13" fmla="*/ 152 h 189"/>
                  <a:gd name="T14" fmla="*/ 0 w 190"/>
                  <a:gd name="T15" fmla="*/ 164 h 189"/>
                  <a:gd name="T16" fmla="*/ 26 w 190"/>
                  <a:gd name="T17" fmla="*/ 189 h 189"/>
                  <a:gd name="T18" fmla="*/ 164 w 190"/>
                  <a:gd name="T19" fmla="*/ 189 h 189"/>
                  <a:gd name="T20" fmla="*/ 190 w 190"/>
                  <a:gd name="T21" fmla="*/ 164 h 189"/>
                  <a:gd name="T22" fmla="*/ 190 w 190"/>
                  <a:gd name="T23" fmla="*/ 25 h 189"/>
                  <a:gd name="T24" fmla="*/ 164 w 190"/>
                  <a:gd name="T25" fmla="*/ 0 h 189"/>
                  <a:gd name="T26" fmla="*/ 183 w 190"/>
                  <a:gd name="T27" fmla="*/ 164 h 189"/>
                  <a:gd name="T28" fmla="*/ 164 w 190"/>
                  <a:gd name="T29" fmla="*/ 183 h 189"/>
                  <a:gd name="T30" fmla="*/ 26 w 190"/>
                  <a:gd name="T31" fmla="*/ 183 h 189"/>
                  <a:gd name="T32" fmla="*/ 7 w 190"/>
                  <a:gd name="T33" fmla="*/ 164 h 189"/>
                  <a:gd name="T34" fmla="*/ 7 w 190"/>
                  <a:gd name="T35" fmla="*/ 156 h 189"/>
                  <a:gd name="T36" fmla="*/ 7 w 190"/>
                  <a:gd name="T37" fmla="*/ 156 h 189"/>
                  <a:gd name="T38" fmla="*/ 14 w 190"/>
                  <a:gd name="T39" fmla="*/ 152 h 189"/>
                  <a:gd name="T40" fmla="*/ 14 w 190"/>
                  <a:gd name="T41" fmla="*/ 126 h 189"/>
                  <a:gd name="T42" fmla="*/ 7 w 190"/>
                  <a:gd name="T43" fmla="*/ 121 h 189"/>
                  <a:gd name="T44" fmla="*/ 7 w 190"/>
                  <a:gd name="T45" fmla="*/ 121 h 189"/>
                  <a:gd name="T46" fmla="*/ 7 w 190"/>
                  <a:gd name="T47" fmla="*/ 68 h 189"/>
                  <a:gd name="T48" fmla="*/ 7 w 190"/>
                  <a:gd name="T49" fmla="*/ 68 h 189"/>
                  <a:gd name="T50" fmla="*/ 14 w 190"/>
                  <a:gd name="T51" fmla="*/ 63 h 189"/>
                  <a:gd name="T52" fmla="*/ 14 w 190"/>
                  <a:gd name="T53" fmla="*/ 37 h 189"/>
                  <a:gd name="T54" fmla="*/ 7 w 190"/>
                  <a:gd name="T55" fmla="*/ 33 h 189"/>
                  <a:gd name="T56" fmla="*/ 7 w 190"/>
                  <a:gd name="T57" fmla="*/ 33 h 189"/>
                  <a:gd name="T58" fmla="*/ 7 w 190"/>
                  <a:gd name="T59" fmla="*/ 25 h 189"/>
                  <a:gd name="T60" fmla="*/ 26 w 190"/>
                  <a:gd name="T61" fmla="*/ 6 h 189"/>
                  <a:gd name="T62" fmla="*/ 164 w 190"/>
                  <a:gd name="T63" fmla="*/ 6 h 189"/>
                  <a:gd name="T64" fmla="*/ 183 w 190"/>
                  <a:gd name="T65" fmla="*/ 25 h 189"/>
                  <a:gd name="T66" fmla="*/ 183 w 190"/>
                  <a:gd name="T67" fmla="*/ 16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0" h="189">
                    <a:moveTo>
                      <a:pt x="164" y="0"/>
                    </a:moveTo>
                    <a:cubicBezTo>
                      <a:pt x="26" y="0"/>
                      <a:pt x="26" y="0"/>
                      <a:pt x="26" y="0"/>
                    </a:cubicBezTo>
                    <a:cubicBezTo>
                      <a:pt x="12" y="0"/>
                      <a:pt x="0" y="11"/>
                      <a:pt x="0" y="25"/>
                    </a:cubicBezTo>
                    <a:cubicBezTo>
                      <a:pt x="0" y="37"/>
                      <a:pt x="0" y="37"/>
                      <a:pt x="0" y="37"/>
                    </a:cubicBezTo>
                    <a:cubicBezTo>
                      <a:pt x="0" y="63"/>
                      <a:pt x="0" y="63"/>
                      <a:pt x="0" y="63"/>
                    </a:cubicBezTo>
                    <a:cubicBezTo>
                      <a:pt x="0" y="126"/>
                      <a:pt x="0" y="126"/>
                      <a:pt x="0" y="126"/>
                    </a:cubicBezTo>
                    <a:cubicBezTo>
                      <a:pt x="0" y="152"/>
                      <a:pt x="0" y="152"/>
                      <a:pt x="0" y="152"/>
                    </a:cubicBezTo>
                    <a:cubicBezTo>
                      <a:pt x="0" y="164"/>
                      <a:pt x="0" y="164"/>
                      <a:pt x="0" y="164"/>
                    </a:cubicBezTo>
                    <a:cubicBezTo>
                      <a:pt x="0" y="178"/>
                      <a:pt x="12" y="189"/>
                      <a:pt x="26" y="189"/>
                    </a:cubicBezTo>
                    <a:cubicBezTo>
                      <a:pt x="164" y="189"/>
                      <a:pt x="164" y="189"/>
                      <a:pt x="164" y="189"/>
                    </a:cubicBezTo>
                    <a:cubicBezTo>
                      <a:pt x="178" y="189"/>
                      <a:pt x="190" y="178"/>
                      <a:pt x="190" y="164"/>
                    </a:cubicBezTo>
                    <a:cubicBezTo>
                      <a:pt x="190" y="25"/>
                      <a:pt x="190" y="25"/>
                      <a:pt x="190" y="25"/>
                    </a:cubicBezTo>
                    <a:cubicBezTo>
                      <a:pt x="190" y="11"/>
                      <a:pt x="178" y="0"/>
                      <a:pt x="164" y="0"/>
                    </a:cubicBezTo>
                    <a:close/>
                    <a:moveTo>
                      <a:pt x="183" y="164"/>
                    </a:moveTo>
                    <a:cubicBezTo>
                      <a:pt x="183" y="174"/>
                      <a:pt x="175" y="183"/>
                      <a:pt x="164" y="183"/>
                    </a:cubicBezTo>
                    <a:cubicBezTo>
                      <a:pt x="26" y="183"/>
                      <a:pt x="26" y="183"/>
                      <a:pt x="26" y="183"/>
                    </a:cubicBezTo>
                    <a:cubicBezTo>
                      <a:pt x="15" y="183"/>
                      <a:pt x="7" y="174"/>
                      <a:pt x="7" y="164"/>
                    </a:cubicBezTo>
                    <a:cubicBezTo>
                      <a:pt x="7" y="156"/>
                      <a:pt x="7" y="156"/>
                      <a:pt x="7" y="156"/>
                    </a:cubicBezTo>
                    <a:cubicBezTo>
                      <a:pt x="7" y="156"/>
                      <a:pt x="7" y="156"/>
                      <a:pt x="7" y="156"/>
                    </a:cubicBezTo>
                    <a:cubicBezTo>
                      <a:pt x="11" y="156"/>
                      <a:pt x="14" y="154"/>
                      <a:pt x="14" y="152"/>
                    </a:cubicBezTo>
                    <a:cubicBezTo>
                      <a:pt x="14" y="126"/>
                      <a:pt x="14" y="126"/>
                      <a:pt x="14" y="126"/>
                    </a:cubicBezTo>
                    <a:cubicBezTo>
                      <a:pt x="14" y="123"/>
                      <a:pt x="11" y="121"/>
                      <a:pt x="7" y="121"/>
                    </a:cubicBezTo>
                    <a:cubicBezTo>
                      <a:pt x="7" y="121"/>
                      <a:pt x="7" y="121"/>
                      <a:pt x="7" y="121"/>
                    </a:cubicBezTo>
                    <a:cubicBezTo>
                      <a:pt x="7" y="68"/>
                      <a:pt x="7" y="68"/>
                      <a:pt x="7" y="68"/>
                    </a:cubicBezTo>
                    <a:cubicBezTo>
                      <a:pt x="7" y="68"/>
                      <a:pt x="7" y="68"/>
                      <a:pt x="7" y="68"/>
                    </a:cubicBezTo>
                    <a:cubicBezTo>
                      <a:pt x="11" y="68"/>
                      <a:pt x="14" y="66"/>
                      <a:pt x="14" y="63"/>
                    </a:cubicBezTo>
                    <a:cubicBezTo>
                      <a:pt x="14" y="37"/>
                      <a:pt x="14" y="37"/>
                      <a:pt x="14" y="37"/>
                    </a:cubicBezTo>
                    <a:cubicBezTo>
                      <a:pt x="14" y="35"/>
                      <a:pt x="11" y="33"/>
                      <a:pt x="7" y="33"/>
                    </a:cubicBezTo>
                    <a:cubicBezTo>
                      <a:pt x="7" y="33"/>
                      <a:pt x="7" y="33"/>
                      <a:pt x="7" y="33"/>
                    </a:cubicBezTo>
                    <a:cubicBezTo>
                      <a:pt x="7" y="25"/>
                      <a:pt x="7" y="25"/>
                      <a:pt x="7" y="25"/>
                    </a:cubicBezTo>
                    <a:cubicBezTo>
                      <a:pt x="7" y="15"/>
                      <a:pt x="15" y="6"/>
                      <a:pt x="26" y="6"/>
                    </a:cubicBezTo>
                    <a:cubicBezTo>
                      <a:pt x="164" y="6"/>
                      <a:pt x="164" y="6"/>
                      <a:pt x="164" y="6"/>
                    </a:cubicBezTo>
                    <a:cubicBezTo>
                      <a:pt x="175" y="6"/>
                      <a:pt x="183" y="15"/>
                      <a:pt x="183" y="25"/>
                    </a:cubicBezTo>
                    <a:lnTo>
                      <a:pt x="183" y="1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grpSp>
        <p:grpSp>
          <p:nvGrpSpPr>
            <p:cNvPr id="892" name="Gruppieren 891"/>
            <p:cNvGrpSpPr/>
            <p:nvPr/>
          </p:nvGrpSpPr>
          <p:grpSpPr>
            <a:xfrm>
              <a:off x="9725294" y="3382971"/>
              <a:ext cx="798513" cy="800101"/>
              <a:chOff x="9707563" y="3386138"/>
              <a:chExt cx="798513" cy="800101"/>
            </a:xfrm>
          </p:grpSpPr>
          <p:sp>
            <p:nvSpPr>
              <p:cNvPr id="665" name="Freeform 398"/>
              <p:cNvSpPr>
                <a:spLocks noEditPoints="1"/>
              </p:cNvSpPr>
              <p:nvPr/>
            </p:nvSpPr>
            <p:spPr bwMode="auto">
              <a:xfrm>
                <a:off x="9707563" y="3386138"/>
                <a:ext cx="536575" cy="800100"/>
              </a:xfrm>
              <a:custGeom>
                <a:avLst/>
                <a:gdLst>
                  <a:gd name="T0" fmla="*/ 168 w 168"/>
                  <a:gd name="T1" fmla="*/ 83 h 250"/>
                  <a:gd name="T2" fmla="*/ 123 w 168"/>
                  <a:gd name="T3" fmla="*/ 45 h 250"/>
                  <a:gd name="T4" fmla="*/ 0 w 168"/>
                  <a:gd name="T5" fmla="*/ 0 h 250"/>
                  <a:gd name="T6" fmla="*/ 139 w 168"/>
                  <a:gd name="T7" fmla="*/ 250 h 250"/>
                  <a:gd name="T8" fmla="*/ 138 w 168"/>
                  <a:gd name="T9" fmla="*/ 95 h 250"/>
                  <a:gd name="T10" fmla="*/ 21 w 168"/>
                  <a:gd name="T11" fmla="*/ 69 h 250"/>
                  <a:gd name="T12" fmla="*/ 56 w 168"/>
                  <a:gd name="T13" fmla="*/ 69 h 250"/>
                  <a:gd name="T14" fmla="*/ 56 w 168"/>
                  <a:gd name="T15" fmla="*/ 104 h 250"/>
                  <a:gd name="T16" fmla="*/ 21 w 168"/>
                  <a:gd name="T17" fmla="*/ 104 h 250"/>
                  <a:gd name="T18" fmla="*/ 21 w 168"/>
                  <a:gd name="T19" fmla="*/ 69 h 250"/>
                  <a:gd name="T20" fmla="*/ 117 w 168"/>
                  <a:gd name="T21" fmla="*/ 159 h 250"/>
                  <a:gd name="T22" fmla="*/ 125 w 168"/>
                  <a:gd name="T23" fmla="*/ 161 h 250"/>
                  <a:gd name="T24" fmla="*/ 116 w 168"/>
                  <a:gd name="T25" fmla="*/ 163 h 250"/>
                  <a:gd name="T26" fmla="*/ 111 w 168"/>
                  <a:gd name="T27" fmla="*/ 187 h 250"/>
                  <a:gd name="T28" fmla="*/ 125 w 168"/>
                  <a:gd name="T29" fmla="*/ 188 h 250"/>
                  <a:gd name="T30" fmla="*/ 112 w 168"/>
                  <a:gd name="T31" fmla="*/ 190 h 250"/>
                  <a:gd name="T32" fmla="*/ 98 w 168"/>
                  <a:gd name="T33" fmla="*/ 190 h 250"/>
                  <a:gd name="T34" fmla="*/ 70 w 168"/>
                  <a:gd name="T35" fmla="*/ 210 h 250"/>
                  <a:gd name="T36" fmla="*/ 123 w 168"/>
                  <a:gd name="T37" fmla="*/ 214 h 250"/>
                  <a:gd name="T38" fmla="*/ 123 w 168"/>
                  <a:gd name="T39" fmla="*/ 217 h 250"/>
                  <a:gd name="T40" fmla="*/ 65 w 168"/>
                  <a:gd name="T41" fmla="*/ 221 h 250"/>
                  <a:gd name="T42" fmla="*/ 26 w 168"/>
                  <a:gd name="T43" fmla="*/ 217 h 250"/>
                  <a:gd name="T44" fmla="*/ 13 w 168"/>
                  <a:gd name="T45" fmla="*/ 216 h 250"/>
                  <a:gd name="T46" fmla="*/ 22 w 168"/>
                  <a:gd name="T47" fmla="*/ 210 h 250"/>
                  <a:gd name="T48" fmla="*/ 44 w 168"/>
                  <a:gd name="T49" fmla="*/ 190 h 250"/>
                  <a:gd name="T50" fmla="*/ 18 w 168"/>
                  <a:gd name="T51" fmla="*/ 188 h 250"/>
                  <a:gd name="T52" fmla="*/ 44 w 168"/>
                  <a:gd name="T53" fmla="*/ 187 h 250"/>
                  <a:gd name="T54" fmla="*/ 56 w 168"/>
                  <a:gd name="T55" fmla="*/ 187 h 250"/>
                  <a:gd name="T56" fmla="*/ 83 w 168"/>
                  <a:gd name="T57" fmla="*/ 166 h 250"/>
                  <a:gd name="T58" fmla="*/ 20 w 168"/>
                  <a:gd name="T59" fmla="*/ 163 h 250"/>
                  <a:gd name="T60" fmla="*/ 20 w 168"/>
                  <a:gd name="T61" fmla="*/ 159 h 250"/>
                  <a:gd name="T62" fmla="*/ 88 w 168"/>
                  <a:gd name="T63" fmla="*/ 155 h 250"/>
                  <a:gd name="T64" fmla="*/ 111 w 168"/>
                  <a:gd name="T65" fmla="*/ 159 h 250"/>
                  <a:gd name="T66" fmla="*/ 117 w 168"/>
                  <a:gd name="T67" fmla="*/ 136 h 250"/>
                  <a:gd name="T68" fmla="*/ 18 w 168"/>
                  <a:gd name="T69" fmla="*/ 134 h 250"/>
                  <a:gd name="T70" fmla="*/ 116 w 168"/>
                  <a:gd name="T71" fmla="*/ 132 h 250"/>
                  <a:gd name="T72" fmla="*/ 129 w 168"/>
                  <a:gd name="T73" fmla="*/ 134 h 250"/>
                  <a:gd name="T74" fmla="*/ 122 w 168"/>
                  <a:gd name="T75" fmla="*/ 104 h 250"/>
                  <a:gd name="T76" fmla="*/ 86 w 168"/>
                  <a:gd name="T77" fmla="*/ 104 h 250"/>
                  <a:gd name="T78" fmla="*/ 86 w 168"/>
                  <a:gd name="T79" fmla="*/ 69 h 250"/>
                  <a:gd name="T80" fmla="*/ 122 w 168"/>
                  <a:gd name="T81" fmla="*/ 69 h 250"/>
                  <a:gd name="T82" fmla="*/ 122 w 168"/>
                  <a:gd name="T83" fmla="*/ 104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8" h="250">
                    <a:moveTo>
                      <a:pt x="150" y="83"/>
                    </a:moveTo>
                    <a:cubicBezTo>
                      <a:pt x="168" y="83"/>
                      <a:pt x="168" y="83"/>
                      <a:pt x="168" y="83"/>
                    </a:cubicBezTo>
                    <a:cubicBezTo>
                      <a:pt x="168" y="45"/>
                      <a:pt x="168" y="45"/>
                      <a:pt x="168" y="45"/>
                    </a:cubicBezTo>
                    <a:cubicBezTo>
                      <a:pt x="123" y="45"/>
                      <a:pt x="123" y="45"/>
                      <a:pt x="123" y="45"/>
                    </a:cubicBezTo>
                    <a:cubicBezTo>
                      <a:pt x="123" y="0"/>
                      <a:pt x="123" y="0"/>
                      <a:pt x="123" y="0"/>
                    </a:cubicBezTo>
                    <a:cubicBezTo>
                      <a:pt x="0" y="0"/>
                      <a:pt x="0" y="0"/>
                      <a:pt x="0" y="0"/>
                    </a:cubicBezTo>
                    <a:cubicBezTo>
                      <a:pt x="0" y="250"/>
                      <a:pt x="0" y="250"/>
                      <a:pt x="0" y="250"/>
                    </a:cubicBezTo>
                    <a:cubicBezTo>
                      <a:pt x="139" y="250"/>
                      <a:pt x="139" y="250"/>
                      <a:pt x="139" y="250"/>
                    </a:cubicBezTo>
                    <a:cubicBezTo>
                      <a:pt x="138" y="248"/>
                      <a:pt x="138" y="246"/>
                      <a:pt x="138" y="244"/>
                    </a:cubicBezTo>
                    <a:cubicBezTo>
                      <a:pt x="138" y="95"/>
                      <a:pt x="138" y="95"/>
                      <a:pt x="138" y="95"/>
                    </a:cubicBezTo>
                    <a:cubicBezTo>
                      <a:pt x="138" y="88"/>
                      <a:pt x="143" y="83"/>
                      <a:pt x="150" y="83"/>
                    </a:cubicBezTo>
                    <a:close/>
                    <a:moveTo>
                      <a:pt x="21" y="69"/>
                    </a:moveTo>
                    <a:cubicBezTo>
                      <a:pt x="25" y="64"/>
                      <a:pt x="32" y="61"/>
                      <a:pt x="38" y="61"/>
                    </a:cubicBezTo>
                    <a:cubicBezTo>
                      <a:pt x="45" y="61"/>
                      <a:pt x="52" y="64"/>
                      <a:pt x="56" y="69"/>
                    </a:cubicBezTo>
                    <a:cubicBezTo>
                      <a:pt x="61" y="73"/>
                      <a:pt x="64" y="79"/>
                      <a:pt x="64" y="86"/>
                    </a:cubicBezTo>
                    <a:cubicBezTo>
                      <a:pt x="64" y="93"/>
                      <a:pt x="61" y="100"/>
                      <a:pt x="56" y="104"/>
                    </a:cubicBezTo>
                    <a:cubicBezTo>
                      <a:pt x="52" y="109"/>
                      <a:pt x="45" y="112"/>
                      <a:pt x="38" y="112"/>
                    </a:cubicBezTo>
                    <a:cubicBezTo>
                      <a:pt x="32" y="112"/>
                      <a:pt x="25" y="109"/>
                      <a:pt x="21" y="104"/>
                    </a:cubicBezTo>
                    <a:cubicBezTo>
                      <a:pt x="16" y="100"/>
                      <a:pt x="13" y="93"/>
                      <a:pt x="13" y="86"/>
                    </a:cubicBezTo>
                    <a:cubicBezTo>
                      <a:pt x="13" y="79"/>
                      <a:pt x="16" y="73"/>
                      <a:pt x="21" y="69"/>
                    </a:cubicBezTo>
                    <a:close/>
                    <a:moveTo>
                      <a:pt x="124" y="140"/>
                    </a:moveTo>
                    <a:cubicBezTo>
                      <a:pt x="117" y="159"/>
                      <a:pt x="117" y="159"/>
                      <a:pt x="117" y="159"/>
                    </a:cubicBezTo>
                    <a:cubicBezTo>
                      <a:pt x="123" y="159"/>
                      <a:pt x="123" y="159"/>
                      <a:pt x="123" y="159"/>
                    </a:cubicBezTo>
                    <a:cubicBezTo>
                      <a:pt x="124" y="159"/>
                      <a:pt x="125" y="160"/>
                      <a:pt x="125" y="161"/>
                    </a:cubicBezTo>
                    <a:cubicBezTo>
                      <a:pt x="125" y="162"/>
                      <a:pt x="124" y="163"/>
                      <a:pt x="123" y="163"/>
                    </a:cubicBezTo>
                    <a:cubicBezTo>
                      <a:pt x="116" y="163"/>
                      <a:pt x="116" y="163"/>
                      <a:pt x="116" y="163"/>
                    </a:cubicBezTo>
                    <a:cubicBezTo>
                      <a:pt x="109" y="184"/>
                      <a:pt x="109" y="184"/>
                      <a:pt x="109" y="184"/>
                    </a:cubicBezTo>
                    <a:cubicBezTo>
                      <a:pt x="110" y="185"/>
                      <a:pt x="111" y="186"/>
                      <a:pt x="111" y="187"/>
                    </a:cubicBezTo>
                    <a:cubicBezTo>
                      <a:pt x="123" y="187"/>
                      <a:pt x="123" y="187"/>
                      <a:pt x="123" y="187"/>
                    </a:cubicBezTo>
                    <a:cubicBezTo>
                      <a:pt x="124" y="187"/>
                      <a:pt x="125" y="187"/>
                      <a:pt x="125" y="188"/>
                    </a:cubicBezTo>
                    <a:cubicBezTo>
                      <a:pt x="125" y="189"/>
                      <a:pt x="124" y="190"/>
                      <a:pt x="123" y="190"/>
                    </a:cubicBezTo>
                    <a:cubicBezTo>
                      <a:pt x="112" y="190"/>
                      <a:pt x="112" y="190"/>
                      <a:pt x="112" y="190"/>
                    </a:cubicBezTo>
                    <a:cubicBezTo>
                      <a:pt x="111" y="193"/>
                      <a:pt x="108" y="196"/>
                      <a:pt x="105" y="196"/>
                    </a:cubicBezTo>
                    <a:cubicBezTo>
                      <a:pt x="102" y="196"/>
                      <a:pt x="99" y="193"/>
                      <a:pt x="98" y="190"/>
                    </a:cubicBezTo>
                    <a:cubicBezTo>
                      <a:pt x="79" y="190"/>
                      <a:pt x="79" y="190"/>
                      <a:pt x="79" y="190"/>
                    </a:cubicBezTo>
                    <a:cubicBezTo>
                      <a:pt x="70" y="210"/>
                      <a:pt x="70" y="210"/>
                      <a:pt x="70" y="210"/>
                    </a:cubicBezTo>
                    <a:cubicBezTo>
                      <a:pt x="71" y="211"/>
                      <a:pt x="71" y="212"/>
                      <a:pt x="71" y="214"/>
                    </a:cubicBezTo>
                    <a:cubicBezTo>
                      <a:pt x="123" y="214"/>
                      <a:pt x="123" y="214"/>
                      <a:pt x="123" y="214"/>
                    </a:cubicBezTo>
                    <a:cubicBezTo>
                      <a:pt x="124" y="214"/>
                      <a:pt x="125" y="214"/>
                      <a:pt x="125" y="215"/>
                    </a:cubicBezTo>
                    <a:cubicBezTo>
                      <a:pt x="125" y="216"/>
                      <a:pt x="124" y="217"/>
                      <a:pt x="123" y="217"/>
                    </a:cubicBezTo>
                    <a:cubicBezTo>
                      <a:pt x="71" y="217"/>
                      <a:pt x="71" y="217"/>
                      <a:pt x="71" y="217"/>
                    </a:cubicBezTo>
                    <a:cubicBezTo>
                      <a:pt x="70" y="219"/>
                      <a:pt x="67" y="221"/>
                      <a:pt x="65" y="221"/>
                    </a:cubicBezTo>
                    <a:cubicBezTo>
                      <a:pt x="62" y="221"/>
                      <a:pt x="60" y="219"/>
                      <a:pt x="59" y="217"/>
                    </a:cubicBezTo>
                    <a:cubicBezTo>
                      <a:pt x="26" y="217"/>
                      <a:pt x="26" y="217"/>
                      <a:pt x="26" y="217"/>
                    </a:cubicBezTo>
                    <a:cubicBezTo>
                      <a:pt x="26" y="220"/>
                      <a:pt x="23" y="222"/>
                      <a:pt x="20" y="222"/>
                    </a:cubicBezTo>
                    <a:cubicBezTo>
                      <a:pt x="16" y="222"/>
                      <a:pt x="13" y="219"/>
                      <a:pt x="13" y="216"/>
                    </a:cubicBezTo>
                    <a:cubicBezTo>
                      <a:pt x="13" y="212"/>
                      <a:pt x="16" y="209"/>
                      <a:pt x="20" y="209"/>
                    </a:cubicBezTo>
                    <a:cubicBezTo>
                      <a:pt x="21" y="209"/>
                      <a:pt x="22" y="209"/>
                      <a:pt x="22" y="210"/>
                    </a:cubicBezTo>
                    <a:cubicBezTo>
                      <a:pt x="44" y="191"/>
                      <a:pt x="44" y="191"/>
                      <a:pt x="44" y="191"/>
                    </a:cubicBezTo>
                    <a:cubicBezTo>
                      <a:pt x="44" y="190"/>
                      <a:pt x="44" y="190"/>
                      <a:pt x="44" y="190"/>
                    </a:cubicBezTo>
                    <a:cubicBezTo>
                      <a:pt x="20" y="190"/>
                      <a:pt x="20" y="190"/>
                      <a:pt x="20" y="190"/>
                    </a:cubicBezTo>
                    <a:cubicBezTo>
                      <a:pt x="19" y="190"/>
                      <a:pt x="18" y="189"/>
                      <a:pt x="18" y="188"/>
                    </a:cubicBezTo>
                    <a:cubicBezTo>
                      <a:pt x="18" y="187"/>
                      <a:pt x="19" y="187"/>
                      <a:pt x="20" y="187"/>
                    </a:cubicBezTo>
                    <a:cubicBezTo>
                      <a:pt x="44" y="187"/>
                      <a:pt x="44" y="187"/>
                      <a:pt x="44" y="187"/>
                    </a:cubicBezTo>
                    <a:cubicBezTo>
                      <a:pt x="45" y="184"/>
                      <a:pt x="47" y="182"/>
                      <a:pt x="50" y="182"/>
                    </a:cubicBezTo>
                    <a:cubicBezTo>
                      <a:pt x="53" y="182"/>
                      <a:pt x="55" y="184"/>
                      <a:pt x="56" y="187"/>
                    </a:cubicBezTo>
                    <a:cubicBezTo>
                      <a:pt x="74" y="187"/>
                      <a:pt x="74" y="187"/>
                      <a:pt x="74" y="187"/>
                    </a:cubicBezTo>
                    <a:cubicBezTo>
                      <a:pt x="83" y="166"/>
                      <a:pt x="83" y="166"/>
                      <a:pt x="83" y="166"/>
                    </a:cubicBezTo>
                    <a:cubicBezTo>
                      <a:pt x="82" y="165"/>
                      <a:pt x="82" y="164"/>
                      <a:pt x="81" y="163"/>
                    </a:cubicBezTo>
                    <a:cubicBezTo>
                      <a:pt x="20" y="163"/>
                      <a:pt x="20" y="163"/>
                      <a:pt x="20" y="163"/>
                    </a:cubicBezTo>
                    <a:cubicBezTo>
                      <a:pt x="19" y="163"/>
                      <a:pt x="18" y="162"/>
                      <a:pt x="18" y="161"/>
                    </a:cubicBezTo>
                    <a:cubicBezTo>
                      <a:pt x="18" y="160"/>
                      <a:pt x="19" y="159"/>
                      <a:pt x="20" y="159"/>
                    </a:cubicBezTo>
                    <a:cubicBezTo>
                      <a:pt x="82" y="159"/>
                      <a:pt x="82" y="159"/>
                      <a:pt x="82" y="159"/>
                    </a:cubicBezTo>
                    <a:cubicBezTo>
                      <a:pt x="83" y="157"/>
                      <a:pt x="85" y="155"/>
                      <a:pt x="88" y="155"/>
                    </a:cubicBezTo>
                    <a:cubicBezTo>
                      <a:pt x="91" y="155"/>
                      <a:pt x="93" y="157"/>
                      <a:pt x="94" y="159"/>
                    </a:cubicBezTo>
                    <a:cubicBezTo>
                      <a:pt x="111" y="159"/>
                      <a:pt x="111" y="159"/>
                      <a:pt x="111" y="159"/>
                    </a:cubicBezTo>
                    <a:cubicBezTo>
                      <a:pt x="118" y="138"/>
                      <a:pt x="118" y="138"/>
                      <a:pt x="118" y="138"/>
                    </a:cubicBezTo>
                    <a:cubicBezTo>
                      <a:pt x="117" y="138"/>
                      <a:pt x="117" y="137"/>
                      <a:pt x="117" y="136"/>
                    </a:cubicBezTo>
                    <a:cubicBezTo>
                      <a:pt x="20" y="136"/>
                      <a:pt x="20" y="136"/>
                      <a:pt x="20" y="136"/>
                    </a:cubicBezTo>
                    <a:cubicBezTo>
                      <a:pt x="19" y="136"/>
                      <a:pt x="18" y="135"/>
                      <a:pt x="18" y="134"/>
                    </a:cubicBezTo>
                    <a:cubicBezTo>
                      <a:pt x="18" y="133"/>
                      <a:pt x="19" y="132"/>
                      <a:pt x="20" y="132"/>
                    </a:cubicBezTo>
                    <a:cubicBezTo>
                      <a:pt x="116" y="132"/>
                      <a:pt x="116" y="132"/>
                      <a:pt x="116" y="132"/>
                    </a:cubicBezTo>
                    <a:cubicBezTo>
                      <a:pt x="117" y="129"/>
                      <a:pt x="120" y="127"/>
                      <a:pt x="123" y="127"/>
                    </a:cubicBezTo>
                    <a:cubicBezTo>
                      <a:pt x="126" y="127"/>
                      <a:pt x="129" y="130"/>
                      <a:pt x="129" y="134"/>
                    </a:cubicBezTo>
                    <a:cubicBezTo>
                      <a:pt x="129" y="137"/>
                      <a:pt x="127" y="140"/>
                      <a:pt x="124" y="140"/>
                    </a:cubicBezTo>
                    <a:close/>
                    <a:moveTo>
                      <a:pt x="122" y="104"/>
                    </a:moveTo>
                    <a:cubicBezTo>
                      <a:pt x="117" y="109"/>
                      <a:pt x="111" y="112"/>
                      <a:pt x="104" y="112"/>
                    </a:cubicBezTo>
                    <a:cubicBezTo>
                      <a:pt x="97" y="112"/>
                      <a:pt x="91" y="109"/>
                      <a:pt x="86" y="104"/>
                    </a:cubicBezTo>
                    <a:cubicBezTo>
                      <a:pt x="82" y="100"/>
                      <a:pt x="79" y="93"/>
                      <a:pt x="79" y="86"/>
                    </a:cubicBezTo>
                    <a:cubicBezTo>
                      <a:pt x="79" y="79"/>
                      <a:pt x="82" y="73"/>
                      <a:pt x="86" y="69"/>
                    </a:cubicBezTo>
                    <a:cubicBezTo>
                      <a:pt x="91" y="64"/>
                      <a:pt x="97" y="61"/>
                      <a:pt x="104" y="61"/>
                    </a:cubicBezTo>
                    <a:cubicBezTo>
                      <a:pt x="111" y="61"/>
                      <a:pt x="117" y="64"/>
                      <a:pt x="122" y="69"/>
                    </a:cubicBezTo>
                    <a:cubicBezTo>
                      <a:pt x="127" y="73"/>
                      <a:pt x="129" y="79"/>
                      <a:pt x="129" y="86"/>
                    </a:cubicBezTo>
                    <a:cubicBezTo>
                      <a:pt x="129" y="93"/>
                      <a:pt x="127" y="100"/>
                      <a:pt x="122" y="104"/>
                    </a:cubicBezTo>
                    <a:close/>
                  </a:path>
                </a:pathLst>
              </a:custGeom>
              <a:solidFill>
                <a:srgbClr val="AFBC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66" name="Freeform 399"/>
              <p:cNvSpPr>
                <a:spLocks/>
              </p:cNvSpPr>
              <p:nvPr/>
            </p:nvSpPr>
            <p:spPr bwMode="auto">
              <a:xfrm>
                <a:off x="10099676" y="3386138"/>
                <a:ext cx="144463" cy="142875"/>
              </a:xfrm>
              <a:custGeom>
                <a:avLst/>
                <a:gdLst>
                  <a:gd name="T0" fmla="*/ 91 w 91"/>
                  <a:gd name="T1" fmla="*/ 90 h 90"/>
                  <a:gd name="T2" fmla="*/ 91 w 91"/>
                  <a:gd name="T3" fmla="*/ 90 h 90"/>
                  <a:gd name="T4" fmla="*/ 91 w 91"/>
                  <a:gd name="T5" fmla="*/ 90 h 90"/>
                  <a:gd name="T6" fmla="*/ 0 w 91"/>
                  <a:gd name="T7" fmla="*/ 0 h 90"/>
                  <a:gd name="T8" fmla="*/ 0 w 91"/>
                  <a:gd name="T9" fmla="*/ 90 h 90"/>
                  <a:gd name="T10" fmla="*/ 91 w 91"/>
                  <a:gd name="T11" fmla="*/ 90 h 90"/>
                </a:gdLst>
                <a:ahLst/>
                <a:cxnLst>
                  <a:cxn ang="0">
                    <a:pos x="T0" y="T1"/>
                  </a:cxn>
                  <a:cxn ang="0">
                    <a:pos x="T2" y="T3"/>
                  </a:cxn>
                  <a:cxn ang="0">
                    <a:pos x="T4" y="T5"/>
                  </a:cxn>
                  <a:cxn ang="0">
                    <a:pos x="T6" y="T7"/>
                  </a:cxn>
                  <a:cxn ang="0">
                    <a:pos x="T8" y="T9"/>
                  </a:cxn>
                  <a:cxn ang="0">
                    <a:pos x="T10" y="T11"/>
                  </a:cxn>
                </a:cxnLst>
                <a:rect l="0" t="0" r="r" b="b"/>
                <a:pathLst>
                  <a:path w="91" h="90">
                    <a:moveTo>
                      <a:pt x="91" y="90"/>
                    </a:moveTo>
                    <a:lnTo>
                      <a:pt x="91" y="90"/>
                    </a:lnTo>
                    <a:lnTo>
                      <a:pt x="91" y="90"/>
                    </a:lnTo>
                    <a:lnTo>
                      <a:pt x="0" y="0"/>
                    </a:lnTo>
                    <a:lnTo>
                      <a:pt x="0" y="90"/>
                    </a:lnTo>
                    <a:lnTo>
                      <a:pt x="91" y="90"/>
                    </a:lnTo>
                    <a:close/>
                  </a:path>
                </a:pathLst>
              </a:custGeom>
              <a:solidFill>
                <a:srgbClr val="8497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67" name="Freeform 400"/>
              <p:cNvSpPr>
                <a:spLocks/>
              </p:cNvSpPr>
              <p:nvPr/>
            </p:nvSpPr>
            <p:spPr bwMode="auto">
              <a:xfrm>
                <a:off x="9886951" y="3994151"/>
                <a:ext cx="53975" cy="57150"/>
              </a:xfrm>
              <a:custGeom>
                <a:avLst/>
                <a:gdLst>
                  <a:gd name="T0" fmla="*/ 0 w 17"/>
                  <a:gd name="T1" fmla="*/ 3 h 18"/>
                  <a:gd name="T2" fmla="*/ 8 w 17"/>
                  <a:gd name="T3" fmla="*/ 18 h 18"/>
                  <a:gd name="T4" fmla="*/ 9 w 17"/>
                  <a:gd name="T5" fmla="*/ 18 h 18"/>
                  <a:gd name="T6" fmla="*/ 17 w 17"/>
                  <a:gd name="T7" fmla="*/ 0 h 18"/>
                  <a:gd name="T8" fmla="*/ 1 w 17"/>
                  <a:gd name="T9" fmla="*/ 0 h 18"/>
                  <a:gd name="T10" fmla="*/ 0 w 17"/>
                  <a:gd name="T11" fmla="*/ 3 h 18"/>
                </a:gdLst>
                <a:ahLst/>
                <a:cxnLst>
                  <a:cxn ang="0">
                    <a:pos x="T0" y="T1"/>
                  </a:cxn>
                  <a:cxn ang="0">
                    <a:pos x="T2" y="T3"/>
                  </a:cxn>
                  <a:cxn ang="0">
                    <a:pos x="T4" y="T5"/>
                  </a:cxn>
                  <a:cxn ang="0">
                    <a:pos x="T6" y="T7"/>
                  </a:cxn>
                  <a:cxn ang="0">
                    <a:pos x="T8" y="T9"/>
                  </a:cxn>
                  <a:cxn ang="0">
                    <a:pos x="T10" y="T11"/>
                  </a:cxn>
                </a:cxnLst>
                <a:rect l="0" t="0" r="r" b="b"/>
                <a:pathLst>
                  <a:path w="17" h="18">
                    <a:moveTo>
                      <a:pt x="0" y="3"/>
                    </a:moveTo>
                    <a:cubicBezTo>
                      <a:pt x="8" y="18"/>
                      <a:pt x="8" y="18"/>
                      <a:pt x="8" y="18"/>
                    </a:cubicBezTo>
                    <a:cubicBezTo>
                      <a:pt x="8" y="18"/>
                      <a:pt x="8" y="18"/>
                      <a:pt x="9" y="18"/>
                    </a:cubicBezTo>
                    <a:cubicBezTo>
                      <a:pt x="17" y="0"/>
                      <a:pt x="17" y="0"/>
                      <a:pt x="17" y="0"/>
                    </a:cubicBezTo>
                    <a:cubicBezTo>
                      <a:pt x="1" y="0"/>
                      <a:pt x="1" y="0"/>
                      <a:pt x="1" y="0"/>
                    </a:cubicBezTo>
                    <a:cubicBezTo>
                      <a:pt x="1" y="1"/>
                      <a:pt x="0" y="2"/>
                      <a:pt x="0" y="3"/>
                    </a:cubicBezTo>
                    <a:close/>
                  </a:path>
                </a:pathLst>
              </a:custGeom>
              <a:solidFill>
                <a:srgbClr val="AFBC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68" name="Freeform 401"/>
              <p:cNvSpPr>
                <a:spLocks/>
              </p:cNvSpPr>
              <p:nvPr/>
            </p:nvSpPr>
            <p:spPr bwMode="auto">
              <a:xfrm>
                <a:off x="9793288" y="4010026"/>
                <a:ext cx="103188" cy="60325"/>
              </a:xfrm>
              <a:custGeom>
                <a:avLst/>
                <a:gdLst>
                  <a:gd name="T0" fmla="*/ 23 w 32"/>
                  <a:gd name="T1" fmla="*/ 1 h 19"/>
                  <a:gd name="T2" fmla="*/ 20 w 32"/>
                  <a:gd name="T3" fmla="*/ 0 h 19"/>
                  <a:gd name="T4" fmla="*/ 0 w 32"/>
                  <a:gd name="T5" fmla="*/ 19 h 19"/>
                  <a:gd name="T6" fmla="*/ 31 w 32"/>
                  <a:gd name="T7" fmla="*/ 19 h 19"/>
                  <a:gd name="T8" fmla="*/ 32 w 32"/>
                  <a:gd name="T9" fmla="*/ 16 h 19"/>
                  <a:gd name="T10" fmla="*/ 24 w 32"/>
                  <a:gd name="T11" fmla="*/ 1 h 19"/>
                  <a:gd name="T12" fmla="*/ 23 w 32"/>
                  <a:gd name="T13" fmla="*/ 1 h 19"/>
                </a:gdLst>
                <a:ahLst/>
                <a:cxnLst>
                  <a:cxn ang="0">
                    <a:pos x="T0" y="T1"/>
                  </a:cxn>
                  <a:cxn ang="0">
                    <a:pos x="T2" y="T3"/>
                  </a:cxn>
                  <a:cxn ang="0">
                    <a:pos x="T4" y="T5"/>
                  </a:cxn>
                  <a:cxn ang="0">
                    <a:pos x="T6" y="T7"/>
                  </a:cxn>
                  <a:cxn ang="0">
                    <a:pos x="T8" y="T9"/>
                  </a:cxn>
                  <a:cxn ang="0">
                    <a:pos x="T10" y="T11"/>
                  </a:cxn>
                  <a:cxn ang="0">
                    <a:pos x="T12" y="T13"/>
                  </a:cxn>
                </a:cxnLst>
                <a:rect l="0" t="0" r="r" b="b"/>
                <a:pathLst>
                  <a:path w="32" h="19">
                    <a:moveTo>
                      <a:pt x="23" y="1"/>
                    </a:moveTo>
                    <a:cubicBezTo>
                      <a:pt x="22" y="1"/>
                      <a:pt x="21" y="0"/>
                      <a:pt x="20" y="0"/>
                    </a:cubicBezTo>
                    <a:cubicBezTo>
                      <a:pt x="0" y="19"/>
                      <a:pt x="0" y="19"/>
                      <a:pt x="0" y="19"/>
                    </a:cubicBezTo>
                    <a:cubicBezTo>
                      <a:pt x="31" y="19"/>
                      <a:pt x="31" y="19"/>
                      <a:pt x="31" y="19"/>
                    </a:cubicBezTo>
                    <a:cubicBezTo>
                      <a:pt x="31" y="18"/>
                      <a:pt x="31" y="17"/>
                      <a:pt x="32" y="16"/>
                    </a:cubicBezTo>
                    <a:cubicBezTo>
                      <a:pt x="24" y="1"/>
                      <a:pt x="24" y="1"/>
                      <a:pt x="24" y="1"/>
                    </a:cubicBezTo>
                    <a:cubicBezTo>
                      <a:pt x="24" y="1"/>
                      <a:pt x="23" y="1"/>
                      <a:pt x="23" y="1"/>
                    </a:cubicBezTo>
                    <a:close/>
                  </a:path>
                </a:pathLst>
              </a:custGeom>
              <a:solidFill>
                <a:srgbClr val="AFBC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69" name="Freeform 402"/>
              <p:cNvSpPr>
                <a:spLocks/>
              </p:cNvSpPr>
              <p:nvPr/>
            </p:nvSpPr>
            <p:spPr bwMode="auto">
              <a:xfrm>
                <a:off x="9963151" y="3922713"/>
                <a:ext cx="63500" cy="61913"/>
              </a:xfrm>
              <a:custGeom>
                <a:avLst/>
                <a:gdLst>
                  <a:gd name="T0" fmla="*/ 8 w 20"/>
                  <a:gd name="T1" fmla="*/ 0 h 19"/>
                  <a:gd name="T2" fmla="*/ 0 w 20"/>
                  <a:gd name="T3" fmla="*/ 19 h 19"/>
                  <a:gd name="T4" fmla="*/ 19 w 20"/>
                  <a:gd name="T5" fmla="*/ 19 h 19"/>
                  <a:gd name="T6" fmla="*/ 20 w 20"/>
                  <a:gd name="T7" fmla="*/ 17 h 19"/>
                  <a:gd name="T8" fmla="*/ 10 w 20"/>
                  <a:gd name="T9" fmla="*/ 0 h 19"/>
                  <a:gd name="T10" fmla="*/ 8 w 20"/>
                  <a:gd name="T11" fmla="*/ 0 h 19"/>
                </a:gdLst>
                <a:ahLst/>
                <a:cxnLst>
                  <a:cxn ang="0">
                    <a:pos x="T0" y="T1"/>
                  </a:cxn>
                  <a:cxn ang="0">
                    <a:pos x="T2" y="T3"/>
                  </a:cxn>
                  <a:cxn ang="0">
                    <a:pos x="T4" y="T5"/>
                  </a:cxn>
                  <a:cxn ang="0">
                    <a:pos x="T6" y="T7"/>
                  </a:cxn>
                  <a:cxn ang="0">
                    <a:pos x="T8" y="T9"/>
                  </a:cxn>
                  <a:cxn ang="0">
                    <a:pos x="T10" y="T11"/>
                  </a:cxn>
                </a:cxnLst>
                <a:rect l="0" t="0" r="r" b="b"/>
                <a:pathLst>
                  <a:path w="20" h="19">
                    <a:moveTo>
                      <a:pt x="8" y="0"/>
                    </a:moveTo>
                    <a:cubicBezTo>
                      <a:pt x="0" y="19"/>
                      <a:pt x="0" y="19"/>
                      <a:pt x="0" y="19"/>
                    </a:cubicBezTo>
                    <a:cubicBezTo>
                      <a:pt x="19" y="19"/>
                      <a:pt x="19" y="19"/>
                      <a:pt x="19" y="19"/>
                    </a:cubicBezTo>
                    <a:cubicBezTo>
                      <a:pt x="19" y="18"/>
                      <a:pt x="19" y="18"/>
                      <a:pt x="20" y="17"/>
                    </a:cubicBezTo>
                    <a:cubicBezTo>
                      <a:pt x="10" y="0"/>
                      <a:pt x="10" y="0"/>
                      <a:pt x="10" y="0"/>
                    </a:cubicBezTo>
                    <a:cubicBezTo>
                      <a:pt x="9" y="0"/>
                      <a:pt x="9" y="0"/>
                      <a:pt x="8" y="0"/>
                    </a:cubicBezTo>
                    <a:close/>
                  </a:path>
                </a:pathLst>
              </a:custGeom>
              <a:solidFill>
                <a:srgbClr val="AFBC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70" name="Freeform 403"/>
              <p:cNvSpPr>
                <a:spLocks/>
              </p:cNvSpPr>
              <p:nvPr/>
            </p:nvSpPr>
            <p:spPr bwMode="auto">
              <a:xfrm>
                <a:off x="10007601" y="3906838"/>
                <a:ext cx="50800" cy="61913"/>
              </a:xfrm>
              <a:custGeom>
                <a:avLst/>
                <a:gdLst>
                  <a:gd name="T0" fmla="*/ 0 w 16"/>
                  <a:gd name="T1" fmla="*/ 2 h 19"/>
                  <a:gd name="T2" fmla="*/ 10 w 16"/>
                  <a:gd name="T3" fmla="*/ 19 h 19"/>
                  <a:gd name="T4" fmla="*/ 16 w 16"/>
                  <a:gd name="T5" fmla="*/ 0 h 19"/>
                  <a:gd name="T6" fmla="*/ 1 w 16"/>
                  <a:gd name="T7" fmla="*/ 0 h 19"/>
                  <a:gd name="T8" fmla="*/ 0 w 16"/>
                  <a:gd name="T9" fmla="*/ 2 h 19"/>
                </a:gdLst>
                <a:ahLst/>
                <a:cxnLst>
                  <a:cxn ang="0">
                    <a:pos x="T0" y="T1"/>
                  </a:cxn>
                  <a:cxn ang="0">
                    <a:pos x="T2" y="T3"/>
                  </a:cxn>
                  <a:cxn ang="0">
                    <a:pos x="T4" y="T5"/>
                  </a:cxn>
                  <a:cxn ang="0">
                    <a:pos x="T6" y="T7"/>
                  </a:cxn>
                  <a:cxn ang="0">
                    <a:pos x="T8" y="T9"/>
                  </a:cxn>
                </a:cxnLst>
                <a:rect l="0" t="0" r="r" b="b"/>
                <a:pathLst>
                  <a:path w="16" h="19">
                    <a:moveTo>
                      <a:pt x="0" y="2"/>
                    </a:moveTo>
                    <a:cubicBezTo>
                      <a:pt x="10" y="19"/>
                      <a:pt x="10" y="19"/>
                      <a:pt x="10" y="19"/>
                    </a:cubicBezTo>
                    <a:cubicBezTo>
                      <a:pt x="16" y="0"/>
                      <a:pt x="16" y="0"/>
                      <a:pt x="16" y="0"/>
                    </a:cubicBezTo>
                    <a:cubicBezTo>
                      <a:pt x="1" y="0"/>
                      <a:pt x="1" y="0"/>
                      <a:pt x="1" y="0"/>
                    </a:cubicBezTo>
                    <a:cubicBezTo>
                      <a:pt x="0" y="1"/>
                      <a:pt x="0" y="1"/>
                      <a:pt x="0" y="2"/>
                    </a:cubicBezTo>
                    <a:close/>
                  </a:path>
                </a:pathLst>
              </a:custGeom>
              <a:solidFill>
                <a:srgbClr val="AFBC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71" name="Freeform 404"/>
              <p:cNvSpPr>
                <a:spLocks noEditPoints="1"/>
              </p:cNvSpPr>
              <p:nvPr/>
            </p:nvSpPr>
            <p:spPr bwMode="auto">
              <a:xfrm>
                <a:off x="9748838" y="3792538"/>
                <a:ext cx="369888" cy="303213"/>
              </a:xfrm>
              <a:custGeom>
                <a:avLst/>
                <a:gdLst>
                  <a:gd name="T0" fmla="*/ 103 w 116"/>
                  <a:gd name="T1" fmla="*/ 5 h 95"/>
                  <a:gd name="T2" fmla="*/ 5 w 116"/>
                  <a:gd name="T3" fmla="*/ 7 h 95"/>
                  <a:gd name="T4" fmla="*/ 104 w 116"/>
                  <a:gd name="T5" fmla="*/ 9 h 95"/>
                  <a:gd name="T6" fmla="*/ 98 w 116"/>
                  <a:gd name="T7" fmla="*/ 32 h 95"/>
                  <a:gd name="T8" fmla="*/ 75 w 116"/>
                  <a:gd name="T9" fmla="*/ 28 h 95"/>
                  <a:gd name="T10" fmla="*/ 7 w 116"/>
                  <a:gd name="T11" fmla="*/ 32 h 95"/>
                  <a:gd name="T12" fmla="*/ 7 w 116"/>
                  <a:gd name="T13" fmla="*/ 36 h 95"/>
                  <a:gd name="T14" fmla="*/ 70 w 116"/>
                  <a:gd name="T15" fmla="*/ 39 h 95"/>
                  <a:gd name="T16" fmla="*/ 43 w 116"/>
                  <a:gd name="T17" fmla="*/ 60 h 95"/>
                  <a:gd name="T18" fmla="*/ 31 w 116"/>
                  <a:gd name="T19" fmla="*/ 60 h 95"/>
                  <a:gd name="T20" fmla="*/ 5 w 116"/>
                  <a:gd name="T21" fmla="*/ 61 h 95"/>
                  <a:gd name="T22" fmla="*/ 31 w 116"/>
                  <a:gd name="T23" fmla="*/ 63 h 95"/>
                  <a:gd name="T24" fmla="*/ 9 w 116"/>
                  <a:gd name="T25" fmla="*/ 83 h 95"/>
                  <a:gd name="T26" fmla="*/ 0 w 116"/>
                  <a:gd name="T27" fmla="*/ 89 h 95"/>
                  <a:gd name="T28" fmla="*/ 13 w 116"/>
                  <a:gd name="T29" fmla="*/ 90 h 95"/>
                  <a:gd name="T30" fmla="*/ 52 w 116"/>
                  <a:gd name="T31" fmla="*/ 94 h 95"/>
                  <a:gd name="T32" fmla="*/ 110 w 116"/>
                  <a:gd name="T33" fmla="*/ 90 h 95"/>
                  <a:gd name="T34" fmla="*/ 110 w 116"/>
                  <a:gd name="T35" fmla="*/ 87 h 95"/>
                  <a:gd name="T36" fmla="*/ 57 w 116"/>
                  <a:gd name="T37" fmla="*/ 83 h 95"/>
                  <a:gd name="T38" fmla="*/ 85 w 116"/>
                  <a:gd name="T39" fmla="*/ 63 h 95"/>
                  <a:gd name="T40" fmla="*/ 99 w 116"/>
                  <a:gd name="T41" fmla="*/ 63 h 95"/>
                  <a:gd name="T42" fmla="*/ 112 w 116"/>
                  <a:gd name="T43" fmla="*/ 61 h 95"/>
                  <a:gd name="T44" fmla="*/ 98 w 116"/>
                  <a:gd name="T45" fmla="*/ 60 h 95"/>
                  <a:gd name="T46" fmla="*/ 103 w 116"/>
                  <a:gd name="T47" fmla="*/ 36 h 95"/>
                  <a:gd name="T48" fmla="*/ 112 w 116"/>
                  <a:gd name="T49" fmla="*/ 34 h 95"/>
                  <a:gd name="T50" fmla="*/ 104 w 116"/>
                  <a:gd name="T51" fmla="*/ 32 h 95"/>
                  <a:gd name="T52" fmla="*/ 116 w 116"/>
                  <a:gd name="T53" fmla="*/ 7 h 95"/>
                  <a:gd name="T54" fmla="*/ 45 w 116"/>
                  <a:gd name="T55" fmla="*/ 87 h 95"/>
                  <a:gd name="T56" fmla="*/ 34 w 116"/>
                  <a:gd name="T57" fmla="*/ 68 h 95"/>
                  <a:gd name="T58" fmla="*/ 38 w 116"/>
                  <a:gd name="T59" fmla="*/ 69 h 95"/>
                  <a:gd name="T60" fmla="*/ 45 w 116"/>
                  <a:gd name="T61" fmla="*/ 87 h 95"/>
                  <a:gd name="T62" fmla="*/ 51 w 116"/>
                  <a:gd name="T63" fmla="*/ 81 h 95"/>
                  <a:gd name="T64" fmla="*/ 44 w 116"/>
                  <a:gd name="T65" fmla="*/ 63 h 95"/>
                  <a:gd name="T66" fmla="*/ 52 w 116"/>
                  <a:gd name="T67" fmla="*/ 81 h 95"/>
                  <a:gd name="T68" fmla="*/ 67 w 116"/>
                  <a:gd name="T69" fmla="*/ 60 h 95"/>
                  <a:gd name="T70" fmla="*/ 77 w 116"/>
                  <a:gd name="T71" fmla="*/ 41 h 95"/>
                  <a:gd name="T72" fmla="*/ 86 w 116"/>
                  <a:gd name="T73" fmla="*/ 60 h 95"/>
                  <a:gd name="T74" fmla="*/ 81 w 116"/>
                  <a:gd name="T75" fmla="*/ 38 h 95"/>
                  <a:gd name="T76" fmla="*/ 97 w 116"/>
                  <a:gd name="T77" fmla="*/ 3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6" h="95">
                    <a:moveTo>
                      <a:pt x="110" y="0"/>
                    </a:moveTo>
                    <a:cubicBezTo>
                      <a:pt x="107" y="0"/>
                      <a:pt x="104" y="2"/>
                      <a:pt x="103" y="5"/>
                    </a:cubicBezTo>
                    <a:cubicBezTo>
                      <a:pt x="7" y="5"/>
                      <a:pt x="7" y="5"/>
                      <a:pt x="7" y="5"/>
                    </a:cubicBezTo>
                    <a:cubicBezTo>
                      <a:pt x="6" y="5"/>
                      <a:pt x="5" y="6"/>
                      <a:pt x="5" y="7"/>
                    </a:cubicBezTo>
                    <a:cubicBezTo>
                      <a:pt x="5" y="8"/>
                      <a:pt x="6" y="9"/>
                      <a:pt x="7" y="9"/>
                    </a:cubicBezTo>
                    <a:cubicBezTo>
                      <a:pt x="104" y="9"/>
                      <a:pt x="104" y="9"/>
                      <a:pt x="104" y="9"/>
                    </a:cubicBezTo>
                    <a:cubicBezTo>
                      <a:pt x="104" y="10"/>
                      <a:pt x="104" y="11"/>
                      <a:pt x="105" y="11"/>
                    </a:cubicBezTo>
                    <a:cubicBezTo>
                      <a:pt x="98" y="32"/>
                      <a:pt x="98" y="32"/>
                      <a:pt x="98" y="32"/>
                    </a:cubicBezTo>
                    <a:cubicBezTo>
                      <a:pt x="81" y="32"/>
                      <a:pt x="81" y="32"/>
                      <a:pt x="81" y="32"/>
                    </a:cubicBezTo>
                    <a:cubicBezTo>
                      <a:pt x="80" y="30"/>
                      <a:pt x="78" y="28"/>
                      <a:pt x="75" y="28"/>
                    </a:cubicBezTo>
                    <a:cubicBezTo>
                      <a:pt x="72" y="28"/>
                      <a:pt x="70" y="30"/>
                      <a:pt x="69" y="32"/>
                    </a:cubicBezTo>
                    <a:cubicBezTo>
                      <a:pt x="7" y="32"/>
                      <a:pt x="7" y="32"/>
                      <a:pt x="7" y="32"/>
                    </a:cubicBezTo>
                    <a:cubicBezTo>
                      <a:pt x="6" y="32"/>
                      <a:pt x="5" y="33"/>
                      <a:pt x="5" y="34"/>
                    </a:cubicBezTo>
                    <a:cubicBezTo>
                      <a:pt x="5" y="35"/>
                      <a:pt x="6" y="36"/>
                      <a:pt x="7" y="36"/>
                    </a:cubicBezTo>
                    <a:cubicBezTo>
                      <a:pt x="68" y="36"/>
                      <a:pt x="68" y="36"/>
                      <a:pt x="68" y="36"/>
                    </a:cubicBezTo>
                    <a:cubicBezTo>
                      <a:pt x="69" y="37"/>
                      <a:pt x="69" y="38"/>
                      <a:pt x="70" y="39"/>
                    </a:cubicBezTo>
                    <a:cubicBezTo>
                      <a:pt x="61" y="60"/>
                      <a:pt x="61" y="60"/>
                      <a:pt x="61" y="60"/>
                    </a:cubicBezTo>
                    <a:cubicBezTo>
                      <a:pt x="43" y="60"/>
                      <a:pt x="43" y="60"/>
                      <a:pt x="43" y="60"/>
                    </a:cubicBezTo>
                    <a:cubicBezTo>
                      <a:pt x="42" y="57"/>
                      <a:pt x="40" y="55"/>
                      <a:pt x="37" y="55"/>
                    </a:cubicBezTo>
                    <a:cubicBezTo>
                      <a:pt x="34" y="55"/>
                      <a:pt x="32" y="57"/>
                      <a:pt x="31" y="60"/>
                    </a:cubicBezTo>
                    <a:cubicBezTo>
                      <a:pt x="7" y="60"/>
                      <a:pt x="7" y="60"/>
                      <a:pt x="7" y="60"/>
                    </a:cubicBezTo>
                    <a:cubicBezTo>
                      <a:pt x="6" y="60"/>
                      <a:pt x="5" y="60"/>
                      <a:pt x="5" y="61"/>
                    </a:cubicBezTo>
                    <a:cubicBezTo>
                      <a:pt x="5" y="62"/>
                      <a:pt x="6" y="63"/>
                      <a:pt x="7" y="63"/>
                    </a:cubicBezTo>
                    <a:cubicBezTo>
                      <a:pt x="31" y="63"/>
                      <a:pt x="31" y="63"/>
                      <a:pt x="31" y="63"/>
                    </a:cubicBezTo>
                    <a:cubicBezTo>
                      <a:pt x="31" y="63"/>
                      <a:pt x="31" y="63"/>
                      <a:pt x="31" y="64"/>
                    </a:cubicBezTo>
                    <a:cubicBezTo>
                      <a:pt x="9" y="83"/>
                      <a:pt x="9" y="83"/>
                      <a:pt x="9" y="83"/>
                    </a:cubicBezTo>
                    <a:cubicBezTo>
                      <a:pt x="9" y="82"/>
                      <a:pt x="8" y="82"/>
                      <a:pt x="7" y="82"/>
                    </a:cubicBezTo>
                    <a:cubicBezTo>
                      <a:pt x="3" y="82"/>
                      <a:pt x="0" y="85"/>
                      <a:pt x="0" y="89"/>
                    </a:cubicBezTo>
                    <a:cubicBezTo>
                      <a:pt x="0" y="92"/>
                      <a:pt x="3" y="95"/>
                      <a:pt x="7" y="95"/>
                    </a:cubicBezTo>
                    <a:cubicBezTo>
                      <a:pt x="10" y="95"/>
                      <a:pt x="13" y="93"/>
                      <a:pt x="13" y="90"/>
                    </a:cubicBezTo>
                    <a:cubicBezTo>
                      <a:pt x="46" y="90"/>
                      <a:pt x="46" y="90"/>
                      <a:pt x="46" y="90"/>
                    </a:cubicBezTo>
                    <a:cubicBezTo>
                      <a:pt x="47" y="92"/>
                      <a:pt x="49" y="94"/>
                      <a:pt x="52" y="94"/>
                    </a:cubicBezTo>
                    <a:cubicBezTo>
                      <a:pt x="54" y="94"/>
                      <a:pt x="57" y="92"/>
                      <a:pt x="58" y="90"/>
                    </a:cubicBezTo>
                    <a:cubicBezTo>
                      <a:pt x="110" y="90"/>
                      <a:pt x="110" y="90"/>
                      <a:pt x="110" y="90"/>
                    </a:cubicBezTo>
                    <a:cubicBezTo>
                      <a:pt x="111" y="90"/>
                      <a:pt x="112" y="89"/>
                      <a:pt x="112" y="88"/>
                    </a:cubicBezTo>
                    <a:cubicBezTo>
                      <a:pt x="112" y="87"/>
                      <a:pt x="111" y="87"/>
                      <a:pt x="110" y="87"/>
                    </a:cubicBezTo>
                    <a:cubicBezTo>
                      <a:pt x="58" y="87"/>
                      <a:pt x="58" y="87"/>
                      <a:pt x="58" y="87"/>
                    </a:cubicBezTo>
                    <a:cubicBezTo>
                      <a:pt x="58" y="85"/>
                      <a:pt x="58" y="84"/>
                      <a:pt x="57" y="83"/>
                    </a:cubicBezTo>
                    <a:cubicBezTo>
                      <a:pt x="66" y="63"/>
                      <a:pt x="66" y="63"/>
                      <a:pt x="66" y="63"/>
                    </a:cubicBezTo>
                    <a:cubicBezTo>
                      <a:pt x="85" y="63"/>
                      <a:pt x="85" y="63"/>
                      <a:pt x="85" y="63"/>
                    </a:cubicBezTo>
                    <a:cubicBezTo>
                      <a:pt x="86" y="66"/>
                      <a:pt x="89" y="69"/>
                      <a:pt x="92" y="69"/>
                    </a:cubicBezTo>
                    <a:cubicBezTo>
                      <a:pt x="95" y="69"/>
                      <a:pt x="98" y="66"/>
                      <a:pt x="99" y="63"/>
                    </a:cubicBezTo>
                    <a:cubicBezTo>
                      <a:pt x="110" y="63"/>
                      <a:pt x="110" y="63"/>
                      <a:pt x="110" y="63"/>
                    </a:cubicBezTo>
                    <a:cubicBezTo>
                      <a:pt x="111" y="63"/>
                      <a:pt x="112" y="62"/>
                      <a:pt x="112" y="61"/>
                    </a:cubicBezTo>
                    <a:cubicBezTo>
                      <a:pt x="112" y="60"/>
                      <a:pt x="111" y="60"/>
                      <a:pt x="110" y="60"/>
                    </a:cubicBezTo>
                    <a:cubicBezTo>
                      <a:pt x="98" y="60"/>
                      <a:pt x="98" y="60"/>
                      <a:pt x="98" y="60"/>
                    </a:cubicBezTo>
                    <a:cubicBezTo>
                      <a:pt x="98" y="59"/>
                      <a:pt x="97" y="58"/>
                      <a:pt x="96" y="57"/>
                    </a:cubicBezTo>
                    <a:cubicBezTo>
                      <a:pt x="103" y="36"/>
                      <a:pt x="103" y="36"/>
                      <a:pt x="103" y="36"/>
                    </a:cubicBezTo>
                    <a:cubicBezTo>
                      <a:pt x="110" y="36"/>
                      <a:pt x="110" y="36"/>
                      <a:pt x="110" y="36"/>
                    </a:cubicBezTo>
                    <a:cubicBezTo>
                      <a:pt x="111" y="36"/>
                      <a:pt x="112" y="35"/>
                      <a:pt x="112" y="34"/>
                    </a:cubicBezTo>
                    <a:cubicBezTo>
                      <a:pt x="112" y="33"/>
                      <a:pt x="111" y="32"/>
                      <a:pt x="110" y="32"/>
                    </a:cubicBezTo>
                    <a:cubicBezTo>
                      <a:pt x="104" y="32"/>
                      <a:pt x="104" y="32"/>
                      <a:pt x="104" y="32"/>
                    </a:cubicBezTo>
                    <a:cubicBezTo>
                      <a:pt x="111" y="13"/>
                      <a:pt x="111" y="13"/>
                      <a:pt x="111" y="13"/>
                    </a:cubicBezTo>
                    <a:cubicBezTo>
                      <a:pt x="114" y="13"/>
                      <a:pt x="116" y="10"/>
                      <a:pt x="116" y="7"/>
                    </a:cubicBezTo>
                    <a:cubicBezTo>
                      <a:pt x="116" y="3"/>
                      <a:pt x="113" y="0"/>
                      <a:pt x="110" y="0"/>
                    </a:cubicBezTo>
                    <a:close/>
                    <a:moveTo>
                      <a:pt x="45" y="87"/>
                    </a:moveTo>
                    <a:cubicBezTo>
                      <a:pt x="14" y="87"/>
                      <a:pt x="14" y="87"/>
                      <a:pt x="14" y="87"/>
                    </a:cubicBezTo>
                    <a:cubicBezTo>
                      <a:pt x="34" y="68"/>
                      <a:pt x="34" y="68"/>
                      <a:pt x="34" y="68"/>
                    </a:cubicBezTo>
                    <a:cubicBezTo>
                      <a:pt x="35" y="68"/>
                      <a:pt x="36" y="69"/>
                      <a:pt x="37" y="69"/>
                    </a:cubicBezTo>
                    <a:cubicBezTo>
                      <a:pt x="37" y="69"/>
                      <a:pt x="38" y="69"/>
                      <a:pt x="38" y="69"/>
                    </a:cubicBezTo>
                    <a:cubicBezTo>
                      <a:pt x="46" y="84"/>
                      <a:pt x="46" y="84"/>
                      <a:pt x="46" y="84"/>
                    </a:cubicBezTo>
                    <a:cubicBezTo>
                      <a:pt x="45" y="85"/>
                      <a:pt x="45" y="86"/>
                      <a:pt x="45" y="87"/>
                    </a:cubicBezTo>
                    <a:close/>
                    <a:moveTo>
                      <a:pt x="52" y="81"/>
                    </a:moveTo>
                    <a:cubicBezTo>
                      <a:pt x="51" y="81"/>
                      <a:pt x="51" y="81"/>
                      <a:pt x="51" y="81"/>
                    </a:cubicBezTo>
                    <a:cubicBezTo>
                      <a:pt x="43" y="66"/>
                      <a:pt x="43" y="66"/>
                      <a:pt x="43" y="66"/>
                    </a:cubicBezTo>
                    <a:cubicBezTo>
                      <a:pt x="43" y="65"/>
                      <a:pt x="44" y="64"/>
                      <a:pt x="44" y="63"/>
                    </a:cubicBezTo>
                    <a:cubicBezTo>
                      <a:pt x="60" y="63"/>
                      <a:pt x="60" y="63"/>
                      <a:pt x="60" y="63"/>
                    </a:cubicBezTo>
                    <a:lnTo>
                      <a:pt x="52" y="81"/>
                    </a:lnTo>
                    <a:close/>
                    <a:moveTo>
                      <a:pt x="86" y="60"/>
                    </a:moveTo>
                    <a:cubicBezTo>
                      <a:pt x="67" y="60"/>
                      <a:pt x="67" y="60"/>
                      <a:pt x="67" y="60"/>
                    </a:cubicBezTo>
                    <a:cubicBezTo>
                      <a:pt x="75" y="41"/>
                      <a:pt x="75" y="41"/>
                      <a:pt x="75" y="41"/>
                    </a:cubicBezTo>
                    <a:cubicBezTo>
                      <a:pt x="76" y="41"/>
                      <a:pt x="76" y="41"/>
                      <a:pt x="77" y="41"/>
                    </a:cubicBezTo>
                    <a:cubicBezTo>
                      <a:pt x="87" y="58"/>
                      <a:pt x="87" y="58"/>
                      <a:pt x="87" y="58"/>
                    </a:cubicBezTo>
                    <a:cubicBezTo>
                      <a:pt x="86" y="59"/>
                      <a:pt x="86" y="59"/>
                      <a:pt x="86" y="60"/>
                    </a:cubicBezTo>
                    <a:close/>
                    <a:moveTo>
                      <a:pt x="91" y="55"/>
                    </a:moveTo>
                    <a:cubicBezTo>
                      <a:pt x="81" y="38"/>
                      <a:pt x="81" y="38"/>
                      <a:pt x="81" y="38"/>
                    </a:cubicBezTo>
                    <a:cubicBezTo>
                      <a:pt x="81" y="37"/>
                      <a:pt x="81" y="37"/>
                      <a:pt x="82" y="36"/>
                    </a:cubicBezTo>
                    <a:cubicBezTo>
                      <a:pt x="97" y="36"/>
                      <a:pt x="97" y="36"/>
                      <a:pt x="97" y="36"/>
                    </a:cubicBezTo>
                    <a:lnTo>
                      <a:pt x="91"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72" name="Freeform 405"/>
              <p:cNvSpPr>
                <a:spLocks/>
              </p:cNvSpPr>
              <p:nvPr/>
            </p:nvSpPr>
            <p:spPr bwMode="auto">
              <a:xfrm>
                <a:off x="9828213" y="3660776"/>
                <a:ext cx="84138" cy="84138"/>
              </a:xfrm>
              <a:custGeom>
                <a:avLst/>
                <a:gdLst>
                  <a:gd name="T0" fmla="*/ 0 w 26"/>
                  <a:gd name="T1" fmla="*/ 26 h 26"/>
                  <a:gd name="T2" fmla="*/ 18 w 26"/>
                  <a:gd name="T3" fmla="*/ 18 h 26"/>
                  <a:gd name="T4" fmla="*/ 26 w 26"/>
                  <a:gd name="T5" fmla="*/ 0 h 26"/>
                  <a:gd name="T6" fmla="*/ 0 w 26"/>
                  <a:gd name="T7" fmla="*/ 0 h 26"/>
                  <a:gd name="T8" fmla="*/ 0 w 26"/>
                  <a:gd name="T9" fmla="*/ 26 h 26"/>
                </a:gdLst>
                <a:ahLst/>
                <a:cxnLst>
                  <a:cxn ang="0">
                    <a:pos x="T0" y="T1"/>
                  </a:cxn>
                  <a:cxn ang="0">
                    <a:pos x="T2" y="T3"/>
                  </a:cxn>
                  <a:cxn ang="0">
                    <a:pos x="T4" y="T5"/>
                  </a:cxn>
                  <a:cxn ang="0">
                    <a:pos x="T6" y="T7"/>
                  </a:cxn>
                  <a:cxn ang="0">
                    <a:pos x="T8" y="T9"/>
                  </a:cxn>
                </a:cxnLst>
                <a:rect l="0" t="0" r="r" b="b"/>
                <a:pathLst>
                  <a:path w="26" h="26">
                    <a:moveTo>
                      <a:pt x="0" y="26"/>
                    </a:moveTo>
                    <a:cubicBezTo>
                      <a:pt x="7" y="26"/>
                      <a:pt x="14" y="23"/>
                      <a:pt x="18" y="18"/>
                    </a:cubicBezTo>
                    <a:cubicBezTo>
                      <a:pt x="23" y="14"/>
                      <a:pt x="26" y="7"/>
                      <a:pt x="26" y="0"/>
                    </a:cubicBezTo>
                    <a:cubicBezTo>
                      <a:pt x="0" y="0"/>
                      <a:pt x="0" y="0"/>
                      <a:pt x="0" y="0"/>
                    </a:cubicBezTo>
                    <a:lnTo>
                      <a:pt x="0"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 name="Freeform 407"/>
              <p:cNvSpPr>
                <a:spLocks/>
              </p:cNvSpPr>
              <p:nvPr/>
            </p:nvSpPr>
            <p:spPr bwMode="auto">
              <a:xfrm>
                <a:off x="9748838" y="3581401"/>
                <a:ext cx="163513" cy="163513"/>
              </a:xfrm>
              <a:custGeom>
                <a:avLst/>
                <a:gdLst>
                  <a:gd name="T0" fmla="*/ 25 w 51"/>
                  <a:gd name="T1" fmla="*/ 51 h 51"/>
                  <a:gd name="T2" fmla="*/ 25 w 51"/>
                  <a:gd name="T3" fmla="*/ 25 h 51"/>
                  <a:gd name="T4" fmla="*/ 51 w 51"/>
                  <a:gd name="T5" fmla="*/ 25 h 51"/>
                  <a:gd name="T6" fmla="*/ 43 w 51"/>
                  <a:gd name="T7" fmla="*/ 8 h 51"/>
                  <a:gd name="T8" fmla="*/ 25 w 51"/>
                  <a:gd name="T9" fmla="*/ 0 h 51"/>
                  <a:gd name="T10" fmla="*/ 8 w 51"/>
                  <a:gd name="T11" fmla="*/ 8 h 51"/>
                  <a:gd name="T12" fmla="*/ 0 w 51"/>
                  <a:gd name="T13" fmla="*/ 25 h 51"/>
                  <a:gd name="T14" fmla="*/ 8 w 51"/>
                  <a:gd name="T15" fmla="*/ 43 h 51"/>
                  <a:gd name="T16" fmla="*/ 25 w 51"/>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51">
                    <a:moveTo>
                      <a:pt x="25" y="51"/>
                    </a:moveTo>
                    <a:cubicBezTo>
                      <a:pt x="25" y="25"/>
                      <a:pt x="25" y="25"/>
                      <a:pt x="25" y="25"/>
                    </a:cubicBezTo>
                    <a:cubicBezTo>
                      <a:pt x="51" y="25"/>
                      <a:pt x="51" y="25"/>
                      <a:pt x="51" y="25"/>
                    </a:cubicBezTo>
                    <a:cubicBezTo>
                      <a:pt x="51" y="18"/>
                      <a:pt x="48" y="12"/>
                      <a:pt x="43" y="8"/>
                    </a:cubicBezTo>
                    <a:cubicBezTo>
                      <a:pt x="39" y="3"/>
                      <a:pt x="32" y="0"/>
                      <a:pt x="25" y="0"/>
                    </a:cubicBezTo>
                    <a:cubicBezTo>
                      <a:pt x="19" y="0"/>
                      <a:pt x="12" y="3"/>
                      <a:pt x="8" y="8"/>
                    </a:cubicBezTo>
                    <a:cubicBezTo>
                      <a:pt x="3" y="12"/>
                      <a:pt x="0" y="18"/>
                      <a:pt x="0" y="25"/>
                    </a:cubicBezTo>
                    <a:cubicBezTo>
                      <a:pt x="0" y="32"/>
                      <a:pt x="3" y="39"/>
                      <a:pt x="8" y="43"/>
                    </a:cubicBezTo>
                    <a:cubicBezTo>
                      <a:pt x="12" y="48"/>
                      <a:pt x="19" y="51"/>
                      <a:pt x="25" y="51"/>
                    </a:cubicBezTo>
                    <a:close/>
                  </a:path>
                </a:pathLst>
              </a:custGeom>
              <a:solidFill>
                <a:srgbClr val="6473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 name="Freeform 408"/>
              <p:cNvSpPr>
                <a:spLocks/>
              </p:cNvSpPr>
              <p:nvPr/>
            </p:nvSpPr>
            <p:spPr bwMode="auto">
              <a:xfrm>
                <a:off x="9982201" y="3606801"/>
                <a:ext cx="136525" cy="138113"/>
              </a:xfrm>
              <a:custGeom>
                <a:avLst/>
                <a:gdLst>
                  <a:gd name="T0" fmla="*/ 18 w 43"/>
                  <a:gd name="T1" fmla="*/ 17 h 43"/>
                  <a:gd name="T2" fmla="*/ 0 w 43"/>
                  <a:gd name="T3" fmla="*/ 35 h 43"/>
                  <a:gd name="T4" fmla="*/ 18 w 43"/>
                  <a:gd name="T5" fmla="*/ 43 h 43"/>
                  <a:gd name="T6" fmla="*/ 36 w 43"/>
                  <a:gd name="T7" fmla="*/ 35 h 43"/>
                  <a:gd name="T8" fmla="*/ 43 w 43"/>
                  <a:gd name="T9" fmla="*/ 17 h 43"/>
                  <a:gd name="T10" fmla="*/ 36 w 43"/>
                  <a:gd name="T11" fmla="*/ 0 h 43"/>
                  <a:gd name="T12" fmla="*/ 18 w 43"/>
                  <a:gd name="T13" fmla="*/ 17 h 43"/>
                </a:gdLst>
                <a:ahLst/>
                <a:cxnLst>
                  <a:cxn ang="0">
                    <a:pos x="T0" y="T1"/>
                  </a:cxn>
                  <a:cxn ang="0">
                    <a:pos x="T2" y="T3"/>
                  </a:cxn>
                  <a:cxn ang="0">
                    <a:pos x="T4" y="T5"/>
                  </a:cxn>
                  <a:cxn ang="0">
                    <a:pos x="T6" y="T7"/>
                  </a:cxn>
                  <a:cxn ang="0">
                    <a:pos x="T8" y="T9"/>
                  </a:cxn>
                  <a:cxn ang="0">
                    <a:pos x="T10" y="T11"/>
                  </a:cxn>
                  <a:cxn ang="0">
                    <a:pos x="T12" y="T13"/>
                  </a:cxn>
                </a:cxnLst>
                <a:rect l="0" t="0" r="r" b="b"/>
                <a:pathLst>
                  <a:path w="43" h="43">
                    <a:moveTo>
                      <a:pt x="18" y="17"/>
                    </a:moveTo>
                    <a:cubicBezTo>
                      <a:pt x="0" y="35"/>
                      <a:pt x="0" y="35"/>
                      <a:pt x="0" y="35"/>
                    </a:cubicBezTo>
                    <a:cubicBezTo>
                      <a:pt x="5" y="40"/>
                      <a:pt x="11" y="43"/>
                      <a:pt x="18" y="43"/>
                    </a:cubicBezTo>
                    <a:cubicBezTo>
                      <a:pt x="25" y="43"/>
                      <a:pt x="31" y="40"/>
                      <a:pt x="36" y="35"/>
                    </a:cubicBezTo>
                    <a:cubicBezTo>
                      <a:pt x="41" y="31"/>
                      <a:pt x="43" y="24"/>
                      <a:pt x="43" y="17"/>
                    </a:cubicBezTo>
                    <a:cubicBezTo>
                      <a:pt x="43" y="10"/>
                      <a:pt x="41" y="4"/>
                      <a:pt x="36" y="0"/>
                    </a:cubicBezTo>
                    <a:lnTo>
                      <a:pt x="18"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9" name="Freeform 409"/>
              <p:cNvSpPr>
                <a:spLocks/>
              </p:cNvSpPr>
              <p:nvPr/>
            </p:nvSpPr>
            <p:spPr bwMode="auto">
              <a:xfrm>
                <a:off x="9959976" y="3581401"/>
                <a:ext cx="136525" cy="136525"/>
              </a:xfrm>
              <a:custGeom>
                <a:avLst/>
                <a:gdLst>
                  <a:gd name="T0" fmla="*/ 43 w 43"/>
                  <a:gd name="T1" fmla="*/ 8 h 43"/>
                  <a:gd name="T2" fmla="*/ 25 w 43"/>
                  <a:gd name="T3" fmla="*/ 0 h 43"/>
                  <a:gd name="T4" fmla="*/ 7 w 43"/>
                  <a:gd name="T5" fmla="*/ 8 h 43"/>
                  <a:gd name="T6" fmla="*/ 0 w 43"/>
                  <a:gd name="T7" fmla="*/ 25 h 43"/>
                  <a:gd name="T8" fmla="*/ 7 w 43"/>
                  <a:gd name="T9" fmla="*/ 43 h 43"/>
                  <a:gd name="T10" fmla="*/ 25 w 43"/>
                  <a:gd name="T11" fmla="*/ 25 h 43"/>
                  <a:gd name="T12" fmla="*/ 43 w 43"/>
                  <a:gd name="T13" fmla="*/ 8 h 43"/>
                </a:gdLst>
                <a:ahLst/>
                <a:cxnLst>
                  <a:cxn ang="0">
                    <a:pos x="T0" y="T1"/>
                  </a:cxn>
                  <a:cxn ang="0">
                    <a:pos x="T2" y="T3"/>
                  </a:cxn>
                  <a:cxn ang="0">
                    <a:pos x="T4" y="T5"/>
                  </a:cxn>
                  <a:cxn ang="0">
                    <a:pos x="T6" y="T7"/>
                  </a:cxn>
                  <a:cxn ang="0">
                    <a:pos x="T8" y="T9"/>
                  </a:cxn>
                  <a:cxn ang="0">
                    <a:pos x="T10" y="T11"/>
                  </a:cxn>
                  <a:cxn ang="0">
                    <a:pos x="T12" y="T13"/>
                  </a:cxn>
                </a:cxnLst>
                <a:rect l="0" t="0" r="r" b="b"/>
                <a:pathLst>
                  <a:path w="43" h="43">
                    <a:moveTo>
                      <a:pt x="43" y="8"/>
                    </a:moveTo>
                    <a:cubicBezTo>
                      <a:pt x="38" y="3"/>
                      <a:pt x="32" y="0"/>
                      <a:pt x="25" y="0"/>
                    </a:cubicBezTo>
                    <a:cubicBezTo>
                      <a:pt x="18" y="0"/>
                      <a:pt x="12" y="3"/>
                      <a:pt x="7" y="8"/>
                    </a:cubicBezTo>
                    <a:cubicBezTo>
                      <a:pt x="3" y="12"/>
                      <a:pt x="0" y="18"/>
                      <a:pt x="0" y="25"/>
                    </a:cubicBezTo>
                    <a:cubicBezTo>
                      <a:pt x="0" y="32"/>
                      <a:pt x="3" y="39"/>
                      <a:pt x="7" y="43"/>
                    </a:cubicBezTo>
                    <a:cubicBezTo>
                      <a:pt x="25" y="25"/>
                      <a:pt x="25" y="25"/>
                      <a:pt x="25" y="25"/>
                    </a:cubicBezTo>
                    <a:lnTo>
                      <a:pt x="43" y="8"/>
                    </a:lnTo>
                    <a:close/>
                  </a:path>
                </a:pathLst>
              </a:custGeom>
              <a:solidFill>
                <a:srgbClr val="6473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0" name="Oval 410"/>
              <p:cNvSpPr>
                <a:spLocks noChangeArrowheads="1"/>
              </p:cNvSpPr>
              <p:nvPr/>
            </p:nvSpPr>
            <p:spPr bwMode="auto">
              <a:xfrm>
                <a:off x="10266363" y="4095751"/>
                <a:ext cx="53975"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1" name="Oval 411"/>
              <p:cNvSpPr>
                <a:spLocks noChangeArrowheads="1"/>
              </p:cNvSpPr>
              <p:nvPr/>
            </p:nvSpPr>
            <p:spPr bwMode="auto">
              <a:xfrm>
                <a:off x="10336213" y="4095751"/>
                <a:ext cx="53975"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2" name="Freeform 412"/>
              <p:cNvSpPr>
                <a:spLocks/>
              </p:cNvSpPr>
              <p:nvPr/>
            </p:nvSpPr>
            <p:spPr bwMode="auto">
              <a:xfrm>
                <a:off x="10407651" y="3962401"/>
                <a:ext cx="69850" cy="50800"/>
              </a:xfrm>
              <a:custGeom>
                <a:avLst/>
                <a:gdLst>
                  <a:gd name="T0" fmla="*/ 13 w 22"/>
                  <a:gd name="T1" fmla="*/ 0 h 16"/>
                  <a:gd name="T2" fmla="*/ 8 w 22"/>
                  <a:gd name="T3" fmla="*/ 0 h 16"/>
                  <a:gd name="T4" fmla="*/ 0 w 22"/>
                  <a:gd name="T5" fmla="*/ 8 h 16"/>
                  <a:gd name="T6" fmla="*/ 8 w 22"/>
                  <a:gd name="T7" fmla="*/ 16 h 16"/>
                  <a:gd name="T8" fmla="*/ 13 w 22"/>
                  <a:gd name="T9" fmla="*/ 16 h 16"/>
                  <a:gd name="T10" fmla="*/ 22 w 22"/>
                  <a:gd name="T11" fmla="*/ 8 h 16"/>
                  <a:gd name="T12" fmla="*/ 13 w 22"/>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22" h="16">
                    <a:moveTo>
                      <a:pt x="13" y="0"/>
                    </a:moveTo>
                    <a:cubicBezTo>
                      <a:pt x="8" y="0"/>
                      <a:pt x="8" y="0"/>
                      <a:pt x="8" y="0"/>
                    </a:cubicBezTo>
                    <a:cubicBezTo>
                      <a:pt x="4" y="0"/>
                      <a:pt x="0" y="3"/>
                      <a:pt x="0" y="8"/>
                    </a:cubicBezTo>
                    <a:cubicBezTo>
                      <a:pt x="0" y="12"/>
                      <a:pt x="4" y="16"/>
                      <a:pt x="8" y="16"/>
                    </a:cubicBezTo>
                    <a:cubicBezTo>
                      <a:pt x="13" y="16"/>
                      <a:pt x="13" y="16"/>
                      <a:pt x="13" y="16"/>
                    </a:cubicBezTo>
                    <a:cubicBezTo>
                      <a:pt x="18" y="16"/>
                      <a:pt x="22" y="12"/>
                      <a:pt x="22" y="8"/>
                    </a:cubicBezTo>
                    <a:cubicBezTo>
                      <a:pt x="22" y="3"/>
                      <a:pt x="18" y="0"/>
                      <a:pt x="1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3" name="Freeform 413"/>
              <p:cNvSpPr>
                <a:spLocks/>
              </p:cNvSpPr>
              <p:nvPr/>
            </p:nvSpPr>
            <p:spPr bwMode="auto">
              <a:xfrm>
                <a:off x="10407651" y="4032251"/>
                <a:ext cx="69850" cy="115888"/>
              </a:xfrm>
              <a:custGeom>
                <a:avLst/>
                <a:gdLst>
                  <a:gd name="T0" fmla="*/ 11 w 22"/>
                  <a:gd name="T1" fmla="*/ 0 h 36"/>
                  <a:gd name="T2" fmla="*/ 0 w 22"/>
                  <a:gd name="T3" fmla="*/ 11 h 36"/>
                  <a:gd name="T4" fmla="*/ 0 w 22"/>
                  <a:gd name="T5" fmla="*/ 25 h 36"/>
                  <a:gd name="T6" fmla="*/ 11 w 22"/>
                  <a:gd name="T7" fmla="*/ 36 h 36"/>
                  <a:gd name="T8" fmla="*/ 22 w 22"/>
                  <a:gd name="T9" fmla="*/ 25 h 36"/>
                  <a:gd name="T10" fmla="*/ 22 w 22"/>
                  <a:gd name="T11" fmla="*/ 11 h 36"/>
                  <a:gd name="T12" fmla="*/ 11 w 22"/>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2" h="36">
                    <a:moveTo>
                      <a:pt x="11" y="0"/>
                    </a:moveTo>
                    <a:cubicBezTo>
                      <a:pt x="5" y="0"/>
                      <a:pt x="0" y="5"/>
                      <a:pt x="0" y="11"/>
                    </a:cubicBezTo>
                    <a:cubicBezTo>
                      <a:pt x="0" y="25"/>
                      <a:pt x="0" y="25"/>
                      <a:pt x="0" y="25"/>
                    </a:cubicBezTo>
                    <a:cubicBezTo>
                      <a:pt x="0" y="31"/>
                      <a:pt x="5" y="36"/>
                      <a:pt x="11" y="36"/>
                    </a:cubicBezTo>
                    <a:cubicBezTo>
                      <a:pt x="17" y="36"/>
                      <a:pt x="22" y="31"/>
                      <a:pt x="22" y="25"/>
                    </a:cubicBezTo>
                    <a:cubicBezTo>
                      <a:pt x="22" y="11"/>
                      <a:pt x="22" y="11"/>
                      <a:pt x="22" y="11"/>
                    </a:cubicBezTo>
                    <a:cubicBezTo>
                      <a:pt x="22" y="5"/>
                      <a:pt x="17" y="0"/>
                      <a:pt x="11" y="0"/>
                    </a:cubicBezTo>
                    <a:close/>
                  </a:path>
                </a:pathLst>
              </a:custGeom>
              <a:solidFill>
                <a:srgbClr val="D8DE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4" name="Oval 414"/>
              <p:cNvSpPr>
                <a:spLocks noChangeArrowheads="1"/>
              </p:cNvSpPr>
              <p:nvPr/>
            </p:nvSpPr>
            <p:spPr bwMode="auto">
              <a:xfrm>
                <a:off x="10336213" y="3894138"/>
                <a:ext cx="53975"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5" name="Oval 415"/>
              <p:cNvSpPr>
                <a:spLocks noChangeArrowheads="1"/>
              </p:cNvSpPr>
              <p:nvPr/>
            </p:nvSpPr>
            <p:spPr bwMode="auto">
              <a:xfrm>
                <a:off x="10336213" y="3962401"/>
                <a:ext cx="53975" cy="508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6" name="Freeform 416"/>
              <p:cNvSpPr>
                <a:spLocks/>
              </p:cNvSpPr>
              <p:nvPr/>
            </p:nvSpPr>
            <p:spPr bwMode="auto">
              <a:xfrm>
                <a:off x="10202863" y="3708401"/>
                <a:ext cx="274638" cy="150813"/>
              </a:xfrm>
              <a:custGeom>
                <a:avLst/>
                <a:gdLst>
                  <a:gd name="T0" fmla="*/ 13 w 86"/>
                  <a:gd name="T1" fmla="*/ 38 h 47"/>
                  <a:gd name="T2" fmla="*/ 0 w 86"/>
                  <a:gd name="T3" fmla="*/ 45 h 47"/>
                  <a:gd name="T4" fmla="*/ 4 w 86"/>
                  <a:gd name="T5" fmla="*/ 47 h 47"/>
                  <a:gd name="T6" fmla="*/ 13 w 86"/>
                  <a:gd name="T7" fmla="*/ 47 h 47"/>
                  <a:gd name="T8" fmla="*/ 80 w 86"/>
                  <a:gd name="T9" fmla="*/ 47 h 47"/>
                  <a:gd name="T10" fmla="*/ 86 w 86"/>
                  <a:gd name="T11" fmla="*/ 42 h 47"/>
                  <a:gd name="T12" fmla="*/ 86 w 86"/>
                  <a:gd name="T13" fmla="*/ 3 h 47"/>
                  <a:gd name="T14" fmla="*/ 84 w 86"/>
                  <a:gd name="T15" fmla="*/ 0 h 47"/>
                  <a:gd name="T16" fmla="*/ 13 w 86"/>
                  <a:gd name="T17" fmla="*/ 3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47">
                    <a:moveTo>
                      <a:pt x="13" y="38"/>
                    </a:moveTo>
                    <a:cubicBezTo>
                      <a:pt x="0" y="45"/>
                      <a:pt x="0" y="45"/>
                      <a:pt x="0" y="45"/>
                    </a:cubicBezTo>
                    <a:cubicBezTo>
                      <a:pt x="1" y="46"/>
                      <a:pt x="2" y="47"/>
                      <a:pt x="4" y="47"/>
                    </a:cubicBezTo>
                    <a:cubicBezTo>
                      <a:pt x="13" y="47"/>
                      <a:pt x="13" y="47"/>
                      <a:pt x="13" y="47"/>
                    </a:cubicBezTo>
                    <a:cubicBezTo>
                      <a:pt x="80" y="47"/>
                      <a:pt x="80" y="47"/>
                      <a:pt x="80" y="47"/>
                    </a:cubicBezTo>
                    <a:cubicBezTo>
                      <a:pt x="83" y="47"/>
                      <a:pt x="86" y="45"/>
                      <a:pt x="86" y="42"/>
                    </a:cubicBezTo>
                    <a:cubicBezTo>
                      <a:pt x="86" y="3"/>
                      <a:pt x="86" y="3"/>
                      <a:pt x="86" y="3"/>
                    </a:cubicBezTo>
                    <a:cubicBezTo>
                      <a:pt x="86" y="2"/>
                      <a:pt x="85" y="1"/>
                      <a:pt x="84" y="0"/>
                    </a:cubicBezTo>
                    <a:lnTo>
                      <a:pt x="13"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7" name="Freeform 417"/>
              <p:cNvSpPr>
                <a:spLocks/>
              </p:cNvSpPr>
              <p:nvPr/>
            </p:nvSpPr>
            <p:spPr bwMode="auto">
              <a:xfrm>
                <a:off x="10199688" y="3702051"/>
                <a:ext cx="271463" cy="150813"/>
              </a:xfrm>
              <a:custGeom>
                <a:avLst/>
                <a:gdLst>
                  <a:gd name="T0" fmla="*/ 85 w 85"/>
                  <a:gd name="T1" fmla="*/ 2 h 47"/>
                  <a:gd name="T2" fmla="*/ 81 w 85"/>
                  <a:gd name="T3" fmla="*/ 0 h 47"/>
                  <a:gd name="T4" fmla="*/ 14 w 85"/>
                  <a:gd name="T5" fmla="*/ 0 h 47"/>
                  <a:gd name="T6" fmla="*/ 5 w 85"/>
                  <a:gd name="T7" fmla="*/ 0 h 47"/>
                  <a:gd name="T8" fmla="*/ 0 w 85"/>
                  <a:gd name="T9" fmla="*/ 5 h 47"/>
                  <a:gd name="T10" fmla="*/ 0 w 85"/>
                  <a:gd name="T11" fmla="*/ 44 h 47"/>
                  <a:gd name="T12" fmla="*/ 1 w 85"/>
                  <a:gd name="T13" fmla="*/ 47 h 47"/>
                  <a:gd name="T14" fmla="*/ 14 w 85"/>
                  <a:gd name="T15" fmla="*/ 40 h 47"/>
                  <a:gd name="T16" fmla="*/ 85 w 85"/>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47">
                    <a:moveTo>
                      <a:pt x="85" y="2"/>
                    </a:moveTo>
                    <a:cubicBezTo>
                      <a:pt x="84" y="1"/>
                      <a:pt x="83" y="0"/>
                      <a:pt x="81" y="0"/>
                    </a:cubicBezTo>
                    <a:cubicBezTo>
                      <a:pt x="14" y="0"/>
                      <a:pt x="14" y="0"/>
                      <a:pt x="14" y="0"/>
                    </a:cubicBezTo>
                    <a:cubicBezTo>
                      <a:pt x="5" y="0"/>
                      <a:pt x="5" y="0"/>
                      <a:pt x="5" y="0"/>
                    </a:cubicBezTo>
                    <a:cubicBezTo>
                      <a:pt x="2" y="0"/>
                      <a:pt x="0" y="2"/>
                      <a:pt x="0" y="5"/>
                    </a:cubicBezTo>
                    <a:cubicBezTo>
                      <a:pt x="0" y="44"/>
                      <a:pt x="0" y="44"/>
                      <a:pt x="0" y="44"/>
                    </a:cubicBezTo>
                    <a:cubicBezTo>
                      <a:pt x="0" y="45"/>
                      <a:pt x="0" y="46"/>
                      <a:pt x="1" y="47"/>
                    </a:cubicBezTo>
                    <a:cubicBezTo>
                      <a:pt x="14" y="40"/>
                      <a:pt x="14" y="40"/>
                      <a:pt x="14" y="40"/>
                    </a:cubicBezTo>
                    <a:lnTo>
                      <a:pt x="85" y="2"/>
                    </a:lnTo>
                    <a:close/>
                  </a:path>
                </a:pathLst>
              </a:custGeom>
              <a:solidFill>
                <a:srgbClr val="D8DE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8" name="Freeform 418"/>
              <p:cNvSpPr>
                <a:spLocks noEditPoints="1"/>
              </p:cNvSpPr>
              <p:nvPr/>
            </p:nvSpPr>
            <p:spPr bwMode="auto">
              <a:xfrm>
                <a:off x="10171113" y="3670301"/>
                <a:ext cx="334963" cy="515938"/>
              </a:xfrm>
              <a:custGeom>
                <a:avLst/>
                <a:gdLst>
                  <a:gd name="T0" fmla="*/ 23 w 105"/>
                  <a:gd name="T1" fmla="*/ 0 h 161"/>
                  <a:gd name="T2" fmla="*/ 0 w 105"/>
                  <a:gd name="T3" fmla="*/ 6 h 161"/>
                  <a:gd name="T4" fmla="*/ 5 w 105"/>
                  <a:gd name="T5" fmla="*/ 161 h 161"/>
                  <a:gd name="T6" fmla="*/ 99 w 105"/>
                  <a:gd name="T7" fmla="*/ 161 h 161"/>
                  <a:gd name="T8" fmla="*/ 105 w 105"/>
                  <a:gd name="T9" fmla="*/ 6 h 161"/>
                  <a:gd name="T10" fmla="*/ 23 w 105"/>
                  <a:gd name="T11" fmla="*/ 146 h 161"/>
                  <a:gd name="T12" fmla="*/ 11 w 105"/>
                  <a:gd name="T13" fmla="*/ 147 h 161"/>
                  <a:gd name="T14" fmla="*/ 17 w 105"/>
                  <a:gd name="T15" fmla="*/ 133 h 161"/>
                  <a:gd name="T16" fmla="*/ 23 w 105"/>
                  <a:gd name="T17" fmla="*/ 135 h 161"/>
                  <a:gd name="T18" fmla="*/ 23 w 105"/>
                  <a:gd name="T19" fmla="*/ 146 h 161"/>
                  <a:gd name="T20" fmla="*/ 17 w 105"/>
                  <a:gd name="T21" fmla="*/ 128 h 161"/>
                  <a:gd name="T22" fmla="*/ 17 w 105"/>
                  <a:gd name="T23" fmla="*/ 112 h 161"/>
                  <a:gd name="T24" fmla="*/ 25 w 105"/>
                  <a:gd name="T25" fmla="*/ 120 h 161"/>
                  <a:gd name="T26" fmla="*/ 23 w 105"/>
                  <a:gd name="T27" fmla="*/ 104 h 161"/>
                  <a:gd name="T28" fmla="*/ 9 w 105"/>
                  <a:gd name="T29" fmla="*/ 99 h 161"/>
                  <a:gd name="T30" fmla="*/ 23 w 105"/>
                  <a:gd name="T31" fmla="*/ 94 h 161"/>
                  <a:gd name="T32" fmla="*/ 23 w 105"/>
                  <a:gd name="T33" fmla="*/ 104 h 161"/>
                  <a:gd name="T34" fmla="*/ 17 w 105"/>
                  <a:gd name="T35" fmla="*/ 86 h 161"/>
                  <a:gd name="T36" fmla="*/ 17 w 105"/>
                  <a:gd name="T37" fmla="*/ 70 h 161"/>
                  <a:gd name="T38" fmla="*/ 25 w 105"/>
                  <a:gd name="T39" fmla="*/ 78 h 161"/>
                  <a:gd name="T40" fmla="*/ 39 w 105"/>
                  <a:gd name="T41" fmla="*/ 149 h 161"/>
                  <a:gd name="T42" fmla="*/ 39 w 105"/>
                  <a:gd name="T43" fmla="*/ 133 h 161"/>
                  <a:gd name="T44" fmla="*/ 39 w 105"/>
                  <a:gd name="T45" fmla="*/ 149 h 161"/>
                  <a:gd name="T46" fmla="*/ 39 w 105"/>
                  <a:gd name="T47" fmla="*/ 128 h 161"/>
                  <a:gd name="T48" fmla="*/ 33 w 105"/>
                  <a:gd name="T49" fmla="*/ 114 h 161"/>
                  <a:gd name="T50" fmla="*/ 47 w 105"/>
                  <a:gd name="T51" fmla="*/ 120 h 161"/>
                  <a:gd name="T52" fmla="*/ 39 w 105"/>
                  <a:gd name="T53" fmla="*/ 107 h 161"/>
                  <a:gd name="T54" fmla="*/ 39 w 105"/>
                  <a:gd name="T55" fmla="*/ 91 h 161"/>
                  <a:gd name="T56" fmla="*/ 39 w 105"/>
                  <a:gd name="T57" fmla="*/ 107 h 161"/>
                  <a:gd name="T58" fmla="*/ 39 w 105"/>
                  <a:gd name="T59" fmla="*/ 86 h 161"/>
                  <a:gd name="T60" fmla="*/ 30 w 105"/>
                  <a:gd name="T61" fmla="*/ 78 h 161"/>
                  <a:gd name="T62" fmla="*/ 47 w 105"/>
                  <a:gd name="T63" fmla="*/ 78 h 161"/>
                  <a:gd name="T64" fmla="*/ 52 w 105"/>
                  <a:gd name="T65" fmla="*/ 141 h 161"/>
                  <a:gd name="T66" fmla="*/ 69 w 105"/>
                  <a:gd name="T67" fmla="*/ 141 h 161"/>
                  <a:gd name="T68" fmla="*/ 60 w 105"/>
                  <a:gd name="T69" fmla="*/ 128 h 161"/>
                  <a:gd name="T70" fmla="*/ 52 w 105"/>
                  <a:gd name="T71" fmla="*/ 120 h 161"/>
                  <a:gd name="T72" fmla="*/ 60 w 105"/>
                  <a:gd name="T73" fmla="*/ 112 h 161"/>
                  <a:gd name="T74" fmla="*/ 60 w 105"/>
                  <a:gd name="T75" fmla="*/ 128 h 161"/>
                  <a:gd name="T76" fmla="*/ 52 w 105"/>
                  <a:gd name="T77" fmla="*/ 99 h 161"/>
                  <a:gd name="T78" fmla="*/ 69 w 105"/>
                  <a:gd name="T79" fmla="*/ 99 h 161"/>
                  <a:gd name="T80" fmla="*/ 60 w 105"/>
                  <a:gd name="T81" fmla="*/ 86 h 161"/>
                  <a:gd name="T82" fmla="*/ 60 w 105"/>
                  <a:gd name="T83" fmla="*/ 70 h 161"/>
                  <a:gd name="T84" fmla="*/ 60 w 105"/>
                  <a:gd name="T85" fmla="*/ 86 h 161"/>
                  <a:gd name="T86" fmla="*/ 85 w 105"/>
                  <a:gd name="T87" fmla="*/ 149 h 161"/>
                  <a:gd name="T88" fmla="*/ 74 w 105"/>
                  <a:gd name="T89" fmla="*/ 124 h 161"/>
                  <a:gd name="T90" fmla="*/ 96 w 105"/>
                  <a:gd name="T91" fmla="*/ 124 h 161"/>
                  <a:gd name="T92" fmla="*/ 87 w 105"/>
                  <a:gd name="T93" fmla="*/ 107 h 161"/>
                  <a:gd name="T94" fmla="*/ 74 w 105"/>
                  <a:gd name="T95" fmla="*/ 99 h 161"/>
                  <a:gd name="T96" fmla="*/ 87 w 105"/>
                  <a:gd name="T97" fmla="*/ 91 h 161"/>
                  <a:gd name="T98" fmla="*/ 87 w 105"/>
                  <a:gd name="T99" fmla="*/ 107 h 161"/>
                  <a:gd name="T100" fmla="*/ 90 w 105"/>
                  <a:gd name="T101" fmla="*/ 59 h 161"/>
                  <a:gd name="T102" fmla="*/ 14 w 105"/>
                  <a:gd name="T103" fmla="*/ 59 h 161"/>
                  <a:gd name="T104" fmla="*/ 9 w 105"/>
                  <a:gd name="T105" fmla="*/ 54 h 161"/>
                  <a:gd name="T106" fmla="*/ 14 w 105"/>
                  <a:gd name="T107" fmla="*/ 10 h 161"/>
                  <a:gd name="T108" fmla="*/ 90 w 105"/>
                  <a:gd name="T109" fmla="*/ 10 h 161"/>
                  <a:gd name="T110" fmla="*/ 96 w 105"/>
                  <a:gd name="T111" fmla="*/ 1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5" h="161">
                    <a:moveTo>
                      <a:pt x="99" y="0"/>
                    </a:moveTo>
                    <a:cubicBezTo>
                      <a:pt x="23" y="0"/>
                      <a:pt x="23" y="0"/>
                      <a:pt x="23" y="0"/>
                    </a:cubicBezTo>
                    <a:cubicBezTo>
                      <a:pt x="5" y="0"/>
                      <a:pt x="5" y="0"/>
                      <a:pt x="5" y="0"/>
                    </a:cubicBezTo>
                    <a:cubicBezTo>
                      <a:pt x="2" y="0"/>
                      <a:pt x="0" y="3"/>
                      <a:pt x="0" y="6"/>
                    </a:cubicBezTo>
                    <a:cubicBezTo>
                      <a:pt x="0" y="155"/>
                      <a:pt x="0" y="155"/>
                      <a:pt x="0" y="155"/>
                    </a:cubicBezTo>
                    <a:cubicBezTo>
                      <a:pt x="0" y="158"/>
                      <a:pt x="2" y="161"/>
                      <a:pt x="5" y="161"/>
                    </a:cubicBezTo>
                    <a:cubicBezTo>
                      <a:pt x="23" y="161"/>
                      <a:pt x="23" y="161"/>
                      <a:pt x="23" y="161"/>
                    </a:cubicBezTo>
                    <a:cubicBezTo>
                      <a:pt x="99" y="161"/>
                      <a:pt x="99" y="161"/>
                      <a:pt x="99" y="161"/>
                    </a:cubicBezTo>
                    <a:cubicBezTo>
                      <a:pt x="102" y="161"/>
                      <a:pt x="105" y="158"/>
                      <a:pt x="105" y="155"/>
                    </a:cubicBezTo>
                    <a:cubicBezTo>
                      <a:pt x="105" y="6"/>
                      <a:pt x="105" y="6"/>
                      <a:pt x="105" y="6"/>
                    </a:cubicBezTo>
                    <a:cubicBezTo>
                      <a:pt x="105" y="3"/>
                      <a:pt x="102" y="0"/>
                      <a:pt x="99" y="0"/>
                    </a:cubicBezTo>
                    <a:close/>
                    <a:moveTo>
                      <a:pt x="23" y="146"/>
                    </a:moveTo>
                    <a:cubicBezTo>
                      <a:pt x="22" y="148"/>
                      <a:pt x="19" y="149"/>
                      <a:pt x="17" y="149"/>
                    </a:cubicBezTo>
                    <a:cubicBezTo>
                      <a:pt x="15" y="149"/>
                      <a:pt x="13" y="148"/>
                      <a:pt x="11" y="147"/>
                    </a:cubicBezTo>
                    <a:cubicBezTo>
                      <a:pt x="10" y="145"/>
                      <a:pt x="9" y="143"/>
                      <a:pt x="9" y="141"/>
                    </a:cubicBezTo>
                    <a:cubicBezTo>
                      <a:pt x="9" y="136"/>
                      <a:pt x="12" y="133"/>
                      <a:pt x="17" y="133"/>
                    </a:cubicBezTo>
                    <a:cubicBezTo>
                      <a:pt x="19" y="133"/>
                      <a:pt x="21" y="133"/>
                      <a:pt x="23" y="135"/>
                    </a:cubicBezTo>
                    <a:cubicBezTo>
                      <a:pt x="23" y="135"/>
                      <a:pt x="23" y="135"/>
                      <a:pt x="23" y="135"/>
                    </a:cubicBezTo>
                    <a:cubicBezTo>
                      <a:pt x="24" y="137"/>
                      <a:pt x="25" y="139"/>
                      <a:pt x="25" y="141"/>
                    </a:cubicBezTo>
                    <a:cubicBezTo>
                      <a:pt x="25" y="143"/>
                      <a:pt x="24" y="145"/>
                      <a:pt x="23" y="146"/>
                    </a:cubicBezTo>
                    <a:close/>
                    <a:moveTo>
                      <a:pt x="23" y="125"/>
                    </a:moveTo>
                    <a:cubicBezTo>
                      <a:pt x="22" y="127"/>
                      <a:pt x="19" y="128"/>
                      <a:pt x="17" y="128"/>
                    </a:cubicBezTo>
                    <a:cubicBezTo>
                      <a:pt x="12" y="128"/>
                      <a:pt x="9" y="124"/>
                      <a:pt x="9" y="120"/>
                    </a:cubicBezTo>
                    <a:cubicBezTo>
                      <a:pt x="9" y="115"/>
                      <a:pt x="12" y="112"/>
                      <a:pt x="17" y="112"/>
                    </a:cubicBezTo>
                    <a:cubicBezTo>
                      <a:pt x="19" y="112"/>
                      <a:pt x="22" y="113"/>
                      <a:pt x="23" y="114"/>
                    </a:cubicBezTo>
                    <a:cubicBezTo>
                      <a:pt x="24" y="116"/>
                      <a:pt x="25" y="118"/>
                      <a:pt x="25" y="120"/>
                    </a:cubicBezTo>
                    <a:cubicBezTo>
                      <a:pt x="25" y="122"/>
                      <a:pt x="24" y="124"/>
                      <a:pt x="23" y="125"/>
                    </a:cubicBezTo>
                    <a:close/>
                    <a:moveTo>
                      <a:pt x="23" y="104"/>
                    </a:moveTo>
                    <a:cubicBezTo>
                      <a:pt x="22" y="106"/>
                      <a:pt x="19" y="107"/>
                      <a:pt x="17" y="107"/>
                    </a:cubicBezTo>
                    <a:cubicBezTo>
                      <a:pt x="12" y="107"/>
                      <a:pt x="9" y="104"/>
                      <a:pt x="9" y="99"/>
                    </a:cubicBezTo>
                    <a:cubicBezTo>
                      <a:pt x="9" y="94"/>
                      <a:pt x="12" y="91"/>
                      <a:pt x="17" y="91"/>
                    </a:cubicBezTo>
                    <a:cubicBezTo>
                      <a:pt x="19" y="91"/>
                      <a:pt x="22" y="92"/>
                      <a:pt x="23" y="94"/>
                    </a:cubicBezTo>
                    <a:cubicBezTo>
                      <a:pt x="24" y="95"/>
                      <a:pt x="25" y="97"/>
                      <a:pt x="25" y="99"/>
                    </a:cubicBezTo>
                    <a:cubicBezTo>
                      <a:pt x="25" y="101"/>
                      <a:pt x="24" y="103"/>
                      <a:pt x="23" y="104"/>
                    </a:cubicBezTo>
                    <a:close/>
                    <a:moveTo>
                      <a:pt x="23" y="84"/>
                    </a:moveTo>
                    <a:cubicBezTo>
                      <a:pt x="22" y="85"/>
                      <a:pt x="19" y="86"/>
                      <a:pt x="17" y="86"/>
                    </a:cubicBezTo>
                    <a:cubicBezTo>
                      <a:pt x="12" y="86"/>
                      <a:pt x="9" y="83"/>
                      <a:pt x="9" y="78"/>
                    </a:cubicBezTo>
                    <a:cubicBezTo>
                      <a:pt x="9" y="74"/>
                      <a:pt x="12" y="70"/>
                      <a:pt x="17" y="70"/>
                    </a:cubicBezTo>
                    <a:cubicBezTo>
                      <a:pt x="19" y="70"/>
                      <a:pt x="22" y="71"/>
                      <a:pt x="23" y="73"/>
                    </a:cubicBezTo>
                    <a:cubicBezTo>
                      <a:pt x="24" y="74"/>
                      <a:pt x="25" y="76"/>
                      <a:pt x="25" y="78"/>
                    </a:cubicBezTo>
                    <a:cubicBezTo>
                      <a:pt x="25" y="80"/>
                      <a:pt x="24" y="82"/>
                      <a:pt x="23" y="84"/>
                    </a:cubicBezTo>
                    <a:close/>
                    <a:moveTo>
                      <a:pt x="39" y="149"/>
                    </a:moveTo>
                    <a:cubicBezTo>
                      <a:pt x="34" y="149"/>
                      <a:pt x="30" y="145"/>
                      <a:pt x="30" y="141"/>
                    </a:cubicBezTo>
                    <a:cubicBezTo>
                      <a:pt x="30" y="136"/>
                      <a:pt x="34" y="133"/>
                      <a:pt x="39" y="133"/>
                    </a:cubicBezTo>
                    <a:cubicBezTo>
                      <a:pt x="43" y="133"/>
                      <a:pt x="47" y="136"/>
                      <a:pt x="47" y="141"/>
                    </a:cubicBezTo>
                    <a:cubicBezTo>
                      <a:pt x="47" y="145"/>
                      <a:pt x="43" y="149"/>
                      <a:pt x="39" y="149"/>
                    </a:cubicBezTo>
                    <a:close/>
                    <a:moveTo>
                      <a:pt x="44" y="126"/>
                    </a:moveTo>
                    <a:cubicBezTo>
                      <a:pt x="43" y="127"/>
                      <a:pt x="41" y="128"/>
                      <a:pt x="39" y="128"/>
                    </a:cubicBezTo>
                    <a:cubicBezTo>
                      <a:pt x="34" y="128"/>
                      <a:pt x="30" y="124"/>
                      <a:pt x="30" y="120"/>
                    </a:cubicBezTo>
                    <a:cubicBezTo>
                      <a:pt x="30" y="118"/>
                      <a:pt x="31" y="116"/>
                      <a:pt x="33" y="114"/>
                    </a:cubicBezTo>
                    <a:cubicBezTo>
                      <a:pt x="34" y="113"/>
                      <a:pt x="36" y="112"/>
                      <a:pt x="39" y="112"/>
                    </a:cubicBezTo>
                    <a:cubicBezTo>
                      <a:pt x="43" y="112"/>
                      <a:pt x="47" y="115"/>
                      <a:pt x="47" y="120"/>
                    </a:cubicBezTo>
                    <a:cubicBezTo>
                      <a:pt x="47" y="122"/>
                      <a:pt x="46" y="124"/>
                      <a:pt x="44" y="126"/>
                    </a:cubicBezTo>
                    <a:close/>
                    <a:moveTo>
                      <a:pt x="39" y="107"/>
                    </a:moveTo>
                    <a:cubicBezTo>
                      <a:pt x="34" y="107"/>
                      <a:pt x="30" y="104"/>
                      <a:pt x="30" y="99"/>
                    </a:cubicBezTo>
                    <a:cubicBezTo>
                      <a:pt x="30" y="94"/>
                      <a:pt x="34" y="91"/>
                      <a:pt x="39" y="91"/>
                    </a:cubicBezTo>
                    <a:cubicBezTo>
                      <a:pt x="43" y="91"/>
                      <a:pt x="47" y="94"/>
                      <a:pt x="47" y="99"/>
                    </a:cubicBezTo>
                    <a:cubicBezTo>
                      <a:pt x="47" y="104"/>
                      <a:pt x="43" y="107"/>
                      <a:pt x="39" y="107"/>
                    </a:cubicBezTo>
                    <a:close/>
                    <a:moveTo>
                      <a:pt x="47" y="78"/>
                    </a:moveTo>
                    <a:cubicBezTo>
                      <a:pt x="47" y="83"/>
                      <a:pt x="43" y="86"/>
                      <a:pt x="39" y="86"/>
                    </a:cubicBezTo>
                    <a:cubicBezTo>
                      <a:pt x="34" y="86"/>
                      <a:pt x="30" y="83"/>
                      <a:pt x="30" y="78"/>
                    </a:cubicBezTo>
                    <a:cubicBezTo>
                      <a:pt x="30" y="78"/>
                      <a:pt x="30" y="78"/>
                      <a:pt x="30" y="78"/>
                    </a:cubicBezTo>
                    <a:cubicBezTo>
                      <a:pt x="30" y="74"/>
                      <a:pt x="34" y="70"/>
                      <a:pt x="39" y="70"/>
                    </a:cubicBezTo>
                    <a:cubicBezTo>
                      <a:pt x="43" y="70"/>
                      <a:pt x="47" y="74"/>
                      <a:pt x="47" y="78"/>
                    </a:cubicBezTo>
                    <a:close/>
                    <a:moveTo>
                      <a:pt x="60" y="149"/>
                    </a:moveTo>
                    <a:cubicBezTo>
                      <a:pt x="56" y="149"/>
                      <a:pt x="52" y="145"/>
                      <a:pt x="52" y="141"/>
                    </a:cubicBezTo>
                    <a:cubicBezTo>
                      <a:pt x="52" y="136"/>
                      <a:pt x="56" y="133"/>
                      <a:pt x="60" y="133"/>
                    </a:cubicBezTo>
                    <a:cubicBezTo>
                      <a:pt x="65" y="133"/>
                      <a:pt x="69" y="136"/>
                      <a:pt x="69" y="141"/>
                    </a:cubicBezTo>
                    <a:cubicBezTo>
                      <a:pt x="69" y="145"/>
                      <a:pt x="65" y="149"/>
                      <a:pt x="60" y="149"/>
                    </a:cubicBezTo>
                    <a:close/>
                    <a:moveTo>
                      <a:pt x="60" y="128"/>
                    </a:moveTo>
                    <a:cubicBezTo>
                      <a:pt x="60" y="128"/>
                      <a:pt x="60" y="128"/>
                      <a:pt x="60" y="128"/>
                    </a:cubicBezTo>
                    <a:cubicBezTo>
                      <a:pt x="56" y="128"/>
                      <a:pt x="52" y="124"/>
                      <a:pt x="52" y="120"/>
                    </a:cubicBezTo>
                    <a:cubicBezTo>
                      <a:pt x="52" y="115"/>
                      <a:pt x="56" y="112"/>
                      <a:pt x="60" y="112"/>
                    </a:cubicBezTo>
                    <a:cubicBezTo>
                      <a:pt x="60" y="112"/>
                      <a:pt x="60" y="112"/>
                      <a:pt x="60" y="112"/>
                    </a:cubicBezTo>
                    <a:cubicBezTo>
                      <a:pt x="65" y="112"/>
                      <a:pt x="69" y="115"/>
                      <a:pt x="69" y="120"/>
                    </a:cubicBezTo>
                    <a:cubicBezTo>
                      <a:pt x="69" y="124"/>
                      <a:pt x="65" y="128"/>
                      <a:pt x="60" y="128"/>
                    </a:cubicBezTo>
                    <a:close/>
                    <a:moveTo>
                      <a:pt x="60" y="107"/>
                    </a:moveTo>
                    <a:cubicBezTo>
                      <a:pt x="56" y="107"/>
                      <a:pt x="52" y="104"/>
                      <a:pt x="52" y="99"/>
                    </a:cubicBezTo>
                    <a:cubicBezTo>
                      <a:pt x="52" y="94"/>
                      <a:pt x="56" y="91"/>
                      <a:pt x="60" y="91"/>
                    </a:cubicBezTo>
                    <a:cubicBezTo>
                      <a:pt x="65" y="91"/>
                      <a:pt x="69" y="94"/>
                      <a:pt x="69" y="99"/>
                    </a:cubicBezTo>
                    <a:cubicBezTo>
                      <a:pt x="69" y="104"/>
                      <a:pt x="65" y="107"/>
                      <a:pt x="60" y="107"/>
                    </a:cubicBezTo>
                    <a:close/>
                    <a:moveTo>
                      <a:pt x="60" y="86"/>
                    </a:moveTo>
                    <a:cubicBezTo>
                      <a:pt x="56" y="86"/>
                      <a:pt x="52" y="83"/>
                      <a:pt x="52" y="78"/>
                    </a:cubicBezTo>
                    <a:cubicBezTo>
                      <a:pt x="52" y="74"/>
                      <a:pt x="56" y="70"/>
                      <a:pt x="60" y="70"/>
                    </a:cubicBezTo>
                    <a:cubicBezTo>
                      <a:pt x="65" y="70"/>
                      <a:pt x="69" y="74"/>
                      <a:pt x="69" y="78"/>
                    </a:cubicBezTo>
                    <a:cubicBezTo>
                      <a:pt x="69" y="83"/>
                      <a:pt x="65" y="86"/>
                      <a:pt x="60" y="86"/>
                    </a:cubicBezTo>
                    <a:close/>
                    <a:moveTo>
                      <a:pt x="96" y="138"/>
                    </a:moveTo>
                    <a:cubicBezTo>
                      <a:pt x="96" y="144"/>
                      <a:pt x="91" y="149"/>
                      <a:pt x="85" y="149"/>
                    </a:cubicBezTo>
                    <a:cubicBezTo>
                      <a:pt x="79" y="149"/>
                      <a:pt x="74" y="144"/>
                      <a:pt x="74" y="138"/>
                    </a:cubicBezTo>
                    <a:cubicBezTo>
                      <a:pt x="74" y="124"/>
                      <a:pt x="74" y="124"/>
                      <a:pt x="74" y="124"/>
                    </a:cubicBezTo>
                    <a:cubicBezTo>
                      <a:pt x="74" y="118"/>
                      <a:pt x="79" y="113"/>
                      <a:pt x="85" y="113"/>
                    </a:cubicBezTo>
                    <a:cubicBezTo>
                      <a:pt x="91" y="113"/>
                      <a:pt x="96" y="118"/>
                      <a:pt x="96" y="124"/>
                    </a:cubicBezTo>
                    <a:lnTo>
                      <a:pt x="96" y="138"/>
                    </a:lnTo>
                    <a:close/>
                    <a:moveTo>
                      <a:pt x="87" y="107"/>
                    </a:moveTo>
                    <a:cubicBezTo>
                      <a:pt x="82" y="107"/>
                      <a:pt x="82" y="107"/>
                      <a:pt x="82" y="107"/>
                    </a:cubicBezTo>
                    <a:cubicBezTo>
                      <a:pt x="78" y="107"/>
                      <a:pt x="74" y="103"/>
                      <a:pt x="74" y="99"/>
                    </a:cubicBezTo>
                    <a:cubicBezTo>
                      <a:pt x="74" y="94"/>
                      <a:pt x="78" y="91"/>
                      <a:pt x="82" y="91"/>
                    </a:cubicBezTo>
                    <a:cubicBezTo>
                      <a:pt x="87" y="91"/>
                      <a:pt x="87" y="91"/>
                      <a:pt x="87" y="91"/>
                    </a:cubicBezTo>
                    <a:cubicBezTo>
                      <a:pt x="92" y="91"/>
                      <a:pt x="96" y="94"/>
                      <a:pt x="96" y="99"/>
                    </a:cubicBezTo>
                    <a:cubicBezTo>
                      <a:pt x="96" y="103"/>
                      <a:pt x="92" y="107"/>
                      <a:pt x="87" y="107"/>
                    </a:cubicBezTo>
                    <a:close/>
                    <a:moveTo>
                      <a:pt x="96" y="54"/>
                    </a:moveTo>
                    <a:cubicBezTo>
                      <a:pt x="96" y="57"/>
                      <a:pt x="93" y="59"/>
                      <a:pt x="90" y="59"/>
                    </a:cubicBezTo>
                    <a:cubicBezTo>
                      <a:pt x="23" y="59"/>
                      <a:pt x="23" y="59"/>
                      <a:pt x="23" y="59"/>
                    </a:cubicBezTo>
                    <a:cubicBezTo>
                      <a:pt x="14" y="59"/>
                      <a:pt x="14" y="59"/>
                      <a:pt x="14" y="59"/>
                    </a:cubicBezTo>
                    <a:cubicBezTo>
                      <a:pt x="12" y="59"/>
                      <a:pt x="11" y="58"/>
                      <a:pt x="10" y="57"/>
                    </a:cubicBezTo>
                    <a:cubicBezTo>
                      <a:pt x="9" y="56"/>
                      <a:pt x="9" y="55"/>
                      <a:pt x="9" y="54"/>
                    </a:cubicBezTo>
                    <a:cubicBezTo>
                      <a:pt x="9" y="15"/>
                      <a:pt x="9" y="15"/>
                      <a:pt x="9" y="15"/>
                    </a:cubicBezTo>
                    <a:cubicBezTo>
                      <a:pt x="9" y="12"/>
                      <a:pt x="11" y="10"/>
                      <a:pt x="14" y="10"/>
                    </a:cubicBezTo>
                    <a:cubicBezTo>
                      <a:pt x="23" y="10"/>
                      <a:pt x="23" y="10"/>
                      <a:pt x="23" y="10"/>
                    </a:cubicBezTo>
                    <a:cubicBezTo>
                      <a:pt x="90" y="10"/>
                      <a:pt x="90" y="10"/>
                      <a:pt x="90" y="10"/>
                    </a:cubicBezTo>
                    <a:cubicBezTo>
                      <a:pt x="92" y="10"/>
                      <a:pt x="93" y="11"/>
                      <a:pt x="94" y="12"/>
                    </a:cubicBezTo>
                    <a:cubicBezTo>
                      <a:pt x="95" y="13"/>
                      <a:pt x="96" y="14"/>
                      <a:pt x="96" y="15"/>
                    </a:cubicBezTo>
                    <a:lnTo>
                      <a:pt x="96" y="54"/>
                    </a:lnTo>
                    <a:close/>
                  </a:path>
                </a:pathLst>
              </a:custGeom>
              <a:solidFill>
                <a:srgbClr val="8497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9" name="Freeform 419"/>
              <p:cNvSpPr>
                <a:spLocks/>
              </p:cNvSpPr>
              <p:nvPr/>
            </p:nvSpPr>
            <p:spPr bwMode="auto">
              <a:xfrm>
                <a:off x="10336213" y="4029076"/>
                <a:ext cx="53975" cy="50800"/>
              </a:xfrm>
              <a:custGeom>
                <a:avLst/>
                <a:gdLst>
                  <a:gd name="T0" fmla="*/ 8 w 17"/>
                  <a:gd name="T1" fmla="*/ 0 h 16"/>
                  <a:gd name="T2" fmla="*/ 8 w 17"/>
                  <a:gd name="T3" fmla="*/ 0 h 16"/>
                  <a:gd name="T4" fmla="*/ 0 w 17"/>
                  <a:gd name="T5" fmla="*/ 8 h 16"/>
                  <a:gd name="T6" fmla="*/ 8 w 17"/>
                  <a:gd name="T7" fmla="*/ 16 h 16"/>
                  <a:gd name="T8" fmla="*/ 8 w 17"/>
                  <a:gd name="T9" fmla="*/ 16 h 16"/>
                  <a:gd name="T10" fmla="*/ 17 w 17"/>
                  <a:gd name="T11" fmla="*/ 8 h 16"/>
                  <a:gd name="T12" fmla="*/ 8 w 17"/>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7" h="16">
                    <a:moveTo>
                      <a:pt x="8" y="0"/>
                    </a:moveTo>
                    <a:cubicBezTo>
                      <a:pt x="8" y="0"/>
                      <a:pt x="8" y="0"/>
                      <a:pt x="8" y="0"/>
                    </a:cubicBezTo>
                    <a:cubicBezTo>
                      <a:pt x="4" y="0"/>
                      <a:pt x="0" y="3"/>
                      <a:pt x="0" y="8"/>
                    </a:cubicBezTo>
                    <a:cubicBezTo>
                      <a:pt x="0" y="12"/>
                      <a:pt x="4" y="16"/>
                      <a:pt x="8" y="16"/>
                    </a:cubicBezTo>
                    <a:cubicBezTo>
                      <a:pt x="8" y="16"/>
                      <a:pt x="8" y="16"/>
                      <a:pt x="8" y="16"/>
                    </a:cubicBezTo>
                    <a:cubicBezTo>
                      <a:pt x="13" y="16"/>
                      <a:pt x="17" y="12"/>
                      <a:pt x="17" y="8"/>
                    </a:cubicBezTo>
                    <a:cubicBezTo>
                      <a:pt x="17" y="3"/>
                      <a:pt x="13"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20" name="Freeform 420"/>
              <p:cNvSpPr>
                <a:spLocks/>
              </p:cNvSpPr>
              <p:nvPr/>
            </p:nvSpPr>
            <p:spPr bwMode="auto">
              <a:xfrm>
                <a:off x="10266363" y="3894138"/>
                <a:ext cx="53975" cy="52388"/>
              </a:xfrm>
              <a:custGeom>
                <a:avLst/>
                <a:gdLst>
                  <a:gd name="T0" fmla="*/ 9 w 17"/>
                  <a:gd name="T1" fmla="*/ 0 h 16"/>
                  <a:gd name="T2" fmla="*/ 0 w 17"/>
                  <a:gd name="T3" fmla="*/ 8 h 16"/>
                  <a:gd name="T4" fmla="*/ 0 w 17"/>
                  <a:gd name="T5" fmla="*/ 8 h 16"/>
                  <a:gd name="T6" fmla="*/ 9 w 17"/>
                  <a:gd name="T7" fmla="*/ 16 h 16"/>
                  <a:gd name="T8" fmla="*/ 17 w 17"/>
                  <a:gd name="T9" fmla="*/ 8 h 16"/>
                  <a:gd name="T10" fmla="*/ 17 w 17"/>
                  <a:gd name="T11" fmla="*/ 8 h 16"/>
                  <a:gd name="T12" fmla="*/ 9 w 17"/>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7" h="16">
                    <a:moveTo>
                      <a:pt x="9" y="0"/>
                    </a:moveTo>
                    <a:cubicBezTo>
                      <a:pt x="4" y="0"/>
                      <a:pt x="0" y="4"/>
                      <a:pt x="0" y="8"/>
                    </a:cubicBezTo>
                    <a:cubicBezTo>
                      <a:pt x="0" y="8"/>
                      <a:pt x="0" y="8"/>
                      <a:pt x="0" y="8"/>
                    </a:cubicBezTo>
                    <a:cubicBezTo>
                      <a:pt x="0" y="13"/>
                      <a:pt x="4" y="16"/>
                      <a:pt x="9" y="16"/>
                    </a:cubicBezTo>
                    <a:cubicBezTo>
                      <a:pt x="13" y="16"/>
                      <a:pt x="17" y="13"/>
                      <a:pt x="17" y="8"/>
                    </a:cubicBezTo>
                    <a:cubicBezTo>
                      <a:pt x="17" y="8"/>
                      <a:pt x="17" y="8"/>
                      <a:pt x="17" y="8"/>
                    </a:cubicBezTo>
                    <a:cubicBezTo>
                      <a:pt x="17" y="4"/>
                      <a:pt x="13" y="0"/>
                      <a:pt x="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21" name="Oval 421"/>
              <p:cNvSpPr>
                <a:spLocks noChangeArrowheads="1"/>
              </p:cNvSpPr>
              <p:nvPr/>
            </p:nvSpPr>
            <p:spPr bwMode="auto">
              <a:xfrm>
                <a:off x="10266363" y="3962401"/>
                <a:ext cx="53975" cy="508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22" name="Freeform 422"/>
              <p:cNvSpPr>
                <a:spLocks/>
              </p:cNvSpPr>
              <p:nvPr/>
            </p:nvSpPr>
            <p:spPr bwMode="auto">
              <a:xfrm>
                <a:off x="10266363" y="4029076"/>
                <a:ext cx="53975" cy="50800"/>
              </a:xfrm>
              <a:custGeom>
                <a:avLst/>
                <a:gdLst>
                  <a:gd name="T0" fmla="*/ 9 w 17"/>
                  <a:gd name="T1" fmla="*/ 0 h 16"/>
                  <a:gd name="T2" fmla="*/ 3 w 17"/>
                  <a:gd name="T3" fmla="*/ 2 h 16"/>
                  <a:gd name="T4" fmla="*/ 0 w 17"/>
                  <a:gd name="T5" fmla="*/ 8 h 16"/>
                  <a:gd name="T6" fmla="*/ 9 w 17"/>
                  <a:gd name="T7" fmla="*/ 16 h 16"/>
                  <a:gd name="T8" fmla="*/ 14 w 17"/>
                  <a:gd name="T9" fmla="*/ 14 h 16"/>
                  <a:gd name="T10" fmla="*/ 17 w 17"/>
                  <a:gd name="T11" fmla="*/ 8 h 16"/>
                  <a:gd name="T12" fmla="*/ 9 w 17"/>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7" h="16">
                    <a:moveTo>
                      <a:pt x="9" y="0"/>
                    </a:moveTo>
                    <a:cubicBezTo>
                      <a:pt x="6" y="0"/>
                      <a:pt x="4" y="1"/>
                      <a:pt x="3" y="2"/>
                    </a:cubicBezTo>
                    <a:cubicBezTo>
                      <a:pt x="1" y="4"/>
                      <a:pt x="0" y="6"/>
                      <a:pt x="0" y="8"/>
                    </a:cubicBezTo>
                    <a:cubicBezTo>
                      <a:pt x="0" y="12"/>
                      <a:pt x="4" y="16"/>
                      <a:pt x="9" y="16"/>
                    </a:cubicBezTo>
                    <a:cubicBezTo>
                      <a:pt x="11" y="16"/>
                      <a:pt x="13" y="15"/>
                      <a:pt x="14" y="14"/>
                    </a:cubicBezTo>
                    <a:cubicBezTo>
                      <a:pt x="16" y="12"/>
                      <a:pt x="17" y="10"/>
                      <a:pt x="17" y="8"/>
                    </a:cubicBezTo>
                    <a:cubicBezTo>
                      <a:pt x="17" y="3"/>
                      <a:pt x="13" y="0"/>
                      <a:pt x="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23" name="Freeform 423"/>
              <p:cNvSpPr>
                <a:spLocks/>
              </p:cNvSpPr>
              <p:nvPr/>
            </p:nvSpPr>
            <p:spPr bwMode="auto">
              <a:xfrm>
                <a:off x="10199688" y="3894138"/>
                <a:ext cx="50800" cy="52388"/>
              </a:xfrm>
              <a:custGeom>
                <a:avLst/>
                <a:gdLst>
                  <a:gd name="T0" fmla="*/ 8 w 16"/>
                  <a:gd name="T1" fmla="*/ 0 h 16"/>
                  <a:gd name="T2" fmla="*/ 0 w 16"/>
                  <a:gd name="T3" fmla="*/ 8 h 16"/>
                  <a:gd name="T4" fmla="*/ 8 w 16"/>
                  <a:gd name="T5" fmla="*/ 16 h 16"/>
                  <a:gd name="T6" fmla="*/ 14 w 16"/>
                  <a:gd name="T7" fmla="*/ 14 h 16"/>
                  <a:gd name="T8" fmla="*/ 16 w 16"/>
                  <a:gd name="T9" fmla="*/ 8 h 16"/>
                  <a:gd name="T10" fmla="*/ 14 w 16"/>
                  <a:gd name="T11" fmla="*/ 3 h 16"/>
                  <a:gd name="T12" fmla="*/ 8 w 1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8" y="0"/>
                    </a:moveTo>
                    <a:cubicBezTo>
                      <a:pt x="3" y="0"/>
                      <a:pt x="0" y="4"/>
                      <a:pt x="0" y="8"/>
                    </a:cubicBezTo>
                    <a:cubicBezTo>
                      <a:pt x="0" y="13"/>
                      <a:pt x="3" y="16"/>
                      <a:pt x="8" y="16"/>
                    </a:cubicBezTo>
                    <a:cubicBezTo>
                      <a:pt x="10" y="16"/>
                      <a:pt x="13" y="15"/>
                      <a:pt x="14" y="14"/>
                    </a:cubicBezTo>
                    <a:cubicBezTo>
                      <a:pt x="15" y="12"/>
                      <a:pt x="16" y="10"/>
                      <a:pt x="16" y="8"/>
                    </a:cubicBezTo>
                    <a:cubicBezTo>
                      <a:pt x="16" y="6"/>
                      <a:pt x="15" y="4"/>
                      <a:pt x="14" y="3"/>
                    </a:cubicBezTo>
                    <a:cubicBezTo>
                      <a:pt x="13" y="1"/>
                      <a:pt x="10"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24" name="Freeform 424"/>
              <p:cNvSpPr>
                <a:spLocks/>
              </p:cNvSpPr>
              <p:nvPr/>
            </p:nvSpPr>
            <p:spPr bwMode="auto">
              <a:xfrm>
                <a:off x="10199688" y="3962401"/>
                <a:ext cx="50800" cy="50800"/>
              </a:xfrm>
              <a:custGeom>
                <a:avLst/>
                <a:gdLst>
                  <a:gd name="T0" fmla="*/ 8 w 16"/>
                  <a:gd name="T1" fmla="*/ 0 h 16"/>
                  <a:gd name="T2" fmla="*/ 0 w 16"/>
                  <a:gd name="T3" fmla="*/ 8 h 16"/>
                  <a:gd name="T4" fmla="*/ 8 w 16"/>
                  <a:gd name="T5" fmla="*/ 16 h 16"/>
                  <a:gd name="T6" fmla="*/ 14 w 16"/>
                  <a:gd name="T7" fmla="*/ 13 h 16"/>
                  <a:gd name="T8" fmla="*/ 16 w 16"/>
                  <a:gd name="T9" fmla="*/ 8 h 16"/>
                  <a:gd name="T10" fmla="*/ 14 w 16"/>
                  <a:gd name="T11" fmla="*/ 3 h 16"/>
                  <a:gd name="T12" fmla="*/ 8 w 1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8" y="0"/>
                    </a:moveTo>
                    <a:cubicBezTo>
                      <a:pt x="3" y="0"/>
                      <a:pt x="0" y="3"/>
                      <a:pt x="0" y="8"/>
                    </a:cubicBezTo>
                    <a:cubicBezTo>
                      <a:pt x="0" y="13"/>
                      <a:pt x="3" y="16"/>
                      <a:pt x="8" y="16"/>
                    </a:cubicBezTo>
                    <a:cubicBezTo>
                      <a:pt x="10" y="16"/>
                      <a:pt x="13" y="15"/>
                      <a:pt x="14" y="13"/>
                    </a:cubicBezTo>
                    <a:cubicBezTo>
                      <a:pt x="15" y="12"/>
                      <a:pt x="16" y="10"/>
                      <a:pt x="16" y="8"/>
                    </a:cubicBezTo>
                    <a:cubicBezTo>
                      <a:pt x="16" y="6"/>
                      <a:pt x="15" y="4"/>
                      <a:pt x="14" y="3"/>
                    </a:cubicBezTo>
                    <a:cubicBezTo>
                      <a:pt x="13" y="1"/>
                      <a:pt x="10"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25" name="Freeform 425"/>
              <p:cNvSpPr>
                <a:spLocks/>
              </p:cNvSpPr>
              <p:nvPr/>
            </p:nvSpPr>
            <p:spPr bwMode="auto">
              <a:xfrm>
                <a:off x="10199688" y="4029076"/>
                <a:ext cx="50800" cy="50800"/>
              </a:xfrm>
              <a:custGeom>
                <a:avLst/>
                <a:gdLst>
                  <a:gd name="T0" fmla="*/ 8 w 16"/>
                  <a:gd name="T1" fmla="*/ 0 h 16"/>
                  <a:gd name="T2" fmla="*/ 0 w 16"/>
                  <a:gd name="T3" fmla="*/ 8 h 16"/>
                  <a:gd name="T4" fmla="*/ 8 w 16"/>
                  <a:gd name="T5" fmla="*/ 16 h 16"/>
                  <a:gd name="T6" fmla="*/ 14 w 16"/>
                  <a:gd name="T7" fmla="*/ 13 h 16"/>
                  <a:gd name="T8" fmla="*/ 16 w 16"/>
                  <a:gd name="T9" fmla="*/ 8 h 16"/>
                  <a:gd name="T10" fmla="*/ 14 w 16"/>
                  <a:gd name="T11" fmla="*/ 2 h 16"/>
                  <a:gd name="T12" fmla="*/ 8 w 1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8" y="0"/>
                    </a:moveTo>
                    <a:cubicBezTo>
                      <a:pt x="3" y="0"/>
                      <a:pt x="0" y="3"/>
                      <a:pt x="0" y="8"/>
                    </a:cubicBezTo>
                    <a:cubicBezTo>
                      <a:pt x="0" y="12"/>
                      <a:pt x="3" y="16"/>
                      <a:pt x="8" y="16"/>
                    </a:cubicBezTo>
                    <a:cubicBezTo>
                      <a:pt x="10" y="16"/>
                      <a:pt x="13" y="15"/>
                      <a:pt x="14" y="13"/>
                    </a:cubicBezTo>
                    <a:cubicBezTo>
                      <a:pt x="15" y="12"/>
                      <a:pt x="16" y="10"/>
                      <a:pt x="16" y="8"/>
                    </a:cubicBezTo>
                    <a:cubicBezTo>
                      <a:pt x="16" y="6"/>
                      <a:pt x="15" y="4"/>
                      <a:pt x="14" y="2"/>
                    </a:cubicBezTo>
                    <a:cubicBezTo>
                      <a:pt x="13" y="1"/>
                      <a:pt x="10"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26" name="Freeform 426"/>
              <p:cNvSpPr>
                <a:spLocks/>
              </p:cNvSpPr>
              <p:nvPr/>
            </p:nvSpPr>
            <p:spPr bwMode="auto">
              <a:xfrm>
                <a:off x="10199688" y="4095751"/>
                <a:ext cx="50800" cy="52388"/>
              </a:xfrm>
              <a:custGeom>
                <a:avLst/>
                <a:gdLst>
                  <a:gd name="T0" fmla="*/ 14 w 16"/>
                  <a:gd name="T1" fmla="*/ 2 h 16"/>
                  <a:gd name="T2" fmla="*/ 8 w 16"/>
                  <a:gd name="T3" fmla="*/ 0 h 16"/>
                  <a:gd name="T4" fmla="*/ 0 w 16"/>
                  <a:gd name="T5" fmla="*/ 8 h 16"/>
                  <a:gd name="T6" fmla="*/ 2 w 16"/>
                  <a:gd name="T7" fmla="*/ 14 h 16"/>
                  <a:gd name="T8" fmla="*/ 8 w 16"/>
                  <a:gd name="T9" fmla="*/ 16 h 16"/>
                  <a:gd name="T10" fmla="*/ 14 w 16"/>
                  <a:gd name="T11" fmla="*/ 13 h 16"/>
                  <a:gd name="T12" fmla="*/ 16 w 16"/>
                  <a:gd name="T13" fmla="*/ 8 h 16"/>
                  <a:gd name="T14" fmla="*/ 14 w 16"/>
                  <a:gd name="T15" fmla="*/ 2 h 16"/>
                  <a:gd name="T16" fmla="*/ 14 w 16"/>
                  <a:gd name="T17"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2"/>
                    </a:moveTo>
                    <a:cubicBezTo>
                      <a:pt x="12" y="0"/>
                      <a:pt x="10" y="0"/>
                      <a:pt x="8" y="0"/>
                    </a:cubicBezTo>
                    <a:cubicBezTo>
                      <a:pt x="3" y="0"/>
                      <a:pt x="0" y="3"/>
                      <a:pt x="0" y="8"/>
                    </a:cubicBezTo>
                    <a:cubicBezTo>
                      <a:pt x="0" y="10"/>
                      <a:pt x="1" y="12"/>
                      <a:pt x="2" y="14"/>
                    </a:cubicBezTo>
                    <a:cubicBezTo>
                      <a:pt x="4" y="15"/>
                      <a:pt x="6" y="16"/>
                      <a:pt x="8" y="16"/>
                    </a:cubicBezTo>
                    <a:cubicBezTo>
                      <a:pt x="10" y="16"/>
                      <a:pt x="13" y="15"/>
                      <a:pt x="14" y="13"/>
                    </a:cubicBezTo>
                    <a:cubicBezTo>
                      <a:pt x="15" y="12"/>
                      <a:pt x="16" y="10"/>
                      <a:pt x="16" y="8"/>
                    </a:cubicBezTo>
                    <a:cubicBezTo>
                      <a:pt x="16" y="6"/>
                      <a:pt x="15" y="4"/>
                      <a:pt x="14" y="2"/>
                    </a:cubicBezTo>
                    <a:cubicBezTo>
                      <a:pt x="14" y="2"/>
                      <a:pt x="14" y="2"/>
                      <a:pt x="1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grpSp>
        <p:grpSp>
          <p:nvGrpSpPr>
            <p:cNvPr id="891" name="Gruppieren 890"/>
            <p:cNvGrpSpPr/>
            <p:nvPr/>
          </p:nvGrpSpPr>
          <p:grpSpPr>
            <a:xfrm>
              <a:off x="7285095" y="4791756"/>
              <a:ext cx="833437" cy="874713"/>
              <a:chOff x="7210426" y="4848226"/>
              <a:chExt cx="833437" cy="874713"/>
            </a:xfrm>
          </p:grpSpPr>
          <p:sp>
            <p:nvSpPr>
              <p:cNvPr id="27" name="Freeform 427"/>
              <p:cNvSpPr>
                <a:spLocks/>
              </p:cNvSpPr>
              <p:nvPr/>
            </p:nvSpPr>
            <p:spPr bwMode="auto">
              <a:xfrm>
                <a:off x="7564438" y="5588001"/>
                <a:ext cx="479425" cy="134938"/>
              </a:xfrm>
              <a:custGeom>
                <a:avLst/>
                <a:gdLst>
                  <a:gd name="T0" fmla="*/ 18 w 150"/>
                  <a:gd name="T1" fmla="*/ 10 h 42"/>
                  <a:gd name="T2" fmla="*/ 150 w 150"/>
                  <a:gd name="T3" fmla="*/ 10 h 42"/>
                  <a:gd name="T4" fmla="*/ 140 w 150"/>
                  <a:gd name="T5" fmla="*/ 0 h 42"/>
                  <a:gd name="T6" fmla="*/ 114 w 150"/>
                  <a:gd name="T7" fmla="*/ 0 h 42"/>
                  <a:gd name="T8" fmla="*/ 22 w 150"/>
                  <a:gd name="T9" fmla="*/ 0 h 42"/>
                  <a:gd name="T10" fmla="*/ 20 w 150"/>
                  <a:gd name="T11" fmla="*/ 0 h 42"/>
                  <a:gd name="T12" fmla="*/ 0 w 150"/>
                  <a:gd name="T13" fmla="*/ 21 h 42"/>
                  <a:gd name="T14" fmla="*/ 20 w 150"/>
                  <a:gd name="T15" fmla="*/ 42 h 42"/>
                  <a:gd name="T16" fmla="*/ 25 w 150"/>
                  <a:gd name="T17" fmla="*/ 42 h 42"/>
                  <a:gd name="T18" fmla="*/ 61 w 150"/>
                  <a:gd name="T19" fmla="*/ 42 h 42"/>
                  <a:gd name="T20" fmla="*/ 140 w 150"/>
                  <a:gd name="T21" fmla="*/ 42 h 42"/>
                  <a:gd name="T22" fmla="*/ 150 w 150"/>
                  <a:gd name="T23" fmla="*/ 32 h 42"/>
                  <a:gd name="T24" fmla="*/ 150 w 150"/>
                  <a:gd name="T25" fmla="*/ 32 h 42"/>
                  <a:gd name="T26" fmla="*/ 18 w 150"/>
                  <a:gd name="T27" fmla="*/ 32 h 42"/>
                  <a:gd name="T28" fmla="*/ 18 w 150"/>
                  <a:gd name="T29" fmla="*/ 1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 h="42">
                    <a:moveTo>
                      <a:pt x="18" y="10"/>
                    </a:moveTo>
                    <a:cubicBezTo>
                      <a:pt x="150" y="10"/>
                      <a:pt x="150" y="10"/>
                      <a:pt x="150" y="10"/>
                    </a:cubicBezTo>
                    <a:cubicBezTo>
                      <a:pt x="149" y="4"/>
                      <a:pt x="147" y="0"/>
                      <a:pt x="140" y="0"/>
                    </a:cubicBezTo>
                    <a:cubicBezTo>
                      <a:pt x="114" y="0"/>
                      <a:pt x="114" y="0"/>
                      <a:pt x="114" y="0"/>
                    </a:cubicBezTo>
                    <a:cubicBezTo>
                      <a:pt x="22" y="0"/>
                      <a:pt x="22" y="0"/>
                      <a:pt x="22" y="0"/>
                    </a:cubicBezTo>
                    <a:cubicBezTo>
                      <a:pt x="20" y="0"/>
                      <a:pt x="20" y="0"/>
                      <a:pt x="20" y="0"/>
                    </a:cubicBezTo>
                    <a:cubicBezTo>
                      <a:pt x="9" y="0"/>
                      <a:pt x="0" y="10"/>
                      <a:pt x="0" y="21"/>
                    </a:cubicBezTo>
                    <a:cubicBezTo>
                      <a:pt x="0" y="32"/>
                      <a:pt x="9" y="42"/>
                      <a:pt x="20" y="42"/>
                    </a:cubicBezTo>
                    <a:cubicBezTo>
                      <a:pt x="25" y="42"/>
                      <a:pt x="25" y="42"/>
                      <a:pt x="25" y="42"/>
                    </a:cubicBezTo>
                    <a:cubicBezTo>
                      <a:pt x="61" y="42"/>
                      <a:pt x="61" y="42"/>
                      <a:pt x="61" y="42"/>
                    </a:cubicBezTo>
                    <a:cubicBezTo>
                      <a:pt x="140" y="42"/>
                      <a:pt x="140" y="42"/>
                      <a:pt x="140" y="42"/>
                    </a:cubicBezTo>
                    <a:cubicBezTo>
                      <a:pt x="147" y="42"/>
                      <a:pt x="149" y="38"/>
                      <a:pt x="150" y="32"/>
                    </a:cubicBezTo>
                    <a:cubicBezTo>
                      <a:pt x="150" y="32"/>
                      <a:pt x="150" y="32"/>
                      <a:pt x="150" y="32"/>
                    </a:cubicBezTo>
                    <a:cubicBezTo>
                      <a:pt x="18" y="32"/>
                      <a:pt x="18" y="32"/>
                      <a:pt x="18" y="32"/>
                    </a:cubicBezTo>
                    <a:lnTo>
                      <a:pt x="18" y="10"/>
                    </a:lnTo>
                    <a:close/>
                  </a:path>
                </a:pathLst>
              </a:custGeom>
              <a:solidFill>
                <a:srgbClr val="6E6F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28" name="Freeform 428"/>
              <p:cNvSpPr>
                <a:spLocks/>
              </p:cNvSpPr>
              <p:nvPr/>
            </p:nvSpPr>
            <p:spPr bwMode="auto">
              <a:xfrm>
                <a:off x="7621588" y="5619751"/>
                <a:ext cx="422275" cy="69850"/>
              </a:xfrm>
              <a:custGeom>
                <a:avLst/>
                <a:gdLst>
                  <a:gd name="T0" fmla="*/ 132 w 132"/>
                  <a:gd name="T1" fmla="*/ 0 h 22"/>
                  <a:gd name="T2" fmla="*/ 0 w 132"/>
                  <a:gd name="T3" fmla="*/ 0 h 22"/>
                  <a:gd name="T4" fmla="*/ 0 w 132"/>
                  <a:gd name="T5" fmla="*/ 22 h 22"/>
                  <a:gd name="T6" fmla="*/ 132 w 132"/>
                  <a:gd name="T7" fmla="*/ 22 h 22"/>
                  <a:gd name="T8" fmla="*/ 132 w 132"/>
                  <a:gd name="T9" fmla="*/ 11 h 22"/>
                  <a:gd name="T10" fmla="*/ 132 w 132"/>
                  <a:gd name="T11" fmla="*/ 0 h 22"/>
                </a:gdLst>
                <a:ahLst/>
                <a:cxnLst>
                  <a:cxn ang="0">
                    <a:pos x="T0" y="T1"/>
                  </a:cxn>
                  <a:cxn ang="0">
                    <a:pos x="T2" y="T3"/>
                  </a:cxn>
                  <a:cxn ang="0">
                    <a:pos x="T4" y="T5"/>
                  </a:cxn>
                  <a:cxn ang="0">
                    <a:pos x="T6" y="T7"/>
                  </a:cxn>
                  <a:cxn ang="0">
                    <a:pos x="T8" y="T9"/>
                  </a:cxn>
                  <a:cxn ang="0">
                    <a:pos x="T10" y="T11"/>
                  </a:cxn>
                </a:cxnLst>
                <a:rect l="0" t="0" r="r" b="b"/>
                <a:pathLst>
                  <a:path w="132" h="22">
                    <a:moveTo>
                      <a:pt x="132" y="0"/>
                    </a:moveTo>
                    <a:cubicBezTo>
                      <a:pt x="0" y="0"/>
                      <a:pt x="0" y="0"/>
                      <a:pt x="0" y="0"/>
                    </a:cubicBezTo>
                    <a:cubicBezTo>
                      <a:pt x="0" y="22"/>
                      <a:pt x="0" y="22"/>
                      <a:pt x="0" y="22"/>
                    </a:cubicBezTo>
                    <a:cubicBezTo>
                      <a:pt x="132" y="22"/>
                      <a:pt x="132" y="22"/>
                      <a:pt x="132" y="22"/>
                    </a:cubicBezTo>
                    <a:cubicBezTo>
                      <a:pt x="132" y="19"/>
                      <a:pt x="132" y="15"/>
                      <a:pt x="132" y="11"/>
                    </a:cubicBezTo>
                    <a:cubicBezTo>
                      <a:pt x="132" y="7"/>
                      <a:pt x="132" y="3"/>
                      <a:pt x="13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29" name="Freeform 429"/>
              <p:cNvSpPr>
                <a:spLocks/>
              </p:cNvSpPr>
              <p:nvPr/>
            </p:nvSpPr>
            <p:spPr bwMode="auto">
              <a:xfrm>
                <a:off x="7583488" y="5487988"/>
                <a:ext cx="371475" cy="100013"/>
              </a:xfrm>
              <a:custGeom>
                <a:avLst/>
                <a:gdLst>
                  <a:gd name="T0" fmla="*/ 116 w 116"/>
                  <a:gd name="T1" fmla="*/ 24 h 31"/>
                  <a:gd name="T2" fmla="*/ 14 w 116"/>
                  <a:gd name="T3" fmla="*/ 24 h 31"/>
                  <a:gd name="T4" fmla="*/ 14 w 116"/>
                  <a:gd name="T5" fmla="*/ 7 h 31"/>
                  <a:gd name="T6" fmla="*/ 116 w 116"/>
                  <a:gd name="T7" fmla="*/ 7 h 31"/>
                  <a:gd name="T8" fmla="*/ 108 w 116"/>
                  <a:gd name="T9" fmla="*/ 0 h 31"/>
                  <a:gd name="T10" fmla="*/ 16 w 116"/>
                  <a:gd name="T11" fmla="*/ 0 h 31"/>
                  <a:gd name="T12" fmla="*/ 0 w 116"/>
                  <a:gd name="T13" fmla="*/ 16 h 31"/>
                  <a:gd name="T14" fmla="*/ 16 w 116"/>
                  <a:gd name="T15" fmla="*/ 31 h 31"/>
                  <a:gd name="T16" fmla="*/ 108 w 116"/>
                  <a:gd name="T17" fmla="*/ 31 h 31"/>
                  <a:gd name="T18" fmla="*/ 116 w 116"/>
                  <a:gd name="T19" fmla="*/ 2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6" h="31">
                    <a:moveTo>
                      <a:pt x="116" y="24"/>
                    </a:moveTo>
                    <a:cubicBezTo>
                      <a:pt x="14" y="24"/>
                      <a:pt x="14" y="24"/>
                      <a:pt x="14" y="24"/>
                    </a:cubicBezTo>
                    <a:cubicBezTo>
                      <a:pt x="14" y="7"/>
                      <a:pt x="14" y="7"/>
                      <a:pt x="14" y="7"/>
                    </a:cubicBezTo>
                    <a:cubicBezTo>
                      <a:pt x="116" y="7"/>
                      <a:pt x="116" y="7"/>
                      <a:pt x="116" y="7"/>
                    </a:cubicBezTo>
                    <a:cubicBezTo>
                      <a:pt x="115" y="3"/>
                      <a:pt x="114" y="0"/>
                      <a:pt x="108" y="0"/>
                    </a:cubicBezTo>
                    <a:cubicBezTo>
                      <a:pt x="16" y="0"/>
                      <a:pt x="16" y="0"/>
                      <a:pt x="16" y="0"/>
                    </a:cubicBezTo>
                    <a:cubicBezTo>
                      <a:pt x="7" y="0"/>
                      <a:pt x="0" y="7"/>
                      <a:pt x="0" y="16"/>
                    </a:cubicBezTo>
                    <a:cubicBezTo>
                      <a:pt x="0" y="24"/>
                      <a:pt x="7" y="31"/>
                      <a:pt x="16" y="31"/>
                    </a:cubicBezTo>
                    <a:cubicBezTo>
                      <a:pt x="108" y="31"/>
                      <a:pt x="108" y="31"/>
                      <a:pt x="108" y="31"/>
                    </a:cubicBezTo>
                    <a:cubicBezTo>
                      <a:pt x="114" y="31"/>
                      <a:pt x="115" y="28"/>
                      <a:pt x="116" y="24"/>
                    </a:cubicBezTo>
                    <a:close/>
                  </a:path>
                </a:pathLst>
              </a:custGeom>
              <a:solidFill>
                <a:srgbClr val="C5C1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30" name="Freeform 430"/>
              <p:cNvSpPr>
                <a:spLocks/>
              </p:cNvSpPr>
              <p:nvPr/>
            </p:nvSpPr>
            <p:spPr bwMode="auto">
              <a:xfrm>
                <a:off x="7627938" y="5510213"/>
                <a:ext cx="327025" cy="55563"/>
              </a:xfrm>
              <a:custGeom>
                <a:avLst/>
                <a:gdLst>
                  <a:gd name="T0" fmla="*/ 0 w 102"/>
                  <a:gd name="T1" fmla="*/ 17 h 17"/>
                  <a:gd name="T2" fmla="*/ 102 w 102"/>
                  <a:gd name="T3" fmla="*/ 17 h 17"/>
                  <a:gd name="T4" fmla="*/ 102 w 102"/>
                  <a:gd name="T5" fmla="*/ 9 h 17"/>
                  <a:gd name="T6" fmla="*/ 102 w 102"/>
                  <a:gd name="T7" fmla="*/ 0 h 17"/>
                  <a:gd name="T8" fmla="*/ 0 w 102"/>
                  <a:gd name="T9" fmla="*/ 0 h 17"/>
                  <a:gd name="T10" fmla="*/ 0 w 102"/>
                  <a:gd name="T11" fmla="*/ 17 h 17"/>
                </a:gdLst>
                <a:ahLst/>
                <a:cxnLst>
                  <a:cxn ang="0">
                    <a:pos x="T0" y="T1"/>
                  </a:cxn>
                  <a:cxn ang="0">
                    <a:pos x="T2" y="T3"/>
                  </a:cxn>
                  <a:cxn ang="0">
                    <a:pos x="T4" y="T5"/>
                  </a:cxn>
                  <a:cxn ang="0">
                    <a:pos x="T6" y="T7"/>
                  </a:cxn>
                  <a:cxn ang="0">
                    <a:pos x="T8" y="T9"/>
                  </a:cxn>
                  <a:cxn ang="0">
                    <a:pos x="T10" y="T11"/>
                  </a:cxn>
                </a:cxnLst>
                <a:rect l="0" t="0" r="r" b="b"/>
                <a:pathLst>
                  <a:path w="102" h="17">
                    <a:moveTo>
                      <a:pt x="0" y="17"/>
                    </a:moveTo>
                    <a:cubicBezTo>
                      <a:pt x="102" y="17"/>
                      <a:pt x="102" y="17"/>
                      <a:pt x="102" y="17"/>
                    </a:cubicBezTo>
                    <a:cubicBezTo>
                      <a:pt x="102" y="15"/>
                      <a:pt x="102" y="12"/>
                      <a:pt x="102" y="9"/>
                    </a:cubicBezTo>
                    <a:cubicBezTo>
                      <a:pt x="102" y="6"/>
                      <a:pt x="102" y="3"/>
                      <a:pt x="102" y="0"/>
                    </a:cubicBezTo>
                    <a:cubicBezTo>
                      <a:pt x="0" y="0"/>
                      <a:pt x="0" y="0"/>
                      <a:pt x="0" y="0"/>
                    </a:cubicBezTo>
                    <a:lnTo>
                      <a:pt x="0"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31" name="Freeform 431"/>
              <p:cNvSpPr>
                <a:spLocks/>
              </p:cNvSpPr>
              <p:nvPr/>
            </p:nvSpPr>
            <p:spPr bwMode="auto">
              <a:xfrm>
                <a:off x="7727951" y="5308601"/>
                <a:ext cx="249238" cy="23813"/>
              </a:xfrm>
              <a:custGeom>
                <a:avLst/>
                <a:gdLst>
                  <a:gd name="T0" fmla="*/ 0 w 78"/>
                  <a:gd name="T1" fmla="*/ 7 h 7"/>
                  <a:gd name="T2" fmla="*/ 78 w 78"/>
                  <a:gd name="T3" fmla="*/ 7 h 7"/>
                  <a:gd name="T4" fmla="*/ 70 w 78"/>
                  <a:gd name="T5" fmla="*/ 0 h 7"/>
                  <a:gd name="T6" fmla="*/ 4 w 78"/>
                  <a:gd name="T7" fmla="*/ 0 h 7"/>
                  <a:gd name="T8" fmla="*/ 0 w 78"/>
                  <a:gd name="T9" fmla="*/ 7 h 7"/>
                </a:gdLst>
                <a:ahLst/>
                <a:cxnLst>
                  <a:cxn ang="0">
                    <a:pos x="T0" y="T1"/>
                  </a:cxn>
                  <a:cxn ang="0">
                    <a:pos x="T2" y="T3"/>
                  </a:cxn>
                  <a:cxn ang="0">
                    <a:pos x="T4" y="T5"/>
                  </a:cxn>
                  <a:cxn ang="0">
                    <a:pos x="T6" y="T7"/>
                  </a:cxn>
                  <a:cxn ang="0">
                    <a:pos x="T8" y="T9"/>
                  </a:cxn>
                </a:cxnLst>
                <a:rect l="0" t="0" r="r" b="b"/>
                <a:pathLst>
                  <a:path w="78" h="7">
                    <a:moveTo>
                      <a:pt x="0" y="7"/>
                    </a:moveTo>
                    <a:cubicBezTo>
                      <a:pt x="78" y="7"/>
                      <a:pt x="78" y="7"/>
                      <a:pt x="78" y="7"/>
                    </a:cubicBezTo>
                    <a:cubicBezTo>
                      <a:pt x="77" y="3"/>
                      <a:pt x="76" y="0"/>
                      <a:pt x="70" y="0"/>
                    </a:cubicBezTo>
                    <a:cubicBezTo>
                      <a:pt x="4" y="0"/>
                      <a:pt x="4" y="0"/>
                      <a:pt x="4" y="0"/>
                    </a:cubicBezTo>
                    <a:lnTo>
                      <a:pt x="0" y="7"/>
                    </a:lnTo>
                    <a:close/>
                  </a:path>
                </a:pathLst>
              </a:custGeom>
              <a:solidFill>
                <a:srgbClr val="C5C1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48" name="Freeform 432"/>
              <p:cNvSpPr>
                <a:spLocks/>
              </p:cNvSpPr>
              <p:nvPr/>
            </p:nvSpPr>
            <p:spPr bwMode="auto">
              <a:xfrm>
                <a:off x="7683501" y="5386388"/>
                <a:ext cx="293688" cy="22225"/>
              </a:xfrm>
              <a:custGeom>
                <a:avLst/>
                <a:gdLst>
                  <a:gd name="T0" fmla="*/ 84 w 92"/>
                  <a:gd name="T1" fmla="*/ 3 h 7"/>
                  <a:gd name="T2" fmla="*/ 78 w 92"/>
                  <a:gd name="T3" fmla="*/ 0 h 7"/>
                  <a:gd name="T4" fmla="*/ 73 w 92"/>
                  <a:gd name="T5" fmla="*/ 3 h 7"/>
                  <a:gd name="T6" fmla="*/ 73 w 92"/>
                  <a:gd name="T7" fmla="*/ 0 h 7"/>
                  <a:gd name="T8" fmla="*/ 4 w 92"/>
                  <a:gd name="T9" fmla="*/ 0 h 7"/>
                  <a:gd name="T10" fmla="*/ 0 w 92"/>
                  <a:gd name="T11" fmla="*/ 7 h 7"/>
                  <a:gd name="T12" fmla="*/ 84 w 92"/>
                  <a:gd name="T13" fmla="*/ 7 h 7"/>
                  <a:gd name="T14" fmla="*/ 92 w 92"/>
                  <a:gd name="T15" fmla="*/ 0 h 7"/>
                  <a:gd name="T16" fmla="*/ 84 w 92"/>
                  <a:gd name="T17" fmla="*/ 0 h 7"/>
                  <a:gd name="T18" fmla="*/ 84 w 92"/>
                  <a:gd name="T1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7">
                    <a:moveTo>
                      <a:pt x="84" y="3"/>
                    </a:moveTo>
                    <a:cubicBezTo>
                      <a:pt x="78" y="0"/>
                      <a:pt x="78" y="0"/>
                      <a:pt x="78" y="0"/>
                    </a:cubicBezTo>
                    <a:cubicBezTo>
                      <a:pt x="73" y="3"/>
                      <a:pt x="73" y="3"/>
                      <a:pt x="73" y="3"/>
                    </a:cubicBezTo>
                    <a:cubicBezTo>
                      <a:pt x="73" y="0"/>
                      <a:pt x="73" y="0"/>
                      <a:pt x="73" y="0"/>
                    </a:cubicBezTo>
                    <a:cubicBezTo>
                      <a:pt x="4" y="0"/>
                      <a:pt x="4" y="0"/>
                      <a:pt x="4" y="0"/>
                    </a:cubicBezTo>
                    <a:cubicBezTo>
                      <a:pt x="0" y="7"/>
                      <a:pt x="0" y="7"/>
                      <a:pt x="0" y="7"/>
                    </a:cubicBezTo>
                    <a:cubicBezTo>
                      <a:pt x="84" y="7"/>
                      <a:pt x="84" y="7"/>
                      <a:pt x="84" y="7"/>
                    </a:cubicBezTo>
                    <a:cubicBezTo>
                      <a:pt x="90" y="7"/>
                      <a:pt x="91" y="4"/>
                      <a:pt x="92" y="0"/>
                    </a:cubicBezTo>
                    <a:cubicBezTo>
                      <a:pt x="84" y="0"/>
                      <a:pt x="84" y="0"/>
                      <a:pt x="84" y="0"/>
                    </a:cubicBezTo>
                    <a:lnTo>
                      <a:pt x="84" y="3"/>
                    </a:lnTo>
                    <a:close/>
                  </a:path>
                </a:pathLst>
              </a:custGeom>
              <a:solidFill>
                <a:srgbClr val="C5C1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49" name="Freeform 433"/>
              <p:cNvSpPr>
                <a:spLocks/>
              </p:cNvSpPr>
              <p:nvPr/>
            </p:nvSpPr>
            <p:spPr bwMode="auto">
              <a:xfrm>
                <a:off x="7696201" y="5332413"/>
                <a:ext cx="280988" cy="53975"/>
              </a:xfrm>
              <a:custGeom>
                <a:avLst/>
                <a:gdLst>
                  <a:gd name="T0" fmla="*/ 0 w 88"/>
                  <a:gd name="T1" fmla="*/ 17 h 17"/>
                  <a:gd name="T2" fmla="*/ 69 w 88"/>
                  <a:gd name="T3" fmla="*/ 17 h 17"/>
                  <a:gd name="T4" fmla="*/ 69 w 88"/>
                  <a:gd name="T5" fmla="*/ 3 h 17"/>
                  <a:gd name="T6" fmla="*/ 80 w 88"/>
                  <a:gd name="T7" fmla="*/ 3 h 17"/>
                  <a:gd name="T8" fmla="*/ 80 w 88"/>
                  <a:gd name="T9" fmla="*/ 17 h 17"/>
                  <a:gd name="T10" fmla="*/ 88 w 88"/>
                  <a:gd name="T11" fmla="*/ 17 h 17"/>
                  <a:gd name="T12" fmla="*/ 88 w 88"/>
                  <a:gd name="T13" fmla="*/ 9 h 17"/>
                  <a:gd name="T14" fmla="*/ 88 w 88"/>
                  <a:gd name="T15" fmla="*/ 0 h 17"/>
                  <a:gd name="T16" fmla="*/ 10 w 88"/>
                  <a:gd name="T17" fmla="*/ 0 h 17"/>
                  <a:gd name="T18" fmla="*/ 0 w 88"/>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17">
                    <a:moveTo>
                      <a:pt x="0" y="17"/>
                    </a:moveTo>
                    <a:cubicBezTo>
                      <a:pt x="69" y="17"/>
                      <a:pt x="69" y="17"/>
                      <a:pt x="69" y="17"/>
                    </a:cubicBezTo>
                    <a:cubicBezTo>
                      <a:pt x="69" y="3"/>
                      <a:pt x="69" y="3"/>
                      <a:pt x="69" y="3"/>
                    </a:cubicBezTo>
                    <a:cubicBezTo>
                      <a:pt x="80" y="3"/>
                      <a:pt x="80" y="3"/>
                      <a:pt x="80" y="3"/>
                    </a:cubicBezTo>
                    <a:cubicBezTo>
                      <a:pt x="80" y="17"/>
                      <a:pt x="80" y="17"/>
                      <a:pt x="80" y="17"/>
                    </a:cubicBezTo>
                    <a:cubicBezTo>
                      <a:pt x="88" y="17"/>
                      <a:pt x="88" y="17"/>
                      <a:pt x="88" y="17"/>
                    </a:cubicBezTo>
                    <a:cubicBezTo>
                      <a:pt x="88" y="15"/>
                      <a:pt x="88" y="12"/>
                      <a:pt x="88" y="9"/>
                    </a:cubicBezTo>
                    <a:cubicBezTo>
                      <a:pt x="88" y="6"/>
                      <a:pt x="88" y="3"/>
                      <a:pt x="88" y="0"/>
                    </a:cubicBezTo>
                    <a:cubicBezTo>
                      <a:pt x="10" y="0"/>
                      <a:pt x="10" y="0"/>
                      <a:pt x="10" y="0"/>
                    </a:cubicBezTo>
                    <a:lnTo>
                      <a:pt x="0"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50" name="Freeform 434"/>
              <p:cNvSpPr>
                <a:spLocks/>
              </p:cNvSpPr>
              <p:nvPr/>
            </p:nvSpPr>
            <p:spPr bwMode="auto">
              <a:xfrm>
                <a:off x="7648576" y="5408613"/>
                <a:ext cx="369888" cy="79375"/>
              </a:xfrm>
              <a:custGeom>
                <a:avLst/>
                <a:gdLst>
                  <a:gd name="T0" fmla="*/ 11 w 116"/>
                  <a:gd name="T1" fmla="*/ 0 h 25"/>
                  <a:gd name="T2" fmla="*/ 8 w 116"/>
                  <a:gd name="T3" fmla="*/ 5 h 25"/>
                  <a:gd name="T4" fmla="*/ 102 w 116"/>
                  <a:gd name="T5" fmla="*/ 5 h 25"/>
                  <a:gd name="T6" fmla="*/ 102 w 116"/>
                  <a:gd name="T7" fmla="*/ 17 h 25"/>
                  <a:gd name="T8" fmla="*/ 1 w 116"/>
                  <a:gd name="T9" fmla="*/ 17 h 25"/>
                  <a:gd name="T10" fmla="*/ 0 w 116"/>
                  <a:gd name="T11" fmla="*/ 17 h 25"/>
                  <a:gd name="T12" fmla="*/ 8 w 116"/>
                  <a:gd name="T13" fmla="*/ 25 h 25"/>
                  <a:gd name="T14" fmla="*/ 100 w 116"/>
                  <a:gd name="T15" fmla="*/ 25 h 25"/>
                  <a:gd name="T16" fmla="*/ 116 w 116"/>
                  <a:gd name="T17" fmla="*/ 9 h 25"/>
                  <a:gd name="T18" fmla="*/ 102 w 116"/>
                  <a:gd name="T19" fmla="*/ 0 h 25"/>
                  <a:gd name="T20" fmla="*/ 11 w 116"/>
                  <a:gd name="T21"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25">
                    <a:moveTo>
                      <a:pt x="11" y="0"/>
                    </a:moveTo>
                    <a:cubicBezTo>
                      <a:pt x="8" y="5"/>
                      <a:pt x="8" y="5"/>
                      <a:pt x="8" y="5"/>
                    </a:cubicBezTo>
                    <a:cubicBezTo>
                      <a:pt x="102" y="5"/>
                      <a:pt x="102" y="5"/>
                      <a:pt x="102" y="5"/>
                    </a:cubicBezTo>
                    <a:cubicBezTo>
                      <a:pt x="102" y="17"/>
                      <a:pt x="102" y="17"/>
                      <a:pt x="102" y="17"/>
                    </a:cubicBezTo>
                    <a:cubicBezTo>
                      <a:pt x="1" y="17"/>
                      <a:pt x="1" y="17"/>
                      <a:pt x="1" y="17"/>
                    </a:cubicBezTo>
                    <a:cubicBezTo>
                      <a:pt x="0" y="17"/>
                      <a:pt x="0" y="17"/>
                      <a:pt x="0" y="17"/>
                    </a:cubicBezTo>
                    <a:cubicBezTo>
                      <a:pt x="1" y="22"/>
                      <a:pt x="2" y="25"/>
                      <a:pt x="8" y="25"/>
                    </a:cubicBezTo>
                    <a:cubicBezTo>
                      <a:pt x="100" y="25"/>
                      <a:pt x="100" y="25"/>
                      <a:pt x="100" y="25"/>
                    </a:cubicBezTo>
                    <a:cubicBezTo>
                      <a:pt x="109" y="25"/>
                      <a:pt x="116" y="18"/>
                      <a:pt x="116" y="9"/>
                    </a:cubicBezTo>
                    <a:cubicBezTo>
                      <a:pt x="116" y="0"/>
                      <a:pt x="116" y="0"/>
                      <a:pt x="102" y="0"/>
                    </a:cubicBezTo>
                    <a:lnTo>
                      <a:pt x="11" y="0"/>
                    </a:lnTo>
                    <a:close/>
                  </a:path>
                </a:pathLst>
              </a:custGeom>
              <a:solidFill>
                <a:srgbClr val="6E6F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51" name="Freeform 435"/>
              <p:cNvSpPr>
                <a:spLocks/>
              </p:cNvSpPr>
              <p:nvPr/>
            </p:nvSpPr>
            <p:spPr bwMode="auto">
              <a:xfrm>
                <a:off x="7651751" y="5424488"/>
                <a:ext cx="322263" cy="38100"/>
              </a:xfrm>
              <a:custGeom>
                <a:avLst/>
                <a:gdLst>
                  <a:gd name="T0" fmla="*/ 203 w 203"/>
                  <a:gd name="T1" fmla="*/ 0 h 24"/>
                  <a:gd name="T2" fmla="*/ 14 w 203"/>
                  <a:gd name="T3" fmla="*/ 0 h 24"/>
                  <a:gd name="T4" fmla="*/ 0 w 203"/>
                  <a:gd name="T5" fmla="*/ 24 h 24"/>
                  <a:gd name="T6" fmla="*/ 203 w 203"/>
                  <a:gd name="T7" fmla="*/ 24 h 24"/>
                  <a:gd name="T8" fmla="*/ 203 w 203"/>
                  <a:gd name="T9" fmla="*/ 0 h 24"/>
                </a:gdLst>
                <a:ahLst/>
                <a:cxnLst>
                  <a:cxn ang="0">
                    <a:pos x="T0" y="T1"/>
                  </a:cxn>
                  <a:cxn ang="0">
                    <a:pos x="T2" y="T3"/>
                  </a:cxn>
                  <a:cxn ang="0">
                    <a:pos x="T4" y="T5"/>
                  </a:cxn>
                  <a:cxn ang="0">
                    <a:pos x="T6" y="T7"/>
                  </a:cxn>
                  <a:cxn ang="0">
                    <a:pos x="T8" y="T9"/>
                  </a:cxn>
                </a:cxnLst>
                <a:rect l="0" t="0" r="r" b="b"/>
                <a:pathLst>
                  <a:path w="203" h="24">
                    <a:moveTo>
                      <a:pt x="203" y="0"/>
                    </a:moveTo>
                    <a:lnTo>
                      <a:pt x="14" y="0"/>
                    </a:lnTo>
                    <a:lnTo>
                      <a:pt x="0" y="24"/>
                    </a:lnTo>
                    <a:lnTo>
                      <a:pt x="203" y="24"/>
                    </a:lnTo>
                    <a:lnTo>
                      <a:pt x="20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52" name="Freeform 436"/>
              <p:cNvSpPr>
                <a:spLocks/>
              </p:cNvSpPr>
              <p:nvPr/>
            </p:nvSpPr>
            <p:spPr bwMode="auto">
              <a:xfrm>
                <a:off x="7916863" y="5341938"/>
                <a:ext cx="34925" cy="53975"/>
              </a:xfrm>
              <a:custGeom>
                <a:avLst/>
                <a:gdLst>
                  <a:gd name="T0" fmla="*/ 10 w 22"/>
                  <a:gd name="T1" fmla="*/ 28 h 34"/>
                  <a:gd name="T2" fmla="*/ 22 w 22"/>
                  <a:gd name="T3" fmla="*/ 34 h 34"/>
                  <a:gd name="T4" fmla="*/ 22 w 22"/>
                  <a:gd name="T5" fmla="*/ 28 h 34"/>
                  <a:gd name="T6" fmla="*/ 22 w 22"/>
                  <a:gd name="T7" fmla="*/ 0 h 34"/>
                  <a:gd name="T8" fmla="*/ 0 w 22"/>
                  <a:gd name="T9" fmla="*/ 0 h 34"/>
                  <a:gd name="T10" fmla="*/ 0 w 22"/>
                  <a:gd name="T11" fmla="*/ 28 h 34"/>
                  <a:gd name="T12" fmla="*/ 0 w 22"/>
                  <a:gd name="T13" fmla="*/ 34 h 34"/>
                  <a:gd name="T14" fmla="*/ 10 w 22"/>
                  <a:gd name="T15" fmla="*/ 28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34">
                    <a:moveTo>
                      <a:pt x="10" y="28"/>
                    </a:moveTo>
                    <a:lnTo>
                      <a:pt x="22" y="34"/>
                    </a:lnTo>
                    <a:lnTo>
                      <a:pt x="22" y="28"/>
                    </a:lnTo>
                    <a:lnTo>
                      <a:pt x="22" y="0"/>
                    </a:lnTo>
                    <a:lnTo>
                      <a:pt x="0" y="0"/>
                    </a:lnTo>
                    <a:lnTo>
                      <a:pt x="0" y="28"/>
                    </a:lnTo>
                    <a:lnTo>
                      <a:pt x="0" y="34"/>
                    </a:lnTo>
                    <a:lnTo>
                      <a:pt x="10" y="28"/>
                    </a:lnTo>
                    <a:close/>
                  </a:path>
                </a:pathLst>
              </a:custGeom>
              <a:solidFill>
                <a:srgbClr val="6E6F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53" name="Freeform 437"/>
              <p:cNvSpPr>
                <a:spLocks noEditPoints="1"/>
              </p:cNvSpPr>
              <p:nvPr/>
            </p:nvSpPr>
            <p:spPr bwMode="auto">
              <a:xfrm>
                <a:off x="7210426" y="4986338"/>
                <a:ext cx="552450" cy="476250"/>
              </a:xfrm>
              <a:custGeom>
                <a:avLst/>
                <a:gdLst>
                  <a:gd name="T0" fmla="*/ 105 w 173"/>
                  <a:gd name="T1" fmla="*/ 0 h 149"/>
                  <a:gd name="T2" fmla="*/ 77 w 173"/>
                  <a:gd name="T3" fmla="*/ 149 h 149"/>
                  <a:gd name="T4" fmla="*/ 138 w 173"/>
                  <a:gd name="T5" fmla="*/ 94 h 149"/>
                  <a:gd name="T6" fmla="*/ 138 w 173"/>
                  <a:gd name="T7" fmla="*/ 101 h 149"/>
                  <a:gd name="T8" fmla="*/ 119 w 173"/>
                  <a:gd name="T9" fmla="*/ 107 h 149"/>
                  <a:gd name="T10" fmla="*/ 127 w 173"/>
                  <a:gd name="T11" fmla="*/ 98 h 149"/>
                  <a:gd name="T12" fmla="*/ 134 w 173"/>
                  <a:gd name="T13" fmla="*/ 90 h 149"/>
                  <a:gd name="T14" fmla="*/ 106 w 173"/>
                  <a:gd name="T15" fmla="*/ 81 h 149"/>
                  <a:gd name="T16" fmla="*/ 120 w 173"/>
                  <a:gd name="T17" fmla="*/ 73 h 149"/>
                  <a:gd name="T18" fmla="*/ 134 w 173"/>
                  <a:gd name="T19" fmla="*/ 86 h 149"/>
                  <a:gd name="T20" fmla="*/ 110 w 173"/>
                  <a:gd name="T21" fmla="*/ 91 h 149"/>
                  <a:gd name="T22" fmla="*/ 106 w 173"/>
                  <a:gd name="T23" fmla="*/ 87 h 149"/>
                  <a:gd name="T24" fmla="*/ 120 w 173"/>
                  <a:gd name="T25" fmla="*/ 97 h 149"/>
                  <a:gd name="T26" fmla="*/ 124 w 173"/>
                  <a:gd name="T27" fmla="*/ 98 h 149"/>
                  <a:gd name="T28" fmla="*/ 113 w 173"/>
                  <a:gd name="T29" fmla="*/ 101 h 149"/>
                  <a:gd name="T30" fmla="*/ 103 w 173"/>
                  <a:gd name="T31" fmla="*/ 98 h 149"/>
                  <a:gd name="T32" fmla="*/ 100 w 173"/>
                  <a:gd name="T33" fmla="*/ 96 h 149"/>
                  <a:gd name="T34" fmla="*/ 99 w 173"/>
                  <a:gd name="T35" fmla="*/ 94 h 149"/>
                  <a:gd name="T36" fmla="*/ 98 w 173"/>
                  <a:gd name="T37" fmla="*/ 91 h 149"/>
                  <a:gd name="T38" fmla="*/ 99 w 173"/>
                  <a:gd name="T39" fmla="*/ 88 h 149"/>
                  <a:gd name="T40" fmla="*/ 101 w 173"/>
                  <a:gd name="T41" fmla="*/ 85 h 149"/>
                  <a:gd name="T42" fmla="*/ 51 w 173"/>
                  <a:gd name="T43" fmla="*/ 128 h 149"/>
                  <a:gd name="T44" fmla="*/ 44 w 173"/>
                  <a:gd name="T45" fmla="*/ 122 h 149"/>
                  <a:gd name="T46" fmla="*/ 95 w 173"/>
                  <a:gd name="T47" fmla="*/ 25 h 149"/>
                  <a:gd name="T48" fmla="*/ 95 w 173"/>
                  <a:gd name="T49" fmla="*/ 41 h 149"/>
                  <a:gd name="T50" fmla="*/ 92 w 173"/>
                  <a:gd name="T51" fmla="*/ 49 h 149"/>
                  <a:gd name="T52" fmla="*/ 103 w 173"/>
                  <a:gd name="T53" fmla="*/ 78 h 149"/>
                  <a:gd name="T54" fmla="*/ 96 w 173"/>
                  <a:gd name="T55" fmla="*/ 85 h 149"/>
                  <a:gd name="T56" fmla="*/ 94 w 173"/>
                  <a:gd name="T57" fmla="*/ 90 h 149"/>
                  <a:gd name="T58" fmla="*/ 95 w 173"/>
                  <a:gd name="T59" fmla="*/ 98 h 149"/>
                  <a:gd name="T60" fmla="*/ 95 w 173"/>
                  <a:gd name="T61" fmla="*/ 104 h 149"/>
                  <a:gd name="T62" fmla="*/ 94 w 173"/>
                  <a:gd name="T63" fmla="*/ 106 h 149"/>
                  <a:gd name="T64" fmla="*/ 91 w 173"/>
                  <a:gd name="T65" fmla="*/ 102 h 149"/>
                  <a:gd name="T66" fmla="*/ 81 w 173"/>
                  <a:gd name="T67" fmla="*/ 112 h 149"/>
                  <a:gd name="T68" fmla="*/ 87 w 173"/>
                  <a:gd name="T69" fmla="*/ 120 h 149"/>
                  <a:gd name="T70" fmla="*/ 93 w 173"/>
                  <a:gd name="T71" fmla="*/ 119 h 149"/>
                  <a:gd name="T72" fmla="*/ 95 w 173"/>
                  <a:gd name="T73" fmla="*/ 125 h 149"/>
                  <a:gd name="T74" fmla="*/ 51 w 173"/>
                  <a:gd name="T75" fmla="*/ 128 h 149"/>
                  <a:gd name="T76" fmla="*/ 90 w 173"/>
                  <a:gd name="T77" fmla="*/ 116 h 149"/>
                  <a:gd name="T78" fmla="*/ 85 w 173"/>
                  <a:gd name="T79" fmla="*/ 112 h 149"/>
                  <a:gd name="T80" fmla="*/ 88 w 173"/>
                  <a:gd name="T81" fmla="*/ 103 h 149"/>
                  <a:gd name="T82" fmla="*/ 128 w 173"/>
                  <a:gd name="T83" fmla="*/ 120 h 149"/>
                  <a:gd name="T84" fmla="*/ 114 w 173"/>
                  <a:gd name="T85" fmla="*/ 128 h 149"/>
                  <a:gd name="T86" fmla="*/ 103 w 173"/>
                  <a:gd name="T87" fmla="*/ 124 h 149"/>
                  <a:gd name="T88" fmla="*/ 125 w 173"/>
                  <a:gd name="T89" fmla="*/ 119 h 149"/>
                  <a:gd name="T90" fmla="*/ 128 w 173"/>
                  <a:gd name="T91" fmla="*/ 117 h 149"/>
                  <a:gd name="T92" fmla="*/ 117 w 173"/>
                  <a:gd name="T93" fmla="*/ 116 h 149"/>
                  <a:gd name="T94" fmla="*/ 103 w 173"/>
                  <a:gd name="T95" fmla="*/ 108 h 149"/>
                  <a:gd name="T96" fmla="*/ 103 w 173"/>
                  <a:gd name="T97" fmla="*/ 112 h 149"/>
                  <a:gd name="T98" fmla="*/ 117 w 173"/>
                  <a:gd name="T99" fmla="*/ 119 h 149"/>
                  <a:gd name="T100" fmla="*/ 111 w 173"/>
                  <a:gd name="T101" fmla="*/ 122 h 149"/>
                  <a:gd name="T102" fmla="*/ 97 w 173"/>
                  <a:gd name="T103" fmla="*/ 114 h 149"/>
                  <a:gd name="T104" fmla="*/ 98 w 173"/>
                  <a:gd name="T105" fmla="*/ 108 h 149"/>
                  <a:gd name="T106" fmla="*/ 103 w 173"/>
                  <a:gd name="T107" fmla="*/ 103 h 149"/>
                  <a:gd name="T108" fmla="*/ 110 w 173"/>
                  <a:gd name="T109" fmla="*/ 105 h 149"/>
                  <a:gd name="T110" fmla="*/ 128 w 173"/>
                  <a:gd name="T111"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49">
                    <a:moveTo>
                      <a:pt x="173" y="75"/>
                    </a:moveTo>
                    <a:cubicBezTo>
                      <a:pt x="164" y="60"/>
                      <a:pt x="164" y="60"/>
                      <a:pt x="164" y="60"/>
                    </a:cubicBezTo>
                    <a:cubicBezTo>
                      <a:pt x="162" y="58"/>
                      <a:pt x="147" y="50"/>
                      <a:pt x="131" y="34"/>
                    </a:cubicBezTo>
                    <a:cubicBezTo>
                      <a:pt x="113" y="16"/>
                      <a:pt x="105" y="0"/>
                      <a:pt x="105" y="0"/>
                    </a:cubicBezTo>
                    <a:cubicBezTo>
                      <a:pt x="43" y="0"/>
                      <a:pt x="43" y="0"/>
                      <a:pt x="43" y="0"/>
                    </a:cubicBezTo>
                    <a:cubicBezTo>
                      <a:pt x="0" y="75"/>
                      <a:pt x="0" y="75"/>
                      <a:pt x="0" y="75"/>
                    </a:cubicBezTo>
                    <a:cubicBezTo>
                      <a:pt x="43" y="149"/>
                      <a:pt x="43" y="149"/>
                      <a:pt x="43" y="149"/>
                    </a:cubicBezTo>
                    <a:cubicBezTo>
                      <a:pt x="77" y="149"/>
                      <a:pt x="77" y="149"/>
                      <a:pt x="77" y="149"/>
                    </a:cubicBezTo>
                    <a:cubicBezTo>
                      <a:pt x="96" y="149"/>
                      <a:pt x="96" y="149"/>
                      <a:pt x="96" y="149"/>
                    </a:cubicBezTo>
                    <a:cubicBezTo>
                      <a:pt x="130" y="149"/>
                      <a:pt x="130" y="149"/>
                      <a:pt x="130" y="149"/>
                    </a:cubicBezTo>
                    <a:lnTo>
                      <a:pt x="173" y="75"/>
                    </a:lnTo>
                    <a:close/>
                    <a:moveTo>
                      <a:pt x="138" y="94"/>
                    </a:moveTo>
                    <a:cubicBezTo>
                      <a:pt x="138" y="95"/>
                      <a:pt x="139" y="96"/>
                      <a:pt x="139" y="97"/>
                    </a:cubicBezTo>
                    <a:cubicBezTo>
                      <a:pt x="139" y="97"/>
                      <a:pt x="139" y="97"/>
                      <a:pt x="139" y="98"/>
                    </a:cubicBezTo>
                    <a:cubicBezTo>
                      <a:pt x="139" y="99"/>
                      <a:pt x="139" y="99"/>
                      <a:pt x="139" y="100"/>
                    </a:cubicBezTo>
                    <a:cubicBezTo>
                      <a:pt x="139" y="100"/>
                      <a:pt x="138" y="100"/>
                      <a:pt x="138" y="101"/>
                    </a:cubicBezTo>
                    <a:cubicBezTo>
                      <a:pt x="138" y="102"/>
                      <a:pt x="137" y="104"/>
                      <a:pt x="135" y="105"/>
                    </a:cubicBezTo>
                    <a:cubicBezTo>
                      <a:pt x="135" y="105"/>
                      <a:pt x="134" y="105"/>
                      <a:pt x="134" y="106"/>
                    </a:cubicBezTo>
                    <a:cubicBezTo>
                      <a:pt x="131" y="107"/>
                      <a:pt x="128" y="108"/>
                      <a:pt x="124" y="108"/>
                    </a:cubicBezTo>
                    <a:cubicBezTo>
                      <a:pt x="122" y="108"/>
                      <a:pt x="121" y="108"/>
                      <a:pt x="119" y="107"/>
                    </a:cubicBezTo>
                    <a:cubicBezTo>
                      <a:pt x="117" y="107"/>
                      <a:pt x="115" y="106"/>
                      <a:pt x="114" y="105"/>
                    </a:cubicBezTo>
                    <a:cubicBezTo>
                      <a:pt x="113" y="105"/>
                      <a:pt x="113" y="105"/>
                      <a:pt x="113" y="104"/>
                    </a:cubicBezTo>
                    <a:cubicBezTo>
                      <a:pt x="113" y="104"/>
                      <a:pt x="113" y="104"/>
                      <a:pt x="113" y="104"/>
                    </a:cubicBezTo>
                    <a:cubicBezTo>
                      <a:pt x="120" y="104"/>
                      <a:pt x="125" y="101"/>
                      <a:pt x="127" y="98"/>
                    </a:cubicBezTo>
                    <a:cubicBezTo>
                      <a:pt x="127" y="97"/>
                      <a:pt x="127" y="97"/>
                      <a:pt x="127" y="97"/>
                    </a:cubicBezTo>
                    <a:cubicBezTo>
                      <a:pt x="127" y="96"/>
                      <a:pt x="127" y="96"/>
                      <a:pt x="127" y="96"/>
                    </a:cubicBezTo>
                    <a:cubicBezTo>
                      <a:pt x="131" y="95"/>
                      <a:pt x="133" y="93"/>
                      <a:pt x="134" y="91"/>
                    </a:cubicBezTo>
                    <a:cubicBezTo>
                      <a:pt x="134" y="90"/>
                      <a:pt x="134" y="90"/>
                      <a:pt x="134" y="90"/>
                    </a:cubicBezTo>
                    <a:cubicBezTo>
                      <a:pt x="135" y="91"/>
                      <a:pt x="136" y="91"/>
                      <a:pt x="137" y="92"/>
                    </a:cubicBezTo>
                    <a:cubicBezTo>
                      <a:pt x="137" y="93"/>
                      <a:pt x="138" y="93"/>
                      <a:pt x="138" y="94"/>
                    </a:cubicBezTo>
                    <a:close/>
                    <a:moveTo>
                      <a:pt x="105" y="82"/>
                    </a:moveTo>
                    <a:cubicBezTo>
                      <a:pt x="106" y="82"/>
                      <a:pt x="106" y="81"/>
                      <a:pt x="106" y="81"/>
                    </a:cubicBezTo>
                    <a:cubicBezTo>
                      <a:pt x="106" y="81"/>
                      <a:pt x="106" y="80"/>
                      <a:pt x="107" y="80"/>
                    </a:cubicBezTo>
                    <a:cubicBezTo>
                      <a:pt x="109" y="76"/>
                      <a:pt x="114" y="73"/>
                      <a:pt x="120" y="73"/>
                    </a:cubicBezTo>
                    <a:cubicBezTo>
                      <a:pt x="120" y="73"/>
                      <a:pt x="120" y="73"/>
                      <a:pt x="120" y="73"/>
                    </a:cubicBezTo>
                    <a:cubicBezTo>
                      <a:pt x="120" y="73"/>
                      <a:pt x="120" y="73"/>
                      <a:pt x="120" y="73"/>
                    </a:cubicBezTo>
                    <a:cubicBezTo>
                      <a:pt x="126" y="73"/>
                      <a:pt x="132" y="76"/>
                      <a:pt x="134" y="80"/>
                    </a:cubicBezTo>
                    <a:cubicBezTo>
                      <a:pt x="134" y="81"/>
                      <a:pt x="135" y="81"/>
                      <a:pt x="135" y="82"/>
                    </a:cubicBezTo>
                    <a:cubicBezTo>
                      <a:pt x="135" y="83"/>
                      <a:pt x="135" y="83"/>
                      <a:pt x="135" y="84"/>
                    </a:cubicBezTo>
                    <a:cubicBezTo>
                      <a:pt x="135" y="84"/>
                      <a:pt x="135" y="85"/>
                      <a:pt x="134" y="86"/>
                    </a:cubicBezTo>
                    <a:cubicBezTo>
                      <a:pt x="134" y="88"/>
                      <a:pt x="133" y="89"/>
                      <a:pt x="131" y="91"/>
                    </a:cubicBezTo>
                    <a:cubicBezTo>
                      <a:pt x="128" y="93"/>
                      <a:pt x="124" y="94"/>
                      <a:pt x="120" y="94"/>
                    </a:cubicBezTo>
                    <a:cubicBezTo>
                      <a:pt x="119" y="94"/>
                      <a:pt x="118" y="94"/>
                      <a:pt x="117" y="94"/>
                    </a:cubicBezTo>
                    <a:cubicBezTo>
                      <a:pt x="114" y="93"/>
                      <a:pt x="112" y="92"/>
                      <a:pt x="110" y="91"/>
                    </a:cubicBezTo>
                    <a:cubicBezTo>
                      <a:pt x="108" y="89"/>
                      <a:pt x="106" y="88"/>
                      <a:pt x="106" y="86"/>
                    </a:cubicBezTo>
                    <a:cubicBezTo>
                      <a:pt x="106" y="85"/>
                      <a:pt x="106" y="84"/>
                      <a:pt x="106" y="84"/>
                    </a:cubicBezTo>
                    <a:cubicBezTo>
                      <a:pt x="106" y="84"/>
                      <a:pt x="106" y="85"/>
                      <a:pt x="106" y="85"/>
                    </a:cubicBezTo>
                    <a:cubicBezTo>
                      <a:pt x="106" y="86"/>
                      <a:pt x="106" y="87"/>
                      <a:pt x="106" y="87"/>
                    </a:cubicBezTo>
                    <a:cubicBezTo>
                      <a:pt x="106" y="88"/>
                      <a:pt x="106" y="89"/>
                      <a:pt x="106" y="89"/>
                    </a:cubicBezTo>
                    <a:cubicBezTo>
                      <a:pt x="106" y="90"/>
                      <a:pt x="106" y="90"/>
                      <a:pt x="106" y="91"/>
                    </a:cubicBezTo>
                    <a:cubicBezTo>
                      <a:pt x="108" y="94"/>
                      <a:pt x="112" y="96"/>
                      <a:pt x="118" y="97"/>
                    </a:cubicBezTo>
                    <a:cubicBezTo>
                      <a:pt x="119" y="97"/>
                      <a:pt x="119" y="97"/>
                      <a:pt x="120" y="97"/>
                    </a:cubicBezTo>
                    <a:cubicBezTo>
                      <a:pt x="122" y="97"/>
                      <a:pt x="123" y="97"/>
                      <a:pt x="125" y="97"/>
                    </a:cubicBezTo>
                    <a:cubicBezTo>
                      <a:pt x="125" y="97"/>
                      <a:pt x="125" y="97"/>
                      <a:pt x="125" y="97"/>
                    </a:cubicBezTo>
                    <a:cubicBezTo>
                      <a:pt x="125" y="97"/>
                      <a:pt x="125" y="97"/>
                      <a:pt x="125" y="97"/>
                    </a:cubicBezTo>
                    <a:cubicBezTo>
                      <a:pt x="124" y="97"/>
                      <a:pt x="124" y="97"/>
                      <a:pt x="124" y="98"/>
                    </a:cubicBezTo>
                    <a:cubicBezTo>
                      <a:pt x="121" y="100"/>
                      <a:pt x="117" y="101"/>
                      <a:pt x="113" y="101"/>
                    </a:cubicBezTo>
                    <a:cubicBezTo>
                      <a:pt x="113" y="101"/>
                      <a:pt x="113" y="101"/>
                      <a:pt x="113" y="101"/>
                    </a:cubicBezTo>
                    <a:cubicBezTo>
                      <a:pt x="113" y="101"/>
                      <a:pt x="113" y="101"/>
                      <a:pt x="113" y="101"/>
                    </a:cubicBezTo>
                    <a:cubicBezTo>
                      <a:pt x="113" y="101"/>
                      <a:pt x="113" y="101"/>
                      <a:pt x="113" y="101"/>
                    </a:cubicBezTo>
                    <a:cubicBezTo>
                      <a:pt x="112" y="101"/>
                      <a:pt x="111" y="101"/>
                      <a:pt x="110" y="101"/>
                    </a:cubicBezTo>
                    <a:cubicBezTo>
                      <a:pt x="109" y="101"/>
                      <a:pt x="109" y="100"/>
                      <a:pt x="108" y="100"/>
                    </a:cubicBezTo>
                    <a:cubicBezTo>
                      <a:pt x="108" y="100"/>
                      <a:pt x="108" y="100"/>
                      <a:pt x="107" y="100"/>
                    </a:cubicBezTo>
                    <a:cubicBezTo>
                      <a:pt x="106" y="100"/>
                      <a:pt x="104" y="99"/>
                      <a:pt x="103" y="98"/>
                    </a:cubicBezTo>
                    <a:cubicBezTo>
                      <a:pt x="103" y="98"/>
                      <a:pt x="102" y="98"/>
                      <a:pt x="102" y="98"/>
                    </a:cubicBezTo>
                    <a:cubicBezTo>
                      <a:pt x="102" y="97"/>
                      <a:pt x="102" y="97"/>
                      <a:pt x="101" y="97"/>
                    </a:cubicBezTo>
                    <a:cubicBezTo>
                      <a:pt x="101" y="97"/>
                      <a:pt x="101" y="96"/>
                      <a:pt x="101" y="96"/>
                    </a:cubicBezTo>
                    <a:cubicBezTo>
                      <a:pt x="101" y="96"/>
                      <a:pt x="100" y="96"/>
                      <a:pt x="100" y="96"/>
                    </a:cubicBezTo>
                    <a:cubicBezTo>
                      <a:pt x="100" y="95"/>
                      <a:pt x="100" y="95"/>
                      <a:pt x="100" y="95"/>
                    </a:cubicBezTo>
                    <a:cubicBezTo>
                      <a:pt x="100" y="95"/>
                      <a:pt x="100" y="95"/>
                      <a:pt x="100" y="95"/>
                    </a:cubicBezTo>
                    <a:cubicBezTo>
                      <a:pt x="99" y="94"/>
                      <a:pt x="99" y="94"/>
                      <a:pt x="99" y="94"/>
                    </a:cubicBezTo>
                    <a:cubicBezTo>
                      <a:pt x="99" y="94"/>
                      <a:pt x="99" y="94"/>
                      <a:pt x="99" y="94"/>
                    </a:cubicBezTo>
                    <a:cubicBezTo>
                      <a:pt x="99" y="93"/>
                      <a:pt x="99" y="93"/>
                      <a:pt x="99" y="93"/>
                    </a:cubicBezTo>
                    <a:cubicBezTo>
                      <a:pt x="99" y="92"/>
                      <a:pt x="98" y="91"/>
                      <a:pt x="98" y="91"/>
                    </a:cubicBezTo>
                    <a:cubicBezTo>
                      <a:pt x="98" y="91"/>
                      <a:pt x="98" y="91"/>
                      <a:pt x="98" y="91"/>
                    </a:cubicBezTo>
                    <a:cubicBezTo>
                      <a:pt x="98" y="91"/>
                      <a:pt x="98" y="91"/>
                      <a:pt x="98" y="91"/>
                    </a:cubicBezTo>
                    <a:cubicBezTo>
                      <a:pt x="98" y="91"/>
                      <a:pt x="98" y="91"/>
                      <a:pt x="98" y="91"/>
                    </a:cubicBezTo>
                    <a:cubicBezTo>
                      <a:pt x="98" y="90"/>
                      <a:pt x="98" y="90"/>
                      <a:pt x="99" y="89"/>
                    </a:cubicBezTo>
                    <a:cubicBezTo>
                      <a:pt x="99" y="89"/>
                      <a:pt x="99" y="89"/>
                      <a:pt x="99" y="88"/>
                    </a:cubicBezTo>
                    <a:cubicBezTo>
                      <a:pt x="99" y="88"/>
                      <a:pt x="99" y="88"/>
                      <a:pt x="99" y="88"/>
                    </a:cubicBezTo>
                    <a:cubicBezTo>
                      <a:pt x="99" y="88"/>
                      <a:pt x="99" y="88"/>
                      <a:pt x="99" y="88"/>
                    </a:cubicBezTo>
                    <a:cubicBezTo>
                      <a:pt x="99" y="87"/>
                      <a:pt x="99" y="87"/>
                      <a:pt x="99" y="87"/>
                    </a:cubicBezTo>
                    <a:cubicBezTo>
                      <a:pt x="100" y="86"/>
                      <a:pt x="100" y="86"/>
                      <a:pt x="100" y="86"/>
                    </a:cubicBezTo>
                    <a:cubicBezTo>
                      <a:pt x="100" y="85"/>
                      <a:pt x="101" y="85"/>
                      <a:pt x="101" y="85"/>
                    </a:cubicBezTo>
                    <a:cubicBezTo>
                      <a:pt x="101" y="85"/>
                      <a:pt x="101" y="85"/>
                      <a:pt x="101" y="85"/>
                    </a:cubicBezTo>
                    <a:cubicBezTo>
                      <a:pt x="102" y="84"/>
                      <a:pt x="103" y="83"/>
                      <a:pt x="104" y="82"/>
                    </a:cubicBezTo>
                    <a:cubicBezTo>
                      <a:pt x="105" y="82"/>
                      <a:pt x="105" y="82"/>
                      <a:pt x="105" y="82"/>
                    </a:cubicBezTo>
                    <a:close/>
                    <a:moveTo>
                      <a:pt x="51" y="128"/>
                    </a:moveTo>
                    <a:cubicBezTo>
                      <a:pt x="51" y="125"/>
                      <a:pt x="51" y="125"/>
                      <a:pt x="51" y="125"/>
                    </a:cubicBezTo>
                    <a:cubicBezTo>
                      <a:pt x="47" y="125"/>
                      <a:pt x="47" y="125"/>
                      <a:pt x="47" y="125"/>
                    </a:cubicBezTo>
                    <a:cubicBezTo>
                      <a:pt x="47" y="122"/>
                      <a:pt x="47" y="122"/>
                      <a:pt x="47" y="122"/>
                    </a:cubicBezTo>
                    <a:cubicBezTo>
                      <a:pt x="44" y="122"/>
                      <a:pt x="44" y="122"/>
                      <a:pt x="44" y="122"/>
                    </a:cubicBezTo>
                    <a:cubicBezTo>
                      <a:pt x="44" y="119"/>
                      <a:pt x="44" y="119"/>
                      <a:pt x="44" y="119"/>
                    </a:cubicBezTo>
                    <a:cubicBezTo>
                      <a:pt x="44" y="25"/>
                      <a:pt x="44" y="25"/>
                      <a:pt x="44" y="25"/>
                    </a:cubicBezTo>
                    <a:cubicBezTo>
                      <a:pt x="92" y="25"/>
                      <a:pt x="92" y="25"/>
                      <a:pt x="92" y="25"/>
                    </a:cubicBezTo>
                    <a:cubicBezTo>
                      <a:pt x="95" y="25"/>
                      <a:pt x="95" y="25"/>
                      <a:pt x="95" y="25"/>
                    </a:cubicBezTo>
                    <a:cubicBezTo>
                      <a:pt x="95" y="28"/>
                      <a:pt x="95" y="28"/>
                      <a:pt x="95" y="28"/>
                    </a:cubicBezTo>
                    <a:cubicBezTo>
                      <a:pt x="99" y="28"/>
                      <a:pt x="99" y="28"/>
                      <a:pt x="99" y="28"/>
                    </a:cubicBezTo>
                    <a:cubicBezTo>
                      <a:pt x="99" y="45"/>
                      <a:pt x="99" y="45"/>
                      <a:pt x="99" y="45"/>
                    </a:cubicBezTo>
                    <a:cubicBezTo>
                      <a:pt x="95" y="41"/>
                      <a:pt x="95" y="41"/>
                      <a:pt x="95" y="41"/>
                    </a:cubicBezTo>
                    <a:cubicBezTo>
                      <a:pt x="92" y="37"/>
                      <a:pt x="92" y="37"/>
                      <a:pt x="92" y="37"/>
                    </a:cubicBezTo>
                    <a:cubicBezTo>
                      <a:pt x="86" y="31"/>
                      <a:pt x="86" y="31"/>
                      <a:pt x="86" y="31"/>
                    </a:cubicBezTo>
                    <a:cubicBezTo>
                      <a:pt x="86" y="49"/>
                      <a:pt x="86" y="49"/>
                      <a:pt x="86" y="49"/>
                    </a:cubicBezTo>
                    <a:cubicBezTo>
                      <a:pt x="92" y="49"/>
                      <a:pt x="92" y="49"/>
                      <a:pt x="92" y="49"/>
                    </a:cubicBezTo>
                    <a:cubicBezTo>
                      <a:pt x="95" y="49"/>
                      <a:pt x="95" y="49"/>
                      <a:pt x="95" y="49"/>
                    </a:cubicBezTo>
                    <a:cubicBezTo>
                      <a:pt x="99" y="49"/>
                      <a:pt x="99" y="49"/>
                      <a:pt x="99" y="49"/>
                    </a:cubicBezTo>
                    <a:cubicBezTo>
                      <a:pt x="103" y="49"/>
                      <a:pt x="103" y="49"/>
                      <a:pt x="103" y="49"/>
                    </a:cubicBezTo>
                    <a:cubicBezTo>
                      <a:pt x="103" y="78"/>
                      <a:pt x="103" y="78"/>
                      <a:pt x="103" y="78"/>
                    </a:cubicBezTo>
                    <a:cubicBezTo>
                      <a:pt x="103" y="78"/>
                      <a:pt x="103" y="78"/>
                      <a:pt x="103" y="78"/>
                    </a:cubicBezTo>
                    <a:cubicBezTo>
                      <a:pt x="103" y="78"/>
                      <a:pt x="103" y="78"/>
                      <a:pt x="103" y="78"/>
                    </a:cubicBezTo>
                    <a:cubicBezTo>
                      <a:pt x="101" y="79"/>
                      <a:pt x="100" y="80"/>
                      <a:pt x="99" y="81"/>
                    </a:cubicBezTo>
                    <a:cubicBezTo>
                      <a:pt x="98" y="82"/>
                      <a:pt x="96" y="83"/>
                      <a:pt x="96" y="85"/>
                    </a:cubicBezTo>
                    <a:cubicBezTo>
                      <a:pt x="95" y="85"/>
                      <a:pt x="95" y="85"/>
                      <a:pt x="95" y="86"/>
                    </a:cubicBezTo>
                    <a:cubicBezTo>
                      <a:pt x="95" y="87"/>
                      <a:pt x="95" y="88"/>
                      <a:pt x="94" y="89"/>
                    </a:cubicBezTo>
                    <a:cubicBezTo>
                      <a:pt x="94" y="89"/>
                      <a:pt x="94" y="89"/>
                      <a:pt x="94" y="89"/>
                    </a:cubicBezTo>
                    <a:cubicBezTo>
                      <a:pt x="94" y="89"/>
                      <a:pt x="94" y="90"/>
                      <a:pt x="94" y="90"/>
                    </a:cubicBezTo>
                    <a:cubicBezTo>
                      <a:pt x="94" y="91"/>
                      <a:pt x="94" y="92"/>
                      <a:pt x="94" y="92"/>
                    </a:cubicBezTo>
                    <a:cubicBezTo>
                      <a:pt x="94" y="93"/>
                      <a:pt x="94" y="94"/>
                      <a:pt x="94" y="95"/>
                    </a:cubicBezTo>
                    <a:cubicBezTo>
                      <a:pt x="94" y="96"/>
                      <a:pt x="94" y="97"/>
                      <a:pt x="95" y="97"/>
                    </a:cubicBezTo>
                    <a:cubicBezTo>
                      <a:pt x="95" y="97"/>
                      <a:pt x="95" y="98"/>
                      <a:pt x="95" y="98"/>
                    </a:cubicBezTo>
                    <a:cubicBezTo>
                      <a:pt x="95" y="98"/>
                      <a:pt x="95" y="99"/>
                      <a:pt x="95" y="99"/>
                    </a:cubicBezTo>
                    <a:cubicBezTo>
                      <a:pt x="95" y="99"/>
                      <a:pt x="95" y="99"/>
                      <a:pt x="95" y="99"/>
                    </a:cubicBezTo>
                    <a:cubicBezTo>
                      <a:pt x="96" y="100"/>
                      <a:pt x="96" y="101"/>
                      <a:pt x="97" y="102"/>
                    </a:cubicBezTo>
                    <a:cubicBezTo>
                      <a:pt x="96" y="103"/>
                      <a:pt x="96" y="104"/>
                      <a:pt x="95" y="104"/>
                    </a:cubicBezTo>
                    <a:cubicBezTo>
                      <a:pt x="95" y="105"/>
                      <a:pt x="95" y="105"/>
                      <a:pt x="95" y="105"/>
                    </a:cubicBezTo>
                    <a:cubicBezTo>
                      <a:pt x="95" y="105"/>
                      <a:pt x="95" y="105"/>
                      <a:pt x="95" y="105"/>
                    </a:cubicBezTo>
                    <a:cubicBezTo>
                      <a:pt x="95" y="105"/>
                      <a:pt x="95" y="105"/>
                      <a:pt x="95" y="105"/>
                    </a:cubicBezTo>
                    <a:cubicBezTo>
                      <a:pt x="94" y="106"/>
                      <a:pt x="94" y="106"/>
                      <a:pt x="94" y="106"/>
                    </a:cubicBezTo>
                    <a:cubicBezTo>
                      <a:pt x="94" y="106"/>
                      <a:pt x="94" y="107"/>
                      <a:pt x="94" y="107"/>
                    </a:cubicBezTo>
                    <a:cubicBezTo>
                      <a:pt x="94" y="106"/>
                      <a:pt x="94" y="106"/>
                      <a:pt x="94" y="106"/>
                    </a:cubicBezTo>
                    <a:cubicBezTo>
                      <a:pt x="93" y="105"/>
                      <a:pt x="93" y="103"/>
                      <a:pt x="92" y="103"/>
                    </a:cubicBezTo>
                    <a:cubicBezTo>
                      <a:pt x="92" y="102"/>
                      <a:pt x="92" y="102"/>
                      <a:pt x="91" y="102"/>
                    </a:cubicBezTo>
                    <a:cubicBezTo>
                      <a:pt x="90" y="101"/>
                      <a:pt x="89" y="101"/>
                      <a:pt x="88" y="101"/>
                    </a:cubicBezTo>
                    <a:cubicBezTo>
                      <a:pt x="86" y="101"/>
                      <a:pt x="84" y="101"/>
                      <a:pt x="83" y="103"/>
                    </a:cubicBezTo>
                    <a:cubicBezTo>
                      <a:pt x="82" y="104"/>
                      <a:pt x="81" y="106"/>
                      <a:pt x="81" y="108"/>
                    </a:cubicBezTo>
                    <a:cubicBezTo>
                      <a:pt x="81" y="112"/>
                      <a:pt x="81" y="112"/>
                      <a:pt x="81" y="112"/>
                    </a:cubicBezTo>
                    <a:cubicBezTo>
                      <a:pt x="81" y="112"/>
                      <a:pt x="81" y="112"/>
                      <a:pt x="81" y="112"/>
                    </a:cubicBezTo>
                    <a:cubicBezTo>
                      <a:pt x="81" y="114"/>
                      <a:pt x="82" y="116"/>
                      <a:pt x="83" y="117"/>
                    </a:cubicBezTo>
                    <a:cubicBezTo>
                      <a:pt x="83" y="117"/>
                      <a:pt x="83" y="118"/>
                      <a:pt x="83" y="118"/>
                    </a:cubicBezTo>
                    <a:cubicBezTo>
                      <a:pt x="84" y="119"/>
                      <a:pt x="86" y="119"/>
                      <a:pt x="87" y="120"/>
                    </a:cubicBezTo>
                    <a:cubicBezTo>
                      <a:pt x="87" y="120"/>
                      <a:pt x="88" y="120"/>
                      <a:pt x="88" y="120"/>
                    </a:cubicBezTo>
                    <a:cubicBezTo>
                      <a:pt x="90" y="120"/>
                      <a:pt x="91" y="119"/>
                      <a:pt x="92" y="118"/>
                    </a:cubicBezTo>
                    <a:cubicBezTo>
                      <a:pt x="92" y="117"/>
                      <a:pt x="93" y="117"/>
                      <a:pt x="93" y="117"/>
                    </a:cubicBezTo>
                    <a:cubicBezTo>
                      <a:pt x="93" y="118"/>
                      <a:pt x="93" y="118"/>
                      <a:pt x="93" y="119"/>
                    </a:cubicBezTo>
                    <a:cubicBezTo>
                      <a:pt x="93" y="119"/>
                      <a:pt x="93" y="119"/>
                      <a:pt x="93" y="119"/>
                    </a:cubicBezTo>
                    <a:cubicBezTo>
                      <a:pt x="93" y="120"/>
                      <a:pt x="93" y="120"/>
                      <a:pt x="94" y="121"/>
                    </a:cubicBezTo>
                    <a:cubicBezTo>
                      <a:pt x="94" y="122"/>
                      <a:pt x="95" y="123"/>
                      <a:pt x="95" y="123"/>
                    </a:cubicBezTo>
                    <a:cubicBezTo>
                      <a:pt x="95" y="124"/>
                      <a:pt x="95" y="124"/>
                      <a:pt x="95" y="125"/>
                    </a:cubicBezTo>
                    <a:cubicBezTo>
                      <a:pt x="95" y="125"/>
                      <a:pt x="96" y="125"/>
                      <a:pt x="96" y="125"/>
                    </a:cubicBezTo>
                    <a:cubicBezTo>
                      <a:pt x="96" y="126"/>
                      <a:pt x="96" y="126"/>
                      <a:pt x="96" y="127"/>
                    </a:cubicBezTo>
                    <a:cubicBezTo>
                      <a:pt x="96" y="127"/>
                      <a:pt x="97" y="128"/>
                      <a:pt x="97" y="128"/>
                    </a:cubicBezTo>
                    <a:lnTo>
                      <a:pt x="51" y="128"/>
                    </a:lnTo>
                    <a:close/>
                    <a:moveTo>
                      <a:pt x="90" y="108"/>
                    </a:moveTo>
                    <a:cubicBezTo>
                      <a:pt x="90" y="110"/>
                      <a:pt x="90" y="110"/>
                      <a:pt x="90" y="110"/>
                    </a:cubicBezTo>
                    <a:cubicBezTo>
                      <a:pt x="90" y="112"/>
                      <a:pt x="90" y="112"/>
                      <a:pt x="90" y="112"/>
                    </a:cubicBezTo>
                    <a:cubicBezTo>
                      <a:pt x="90" y="114"/>
                      <a:pt x="90" y="115"/>
                      <a:pt x="90" y="116"/>
                    </a:cubicBezTo>
                    <a:cubicBezTo>
                      <a:pt x="89" y="116"/>
                      <a:pt x="89" y="117"/>
                      <a:pt x="88" y="117"/>
                    </a:cubicBezTo>
                    <a:cubicBezTo>
                      <a:pt x="87" y="117"/>
                      <a:pt x="86" y="116"/>
                      <a:pt x="86" y="116"/>
                    </a:cubicBezTo>
                    <a:cubicBezTo>
                      <a:pt x="86" y="115"/>
                      <a:pt x="85" y="115"/>
                      <a:pt x="85" y="115"/>
                    </a:cubicBezTo>
                    <a:cubicBezTo>
                      <a:pt x="85" y="114"/>
                      <a:pt x="85" y="113"/>
                      <a:pt x="85" y="112"/>
                    </a:cubicBezTo>
                    <a:cubicBezTo>
                      <a:pt x="85" y="108"/>
                      <a:pt x="85" y="108"/>
                      <a:pt x="85" y="108"/>
                    </a:cubicBezTo>
                    <a:cubicBezTo>
                      <a:pt x="85" y="108"/>
                      <a:pt x="85" y="108"/>
                      <a:pt x="85" y="108"/>
                    </a:cubicBezTo>
                    <a:cubicBezTo>
                      <a:pt x="85" y="106"/>
                      <a:pt x="85" y="105"/>
                      <a:pt x="86" y="105"/>
                    </a:cubicBezTo>
                    <a:cubicBezTo>
                      <a:pt x="86" y="104"/>
                      <a:pt x="87" y="103"/>
                      <a:pt x="88" y="103"/>
                    </a:cubicBezTo>
                    <a:cubicBezTo>
                      <a:pt x="88" y="103"/>
                      <a:pt x="89" y="104"/>
                      <a:pt x="89" y="104"/>
                    </a:cubicBezTo>
                    <a:cubicBezTo>
                      <a:pt x="89" y="104"/>
                      <a:pt x="89" y="104"/>
                      <a:pt x="90" y="105"/>
                    </a:cubicBezTo>
                    <a:cubicBezTo>
                      <a:pt x="90" y="105"/>
                      <a:pt x="90" y="106"/>
                      <a:pt x="90" y="108"/>
                    </a:cubicBezTo>
                    <a:close/>
                    <a:moveTo>
                      <a:pt x="128" y="120"/>
                    </a:moveTo>
                    <a:cubicBezTo>
                      <a:pt x="128" y="122"/>
                      <a:pt x="126" y="124"/>
                      <a:pt x="125" y="125"/>
                    </a:cubicBezTo>
                    <a:cubicBezTo>
                      <a:pt x="124" y="126"/>
                      <a:pt x="123" y="126"/>
                      <a:pt x="122" y="126"/>
                    </a:cubicBezTo>
                    <a:cubicBezTo>
                      <a:pt x="122" y="127"/>
                      <a:pt x="121" y="127"/>
                      <a:pt x="120" y="127"/>
                    </a:cubicBezTo>
                    <a:cubicBezTo>
                      <a:pt x="118" y="128"/>
                      <a:pt x="116" y="128"/>
                      <a:pt x="114" y="128"/>
                    </a:cubicBezTo>
                    <a:cubicBezTo>
                      <a:pt x="110" y="128"/>
                      <a:pt x="106" y="127"/>
                      <a:pt x="103" y="125"/>
                    </a:cubicBezTo>
                    <a:cubicBezTo>
                      <a:pt x="103" y="125"/>
                      <a:pt x="103" y="125"/>
                      <a:pt x="103" y="125"/>
                    </a:cubicBezTo>
                    <a:cubicBezTo>
                      <a:pt x="102" y="124"/>
                      <a:pt x="102" y="124"/>
                      <a:pt x="101" y="123"/>
                    </a:cubicBezTo>
                    <a:cubicBezTo>
                      <a:pt x="102" y="123"/>
                      <a:pt x="102" y="124"/>
                      <a:pt x="103" y="124"/>
                    </a:cubicBezTo>
                    <a:cubicBezTo>
                      <a:pt x="105" y="125"/>
                      <a:pt x="108" y="126"/>
                      <a:pt x="111" y="126"/>
                    </a:cubicBezTo>
                    <a:cubicBezTo>
                      <a:pt x="113" y="126"/>
                      <a:pt x="115" y="125"/>
                      <a:pt x="117" y="125"/>
                    </a:cubicBezTo>
                    <a:cubicBezTo>
                      <a:pt x="117" y="125"/>
                      <a:pt x="118" y="125"/>
                      <a:pt x="118" y="125"/>
                    </a:cubicBezTo>
                    <a:cubicBezTo>
                      <a:pt x="122" y="123"/>
                      <a:pt x="124" y="121"/>
                      <a:pt x="125" y="119"/>
                    </a:cubicBezTo>
                    <a:cubicBezTo>
                      <a:pt x="125" y="119"/>
                      <a:pt x="126" y="118"/>
                      <a:pt x="126" y="118"/>
                    </a:cubicBezTo>
                    <a:cubicBezTo>
                      <a:pt x="126" y="118"/>
                      <a:pt x="126" y="118"/>
                      <a:pt x="126" y="118"/>
                    </a:cubicBezTo>
                    <a:cubicBezTo>
                      <a:pt x="127" y="117"/>
                      <a:pt x="128" y="117"/>
                      <a:pt x="128" y="116"/>
                    </a:cubicBezTo>
                    <a:cubicBezTo>
                      <a:pt x="128" y="116"/>
                      <a:pt x="128" y="116"/>
                      <a:pt x="128" y="117"/>
                    </a:cubicBezTo>
                    <a:cubicBezTo>
                      <a:pt x="128" y="117"/>
                      <a:pt x="128" y="117"/>
                      <a:pt x="129" y="118"/>
                    </a:cubicBezTo>
                    <a:cubicBezTo>
                      <a:pt x="129" y="119"/>
                      <a:pt x="128" y="119"/>
                      <a:pt x="128" y="120"/>
                    </a:cubicBezTo>
                    <a:close/>
                    <a:moveTo>
                      <a:pt x="128" y="113"/>
                    </a:moveTo>
                    <a:cubicBezTo>
                      <a:pt x="125" y="115"/>
                      <a:pt x="121" y="116"/>
                      <a:pt x="117" y="116"/>
                    </a:cubicBezTo>
                    <a:cubicBezTo>
                      <a:pt x="117" y="116"/>
                      <a:pt x="116" y="116"/>
                      <a:pt x="116" y="116"/>
                    </a:cubicBezTo>
                    <a:cubicBezTo>
                      <a:pt x="112" y="116"/>
                      <a:pt x="109" y="115"/>
                      <a:pt x="106" y="113"/>
                    </a:cubicBezTo>
                    <a:cubicBezTo>
                      <a:pt x="105" y="112"/>
                      <a:pt x="103" y="110"/>
                      <a:pt x="103" y="108"/>
                    </a:cubicBezTo>
                    <a:cubicBezTo>
                      <a:pt x="103" y="108"/>
                      <a:pt x="103" y="108"/>
                      <a:pt x="103" y="108"/>
                    </a:cubicBezTo>
                    <a:cubicBezTo>
                      <a:pt x="103" y="107"/>
                      <a:pt x="102" y="107"/>
                      <a:pt x="102" y="106"/>
                    </a:cubicBezTo>
                    <a:cubicBezTo>
                      <a:pt x="102" y="106"/>
                      <a:pt x="102" y="107"/>
                      <a:pt x="102" y="107"/>
                    </a:cubicBezTo>
                    <a:cubicBezTo>
                      <a:pt x="102" y="108"/>
                      <a:pt x="102" y="109"/>
                      <a:pt x="102" y="110"/>
                    </a:cubicBezTo>
                    <a:cubicBezTo>
                      <a:pt x="103" y="111"/>
                      <a:pt x="103" y="111"/>
                      <a:pt x="103" y="112"/>
                    </a:cubicBezTo>
                    <a:cubicBezTo>
                      <a:pt x="103" y="112"/>
                      <a:pt x="103" y="112"/>
                      <a:pt x="103" y="112"/>
                    </a:cubicBezTo>
                    <a:cubicBezTo>
                      <a:pt x="103" y="112"/>
                      <a:pt x="103" y="113"/>
                      <a:pt x="103" y="113"/>
                    </a:cubicBezTo>
                    <a:cubicBezTo>
                      <a:pt x="105" y="117"/>
                      <a:pt x="110" y="119"/>
                      <a:pt x="116" y="119"/>
                    </a:cubicBezTo>
                    <a:cubicBezTo>
                      <a:pt x="117" y="119"/>
                      <a:pt x="117" y="119"/>
                      <a:pt x="117" y="119"/>
                    </a:cubicBezTo>
                    <a:cubicBezTo>
                      <a:pt x="119" y="119"/>
                      <a:pt x="121" y="119"/>
                      <a:pt x="122" y="119"/>
                    </a:cubicBezTo>
                    <a:cubicBezTo>
                      <a:pt x="122" y="119"/>
                      <a:pt x="122" y="119"/>
                      <a:pt x="122" y="119"/>
                    </a:cubicBezTo>
                    <a:cubicBezTo>
                      <a:pt x="121" y="120"/>
                      <a:pt x="119" y="121"/>
                      <a:pt x="117" y="122"/>
                    </a:cubicBezTo>
                    <a:cubicBezTo>
                      <a:pt x="115" y="122"/>
                      <a:pt x="113" y="122"/>
                      <a:pt x="111" y="122"/>
                    </a:cubicBezTo>
                    <a:cubicBezTo>
                      <a:pt x="111" y="122"/>
                      <a:pt x="111" y="122"/>
                      <a:pt x="111" y="122"/>
                    </a:cubicBezTo>
                    <a:cubicBezTo>
                      <a:pt x="108" y="122"/>
                      <a:pt x="105" y="122"/>
                      <a:pt x="103" y="120"/>
                    </a:cubicBezTo>
                    <a:cubicBezTo>
                      <a:pt x="102" y="120"/>
                      <a:pt x="101" y="120"/>
                      <a:pt x="101" y="119"/>
                    </a:cubicBezTo>
                    <a:cubicBezTo>
                      <a:pt x="99" y="118"/>
                      <a:pt x="98" y="116"/>
                      <a:pt x="97" y="114"/>
                    </a:cubicBezTo>
                    <a:cubicBezTo>
                      <a:pt x="97" y="113"/>
                      <a:pt x="97" y="113"/>
                      <a:pt x="97" y="112"/>
                    </a:cubicBezTo>
                    <a:cubicBezTo>
                      <a:pt x="97" y="112"/>
                      <a:pt x="97" y="111"/>
                      <a:pt x="97" y="111"/>
                    </a:cubicBezTo>
                    <a:cubicBezTo>
                      <a:pt x="97" y="110"/>
                      <a:pt x="97" y="110"/>
                      <a:pt x="97" y="110"/>
                    </a:cubicBezTo>
                    <a:cubicBezTo>
                      <a:pt x="97" y="109"/>
                      <a:pt x="97" y="109"/>
                      <a:pt x="98" y="108"/>
                    </a:cubicBezTo>
                    <a:cubicBezTo>
                      <a:pt x="98" y="108"/>
                      <a:pt x="98" y="108"/>
                      <a:pt x="98" y="108"/>
                    </a:cubicBezTo>
                    <a:cubicBezTo>
                      <a:pt x="98" y="107"/>
                      <a:pt x="99" y="107"/>
                      <a:pt x="99" y="106"/>
                    </a:cubicBezTo>
                    <a:cubicBezTo>
                      <a:pt x="100" y="105"/>
                      <a:pt x="101" y="104"/>
                      <a:pt x="103" y="103"/>
                    </a:cubicBezTo>
                    <a:cubicBezTo>
                      <a:pt x="103" y="103"/>
                      <a:pt x="103" y="103"/>
                      <a:pt x="103" y="103"/>
                    </a:cubicBezTo>
                    <a:cubicBezTo>
                      <a:pt x="103" y="103"/>
                      <a:pt x="103" y="103"/>
                      <a:pt x="103" y="102"/>
                    </a:cubicBezTo>
                    <a:cubicBezTo>
                      <a:pt x="103" y="102"/>
                      <a:pt x="103" y="102"/>
                      <a:pt x="103" y="102"/>
                    </a:cubicBezTo>
                    <a:cubicBezTo>
                      <a:pt x="105" y="103"/>
                      <a:pt x="108" y="104"/>
                      <a:pt x="110" y="104"/>
                    </a:cubicBezTo>
                    <a:cubicBezTo>
                      <a:pt x="110" y="104"/>
                      <a:pt x="110" y="105"/>
                      <a:pt x="110" y="105"/>
                    </a:cubicBezTo>
                    <a:cubicBezTo>
                      <a:pt x="112" y="107"/>
                      <a:pt x="114" y="109"/>
                      <a:pt x="117" y="110"/>
                    </a:cubicBezTo>
                    <a:cubicBezTo>
                      <a:pt x="119" y="111"/>
                      <a:pt x="122" y="111"/>
                      <a:pt x="124" y="111"/>
                    </a:cubicBezTo>
                    <a:cubicBezTo>
                      <a:pt x="126" y="111"/>
                      <a:pt x="128" y="111"/>
                      <a:pt x="130" y="111"/>
                    </a:cubicBezTo>
                    <a:cubicBezTo>
                      <a:pt x="129" y="112"/>
                      <a:pt x="129" y="112"/>
                      <a:pt x="128" y="113"/>
                    </a:cubicBezTo>
                    <a:close/>
                  </a:path>
                </a:pathLst>
              </a:custGeom>
              <a:solidFill>
                <a:srgbClr val="EEE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54" name="Rectangle 438"/>
              <p:cNvSpPr>
                <a:spLocks noChangeArrowheads="1"/>
              </p:cNvSpPr>
              <p:nvPr/>
            </p:nvSpPr>
            <p:spPr bwMode="auto">
              <a:xfrm>
                <a:off x="7456488" y="5462588"/>
                <a:ext cx="60325" cy="260350"/>
              </a:xfrm>
              <a:prstGeom prst="rect">
                <a:avLst/>
              </a:prstGeom>
              <a:solidFill>
                <a:srgbClr val="6E6F0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55" name="Freeform 439"/>
              <p:cNvSpPr>
                <a:spLocks/>
              </p:cNvSpPr>
              <p:nvPr/>
            </p:nvSpPr>
            <p:spPr bwMode="auto">
              <a:xfrm>
                <a:off x="7350126" y="5065713"/>
                <a:ext cx="163513" cy="311150"/>
              </a:xfrm>
              <a:custGeom>
                <a:avLst/>
                <a:gdLst>
                  <a:gd name="T0" fmla="*/ 7 w 103"/>
                  <a:gd name="T1" fmla="*/ 6 h 196"/>
                  <a:gd name="T2" fmla="*/ 97 w 103"/>
                  <a:gd name="T3" fmla="*/ 6 h 196"/>
                  <a:gd name="T4" fmla="*/ 103 w 103"/>
                  <a:gd name="T5" fmla="*/ 6 h 196"/>
                  <a:gd name="T6" fmla="*/ 103 w 103"/>
                  <a:gd name="T7" fmla="*/ 0 h 196"/>
                  <a:gd name="T8" fmla="*/ 97 w 103"/>
                  <a:gd name="T9" fmla="*/ 0 h 196"/>
                  <a:gd name="T10" fmla="*/ 0 w 103"/>
                  <a:gd name="T11" fmla="*/ 0 h 196"/>
                  <a:gd name="T12" fmla="*/ 0 w 103"/>
                  <a:gd name="T13" fmla="*/ 190 h 196"/>
                  <a:gd name="T14" fmla="*/ 0 w 103"/>
                  <a:gd name="T15" fmla="*/ 196 h 196"/>
                  <a:gd name="T16" fmla="*/ 7 w 103"/>
                  <a:gd name="T17" fmla="*/ 196 h 196"/>
                  <a:gd name="T18" fmla="*/ 7 w 103"/>
                  <a:gd name="T19" fmla="*/ 190 h 196"/>
                  <a:gd name="T20" fmla="*/ 7 w 103"/>
                  <a:gd name="T21" fmla="*/ 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3" h="196">
                    <a:moveTo>
                      <a:pt x="7" y="6"/>
                    </a:moveTo>
                    <a:lnTo>
                      <a:pt x="97" y="6"/>
                    </a:lnTo>
                    <a:lnTo>
                      <a:pt x="103" y="6"/>
                    </a:lnTo>
                    <a:lnTo>
                      <a:pt x="103" y="0"/>
                    </a:lnTo>
                    <a:lnTo>
                      <a:pt x="97" y="0"/>
                    </a:lnTo>
                    <a:lnTo>
                      <a:pt x="0" y="0"/>
                    </a:lnTo>
                    <a:lnTo>
                      <a:pt x="0" y="190"/>
                    </a:lnTo>
                    <a:lnTo>
                      <a:pt x="0" y="196"/>
                    </a:lnTo>
                    <a:lnTo>
                      <a:pt x="7" y="196"/>
                    </a:lnTo>
                    <a:lnTo>
                      <a:pt x="7" y="190"/>
                    </a:lnTo>
                    <a:lnTo>
                      <a:pt x="7" y="6"/>
                    </a:lnTo>
                    <a:close/>
                  </a:path>
                </a:pathLst>
              </a:custGeom>
              <a:solidFill>
                <a:srgbClr val="C5C1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57" name="Freeform 440"/>
              <p:cNvSpPr>
                <a:spLocks/>
              </p:cNvSpPr>
              <p:nvPr/>
            </p:nvSpPr>
            <p:spPr bwMode="auto">
              <a:xfrm>
                <a:off x="7361238" y="5075238"/>
                <a:ext cx="165100" cy="311150"/>
              </a:xfrm>
              <a:custGeom>
                <a:avLst/>
                <a:gdLst>
                  <a:gd name="T0" fmla="*/ 8 w 104"/>
                  <a:gd name="T1" fmla="*/ 184 h 196"/>
                  <a:gd name="T2" fmla="*/ 8 w 104"/>
                  <a:gd name="T3" fmla="*/ 6 h 196"/>
                  <a:gd name="T4" fmla="*/ 78 w 104"/>
                  <a:gd name="T5" fmla="*/ 6 h 196"/>
                  <a:gd name="T6" fmla="*/ 90 w 104"/>
                  <a:gd name="T7" fmla="*/ 18 h 196"/>
                  <a:gd name="T8" fmla="*/ 96 w 104"/>
                  <a:gd name="T9" fmla="*/ 26 h 196"/>
                  <a:gd name="T10" fmla="*/ 104 w 104"/>
                  <a:gd name="T11" fmla="*/ 35 h 196"/>
                  <a:gd name="T12" fmla="*/ 104 w 104"/>
                  <a:gd name="T13" fmla="*/ 0 h 196"/>
                  <a:gd name="T14" fmla="*/ 96 w 104"/>
                  <a:gd name="T15" fmla="*/ 0 h 196"/>
                  <a:gd name="T16" fmla="*/ 90 w 104"/>
                  <a:gd name="T17" fmla="*/ 0 h 196"/>
                  <a:gd name="T18" fmla="*/ 0 w 104"/>
                  <a:gd name="T19" fmla="*/ 0 h 196"/>
                  <a:gd name="T20" fmla="*/ 0 w 104"/>
                  <a:gd name="T21" fmla="*/ 184 h 196"/>
                  <a:gd name="T22" fmla="*/ 0 w 104"/>
                  <a:gd name="T23" fmla="*/ 190 h 196"/>
                  <a:gd name="T24" fmla="*/ 0 w 104"/>
                  <a:gd name="T25" fmla="*/ 196 h 196"/>
                  <a:gd name="T26" fmla="*/ 8 w 104"/>
                  <a:gd name="T27" fmla="*/ 196 h 196"/>
                  <a:gd name="T28" fmla="*/ 8 w 104"/>
                  <a:gd name="T29" fmla="*/ 190 h 196"/>
                  <a:gd name="T30" fmla="*/ 8 w 104"/>
                  <a:gd name="T31" fmla="*/ 184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 h="196">
                    <a:moveTo>
                      <a:pt x="8" y="184"/>
                    </a:moveTo>
                    <a:lnTo>
                      <a:pt x="8" y="6"/>
                    </a:lnTo>
                    <a:lnTo>
                      <a:pt x="78" y="6"/>
                    </a:lnTo>
                    <a:lnTo>
                      <a:pt x="90" y="18"/>
                    </a:lnTo>
                    <a:lnTo>
                      <a:pt x="96" y="26"/>
                    </a:lnTo>
                    <a:lnTo>
                      <a:pt x="104" y="35"/>
                    </a:lnTo>
                    <a:lnTo>
                      <a:pt x="104" y="0"/>
                    </a:lnTo>
                    <a:lnTo>
                      <a:pt x="96" y="0"/>
                    </a:lnTo>
                    <a:lnTo>
                      <a:pt x="90" y="0"/>
                    </a:lnTo>
                    <a:lnTo>
                      <a:pt x="0" y="0"/>
                    </a:lnTo>
                    <a:lnTo>
                      <a:pt x="0" y="184"/>
                    </a:lnTo>
                    <a:lnTo>
                      <a:pt x="0" y="190"/>
                    </a:lnTo>
                    <a:lnTo>
                      <a:pt x="0" y="196"/>
                    </a:lnTo>
                    <a:lnTo>
                      <a:pt x="8" y="196"/>
                    </a:lnTo>
                    <a:lnTo>
                      <a:pt x="8" y="190"/>
                    </a:lnTo>
                    <a:lnTo>
                      <a:pt x="8" y="184"/>
                    </a:lnTo>
                    <a:close/>
                  </a:path>
                </a:pathLst>
              </a:custGeom>
              <a:solidFill>
                <a:srgbClr val="6E6F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58" name="Freeform 441"/>
              <p:cNvSpPr>
                <a:spLocks/>
              </p:cNvSpPr>
              <p:nvPr/>
            </p:nvSpPr>
            <p:spPr bwMode="auto">
              <a:xfrm>
                <a:off x="7434263" y="5314951"/>
                <a:ext cx="15875" cy="46038"/>
              </a:xfrm>
              <a:custGeom>
                <a:avLst/>
                <a:gdLst>
                  <a:gd name="T0" fmla="*/ 3 w 5"/>
                  <a:gd name="T1" fmla="*/ 0 h 14"/>
                  <a:gd name="T2" fmla="*/ 1 w 5"/>
                  <a:gd name="T3" fmla="*/ 2 h 14"/>
                  <a:gd name="T4" fmla="*/ 0 w 5"/>
                  <a:gd name="T5" fmla="*/ 5 h 14"/>
                  <a:gd name="T6" fmla="*/ 0 w 5"/>
                  <a:gd name="T7" fmla="*/ 9 h 14"/>
                  <a:gd name="T8" fmla="*/ 1 w 5"/>
                  <a:gd name="T9" fmla="*/ 13 h 14"/>
                  <a:gd name="T10" fmla="*/ 3 w 5"/>
                  <a:gd name="T11" fmla="*/ 14 h 14"/>
                  <a:gd name="T12" fmla="*/ 5 w 5"/>
                  <a:gd name="T13" fmla="*/ 13 h 14"/>
                  <a:gd name="T14" fmla="*/ 5 w 5"/>
                  <a:gd name="T15" fmla="*/ 9 h 14"/>
                  <a:gd name="T16" fmla="*/ 5 w 5"/>
                  <a:gd name="T17" fmla="*/ 5 h 14"/>
                  <a:gd name="T18" fmla="*/ 5 w 5"/>
                  <a:gd name="T19" fmla="*/ 2 h 14"/>
                  <a:gd name="T20" fmla="*/ 3 w 5"/>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14">
                    <a:moveTo>
                      <a:pt x="3" y="0"/>
                    </a:moveTo>
                    <a:cubicBezTo>
                      <a:pt x="2" y="0"/>
                      <a:pt x="1" y="1"/>
                      <a:pt x="1" y="2"/>
                    </a:cubicBezTo>
                    <a:cubicBezTo>
                      <a:pt x="0" y="2"/>
                      <a:pt x="0" y="3"/>
                      <a:pt x="0" y="5"/>
                    </a:cubicBezTo>
                    <a:cubicBezTo>
                      <a:pt x="0" y="9"/>
                      <a:pt x="0" y="9"/>
                      <a:pt x="0" y="9"/>
                    </a:cubicBezTo>
                    <a:cubicBezTo>
                      <a:pt x="0" y="11"/>
                      <a:pt x="0" y="12"/>
                      <a:pt x="1" y="13"/>
                    </a:cubicBezTo>
                    <a:cubicBezTo>
                      <a:pt x="1" y="13"/>
                      <a:pt x="2" y="14"/>
                      <a:pt x="3" y="14"/>
                    </a:cubicBezTo>
                    <a:cubicBezTo>
                      <a:pt x="4" y="14"/>
                      <a:pt x="4" y="13"/>
                      <a:pt x="5" y="13"/>
                    </a:cubicBezTo>
                    <a:cubicBezTo>
                      <a:pt x="5" y="12"/>
                      <a:pt x="5" y="11"/>
                      <a:pt x="5" y="9"/>
                    </a:cubicBezTo>
                    <a:cubicBezTo>
                      <a:pt x="5" y="5"/>
                      <a:pt x="5" y="5"/>
                      <a:pt x="5" y="5"/>
                    </a:cubicBezTo>
                    <a:cubicBezTo>
                      <a:pt x="5" y="3"/>
                      <a:pt x="5" y="2"/>
                      <a:pt x="5" y="2"/>
                    </a:cubicBezTo>
                    <a:cubicBezTo>
                      <a:pt x="4" y="1"/>
                      <a:pt x="4" y="0"/>
                      <a:pt x="3" y="0"/>
                    </a:cubicBezTo>
                    <a:close/>
                  </a:path>
                </a:pathLst>
              </a:custGeom>
              <a:solidFill>
                <a:srgbClr val="C5C1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59" name="Freeform 442"/>
              <p:cNvSpPr>
                <a:spLocks/>
              </p:cNvSpPr>
              <p:nvPr/>
            </p:nvSpPr>
            <p:spPr bwMode="auto">
              <a:xfrm>
                <a:off x="7481888" y="5314951"/>
                <a:ext cx="15875" cy="46038"/>
              </a:xfrm>
              <a:custGeom>
                <a:avLst/>
                <a:gdLst>
                  <a:gd name="T0" fmla="*/ 3 w 5"/>
                  <a:gd name="T1" fmla="*/ 0 h 14"/>
                  <a:gd name="T2" fmla="*/ 1 w 5"/>
                  <a:gd name="T3" fmla="*/ 2 h 14"/>
                  <a:gd name="T4" fmla="*/ 0 w 5"/>
                  <a:gd name="T5" fmla="*/ 5 h 14"/>
                  <a:gd name="T6" fmla="*/ 0 w 5"/>
                  <a:gd name="T7" fmla="*/ 5 h 14"/>
                  <a:gd name="T8" fmla="*/ 0 w 5"/>
                  <a:gd name="T9" fmla="*/ 9 h 14"/>
                  <a:gd name="T10" fmla="*/ 0 w 5"/>
                  <a:gd name="T11" fmla="*/ 12 h 14"/>
                  <a:gd name="T12" fmla="*/ 1 w 5"/>
                  <a:gd name="T13" fmla="*/ 13 h 14"/>
                  <a:gd name="T14" fmla="*/ 3 w 5"/>
                  <a:gd name="T15" fmla="*/ 14 h 14"/>
                  <a:gd name="T16" fmla="*/ 5 w 5"/>
                  <a:gd name="T17" fmla="*/ 13 h 14"/>
                  <a:gd name="T18" fmla="*/ 5 w 5"/>
                  <a:gd name="T19" fmla="*/ 9 h 14"/>
                  <a:gd name="T20" fmla="*/ 5 w 5"/>
                  <a:gd name="T21" fmla="*/ 7 h 14"/>
                  <a:gd name="T22" fmla="*/ 5 w 5"/>
                  <a:gd name="T23" fmla="*/ 5 h 14"/>
                  <a:gd name="T24" fmla="*/ 5 w 5"/>
                  <a:gd name="T25" fmla="*/ 2 h 14"/>
                  <a:gd name="T26" fmla="*/ 4 w 5"/>
                  <a:gd name="T27" fmla="*/ 1 h 14"/>
                  <a:gd name="T28" fmla="*/ 3 w 5"/>
                  <a:gd name="T2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14">
                    <a:moveTo>
                      <a:pt x="3" y="0"/>
                    </a:moveTo>
                    <a:cubicBezTo>
                      <a:pt x="2" y="0"/>
                      <a:pt x="1" y="1"/>
                      <a:pt x="1" y="2"/>
                    </a:cubicBezTo>
                    <a:cubicBezTo>
                      <a:pt x="0" y="2"/>
                      <a:pt x="0" y="3"/>
                      <a:pt x="0" y="5"/>
                    </a:cubicBezTo>
                    <a:cubicBezTo>
                      <a:pt x="0" y="5"/>
                      <a:pt x="0" y="5"/>
                      <a:pt x="0" y="5"/>
                    </a:cubicBezTo>
                    <a:cubicBezTo>
                      <a:pt x="0" y="9"/>
                      <a:pt x="0" y="9"/>
                      <a:pt x="0" y="9"/>
                    </a:cubicBezTo>
                    <a:cubicBezTo>
                      <a:pt x="0" y="10"/>
                      <a:pt x="0" y="11"/>
                      <a:pt x="0" y="12"/>
                    </a:cubicBezTo>
                    <a:cubicBezTo>
                      <a:pt x="0" y="12"/>
                      <a:pt x="1" y="12"/>
                      <a:pt x="1" y="13"/>
                    </a:cubicBezTo>
                    <a:cubicBezTo>
                      <a:pt x="1" y="13"/>
                      <a:pt x="2" y="14"/>
                      <a:pt x="3" y="14"/>
                    </a:cubicBezTo>
                    <a:cubicBezTo>
                      <a:pt x="4" y="14"/>
                      <a:pt x="4" y="13"/>
                      <a:pt x="5" y="13"/>
                    </a:cubicBezTo>
                    <a:cubicBezTo>
                      <a:pt x="5" y="12"/>
                      <a:pt x="5" y="11"/>
                      <a:pt x="5" y="9"/>
                    </a:cubicBezTo>
                    <a:cubicBezTo>
                      <a:pt x="5" y="7"/>
                      <a:pt x="5" y="7"/>
                      <a:pt x="5" y="7"/>
                    </a:cubicBezTo>
                    <a:cubicBezTo>
                      <a:pt x="5" y="5"/>
                      <a:pt x="5" y="5"/>
                      <a:pt x="5" y="5"/>
                    </a:cubicBezTo>
                    <a:cubicBezTo>
                      <a:pt x="5" y="3"/>
                      <a:pt x="5" y="2"/>
                      <a:pt x="5" y="2"/>
                    </a:cubicBezTo>
                    <a:cubicBezTo>
                      <a:pt x="4" y="1"/>
                      <a:pt x="4" y="1"/>
                      <a:pt x="4" y="1"/>
                    </a:cubicBezTo>
                    <a:cubicBezTo>
                      <a:pt x="4" y="1"/>
                      <a:pt x="3" y="0"/>
                      <a:pt x="3" y="0"/>
                    </a:cubicBezTo>
                    <a:close/>
                  </a:path>
                </a:pathLst>
              </a:custGeom>
              <a:solidFill>
                <a:srgbClr val="C5C1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60" name="Freeform 443"/>
              <p:cNvSpPr>
                <a:spLocks noEditPoints="1"/>
              </p:cNvSpPr>
              <p:nvPr/>
            </p:nvSpPr>
            <p:spPr bwMode="auto">
              <a:xfrm>
                <a:off x="7373938" y="5084763"/>
                <a:ext cx="165100" cy="311150"/>
              </a:xfrm>
              <a:custGeom>
                <a:avLst/>
                <a:gdLst>
                  <a:gd name="T0" fmla="*/ 44 w 52"/>
                  <a:gd name="T1" fmla="*/ 94 h 97"/>
                  <a:gd name="T2" fmla="*/ 43 w 52"/>
                  <a:gd name="T3" fmla="*/ 90 h 97"/>
                  <a:gd name="T4" fmla="*/ 42 w 52"/>
                  <a:gd name="T5" fmla="*/ 88 h 97"/>
                  <a:gd name="T6" fmla="*/ 41 w 52"/>
                  <a:gd name="T7" fmla="*/ 87 h 97"/>
                  <a:gd name="T8" fmla="*/ 36 w 52"/>
                  <a:gd name="T9" fmla="*/ 89 h 97"/>
                  <a:gd name="T10" fmla="*/ 32 w 52"/>
                  <a:gd name="T11" fmla="*/ 86 h 97"/>
                  <a:gd name="T12" fmla="*/ 30 w 52"/>
                  <a:gd name="T13" fmla="*/ 81 h 97"/>
                  <a:gd name="T14" fmla="*/ 32 w 52"/>
                  <a:gd name="T15" fmla="*/ 72 h 97"/>
                  <a:gd name="T16" fmla="*/ 40 w 52"/>
                  <a:gd name="T17" fmla="*/ 71 h 97"/>
                  <a:gd name="T18" fmla="*/ 43 w 52"/>
                  <a:gd name="T19" fmla="*/ 75 h 97"/>
                  <a:gd name="T20" fmla="*/ 43 w 52"/>
                  <a:gd name="T21" fmla="*/ 75 h 97"/>
                  <a:gd name="T22" fmla="*/ 44 w 52"/>
                  <a:gd name="T23" fmla="*/ 74 h 97"/>
                  <a:gd name="T24" fmla="*/ 44 w 52"/>
                  <a:gd name="T25" fmla="*/ 73 h 97"/>
                  <a:gd name="T26" fmla="*/ 44 w 52"/>
                  <a:gd name="T27" fmla="*/ 68 h 97"/>
                  <a:gd name="T28" fmla="*/ 44 w 52"/>
                  <a:gd name="T29" fmla="*/ 67 h 97"/>
                  <a:gd name="T30" fmla="*/ 43 w 52"/>
                  <a:gd name="T31" fmla="*/ 64 h 97"/>
                  <a:gd name="T32" fmla="*/ 43 w 52"/>
                  <a:gd name="T33" fmla="*/ 59 h 97"/>
                  <a:gd name="T34" fmla="*/ 43 w 52"/>
                  <a:gd name="T35" fmla="*/ 58 h 97"/>
                  <a:gd name="T36" fmla="*/ 45 w 52"/>
                  <a:gd name="T37" fmla="*/ 54 h 97"/>
                  <a:gd name="T38" fmla="*/ 52 w 52"/>
                  <a:gd name="T39" fmla="*/ 47 h 97"/>
                  <a:gd name="T40" fmla="*/ 52 w 52"/>
                  <a:gd name="T41" fmla="*/ 47 h 97"/>
                  <a:gd name="T42" fmla="*/ 48 w 52"/>
                  <a:gd name="T43" fmla="*/ 18 h 97"/>
                  <a:gd name="T44" fmla="*/ 41 w 52"/>
                  <a:gd name="T45" fmla="*/ 18 h 97"/>
                  <a:gd name="T46" fmla="*/ 35 w 52"/>
                  <a:gd name="T47" fmla="*/ 0 h 97"/>
                  <a:gd name="T48" fmla="*/ 0 w 52"/>
                  <a:gd name="T49" fmla="*/ 88 h 97"/>
                  <a:gd name="T50" fmla="*/ 0 w 52"/>
                  <a:gd name="T51" fmla="*/ 94 h 97"/>
                  <a:gd name="T52" fmla="*/ 46 w 52"/>
                  <a:gd name="T53" fmla="*/ 97 h 97"/>
                  <a:gd name="T54" fmla="*/ 45 w 52"/>
                  <a:gd name="T55" fmla="*/ 94 h 97"/>
                  <a:gd name="T56" fmla="*/ 12 w 52"/>
                  <a:gd name="T57" fmla="*/ 88 h 97"/>
                  <a:gd name="T58" fmla="*/ 9 w 52"/>
                  <a:gd name="T59" fmla="*/ 88 h 97"/>
                  <a:gd name="T60" fmla="*/ 5 w 52"/>
                  <a:gd name="T61" fmla="*/ 73 h 97"/>
                  <a:gd name="T62" fmla="*/ 12 w 52"/>
                  <a:gd name="T63" fmla="*/ 70 h 97"/>
                  <a:gd name="T64" fmla="*/ 28 w 52"/>
                  <a:gd name="T65" fmla="*/ 81 h 97"/>
                  <a:gd name="T66" fmla="*/ 26 w 52"/>
                  <a:gd name="T67" fmla="*/ 87 h 97"/>
                  <a:gd name="T68" fmla="*/ 19 w 52"/>
                  <a:gd name="T69" fmla="*/ 88 h 97"/>
                  <a:gd name="T70" fmla="*/ 16 w 52"/>
                  <a:gd name="T71" fmla="*/ 81 h 97"/>
                  <a:gd name="T72" fmla="*/ 17 w 52"/>
                  <a:gd name="T73" fmla="*/ 72 h 97"/>
                  <a:gd name="T74" fmla="*/ 26 w 52"/>
                  <a:gd name="T75" fmla="*/ 72 h 97"/>
                  <a:gd name="T76" fmla="*/ 28 w 52"/>
                  <a:gd name="T7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97">
                    <a:moveTo>
                      <a:pt x="45" y="94"/>
                    </a:moveTo>
                    <a:cubicBezTo>
                      <a:pt x="45" y="94"/>
                      <a:pt x="44" y="94"/>
                      <a:pt x="44" y="94"/>
                    </a:cubicBezTo>
                    <a:cubicBezTo>
                      <a:pt x="44" y="93"/>
                      <a:pt x="44" y="93"/>
                      <a:pt x="44" y="92"/>
                    </a:cubicBezTo>
                    <a:cubicBezTo>
                      <a:pt x="44" y="92"/>
                      <a:pt x="43" y="91"/>
                      <a:pt x="43" y="90"/>
                    </a:cubicBezTo>
                    <a:cubicBezTo>
                      <a:pt x="42" y="89"/>
                      <a:pt x="42" y="89"/>
                      <a:pt x="42" y="88"/>
                    </a:cubicBezTo>
                    <a:cubicBezTo>
                      <a:pt x="42" y="88"/>
                      <a:pt x="42" y="88"/>
                      <a:pt x="42" y="88"/>
                    </a:cubicBezTo>
                    <a:cubicBezTo>
                      <a:pt x="42" y="87"/>
                      <a:pt x="42" y="87"/>
                      <a:pt x="42" y="86"/>
                    </a:cubicBezTo>
                    <a:cubicBezTo>
                      <a:pt x="42" y="86"/>
                      <a:pt x="41" y="86"/>
                      <a:pt x="41" y="87"/>
                    </a:cubicBezTo>
                    <a:cubicBezTo>
                      <a:pt x="40" y="88"/>
                      <a:pt x="39" y="89"/>
                      <a:pt x="37" y="89"/>
                    </a:cubicBezTo>
                    <a:cubicBezTo>
                      <a:pt x="37" y="89"/>
                      <a:pt x="36" y="89"/>
                      <a:pt x="36" y="89"/>
                    </a:cubicBezTo>
                    <a:cubicBezTo>
                      <a:pt x="35" y="88"/>
                      <a:pt x="33" y="88"/>
                      <a:pt x="32" y="87"/>
                    </a:cubicBezTo>
                    <a:cubicBezTo>
                      <a:pt x="32" y="87"/>
                      <a:pt x="32" y="86"/>
                      <a:pt x="32" y="86"/>
                    </a:cubicBezTo>
                    <a:cubicBezTo>
                      <a:pt x="31" y="85"/>
                      <a:pt x="30" y="83"/>
                      <a:pt x="30" y="81"/>
                    </a:cubicBezTo>
                    <a:cubicBezTo>
                      <a:pt x="30" y="81"/>
                      <a:pt x="30" y="81"/>
                      <a:pt x="30" y="81"/>
                    </a:cubicBezTo>
                    <a:cubicBezTo>
                      <a:pt x="30" y="77"/>
                      <a:pt x="30" y="77"/>
                      <a:pt x="30" y="77"/>
                    </a:cubicBezTo>
                    <a:cubicBezTo>
                      <a:pt x="30" y="75"/>
                      <a:pt x="31" y="73"/>
                      <a:pt x="32" y="72"/>
                    </a:cubicBezTo>
                    <a:cubicBezTo>
                      <a:pt x="33" y="70"/>
                      <a:pt x="35" y="70"/>
                      <a:pt x="37" y="70"/>
                    </a:cubicBezTo>
                    <a:cubicBezTo>
                      <a:pt x="38" y="70"/>
                      <a:pt x="39" y="70"/>
                      <a:pt x="40" y="71"/>
                    </a:cubicBezTo>
                    <a:cubicBezTo>
                      <a:pt x="41" y="71"/>
                      <a:pt x="41" y="71"/>
                      <a:pt x="41" y="72"/>
                    </a:cubicBezTo>
                    <a:cubicBezTo>
                      <a:pt x="42" y="72"/>
                      <a:pt x="42" y="74"/>
                      <a:pt x="43" y="75"/>
                    </a:cubicBezTo>
                    <a:cubicBezTo>
                      <a:pt x="43" y="75"/>
                      <a:pt x="43" y="75"/>
                      <a:pt x="43" y="76"/>
                    </a:cubicBezTo>
                    <a:cubicBezTo>
                      <a:pt x="43" y="76"/>
                      <a:pt x="43" y="75"/>
                      <a:pt x="43" y="75"/>
                    </a:cubicBezTo>
                    <a:cubicBezTo>
                      <a:pt x="43" y="75"/>
                      <a:pt x="43" y="75"/>
                      <a:pt x="44" y="74"/>
                    </a:cubicBezTo>
                    <a:cubicBezTo>
                      <a:pt x="44" y="74"/>
                      <a:pt x="44" y="74"/>
                      <a:pt x="44" y="74"/>
                    </a:cubicBezTo>
                    <a:cubicBezTo>
                      <a:pt x="44" y="74"/>
                      <a:pt x="44" y="74"/>
                      <a:pt x="44" y="74"/>
                    </a:cubicBezTo>
                    <a:cubicBezTo>
                      <a:pt x="44" y="74"/>
                      <a:pt x="44" y="74"/>
                      <a:pt x="44" y="73"/>
                    </a:cubicBezTo>
                    <a:cubicBezTo>
                      <a:pt x="45" y="73"/>
                      <a:pt x="45" y="72"/>
                      <a:pt x="46" y="71"/>
                    </a:cubicBezTo>
                    <a:cubicBezTo>
                      <a:pt x="45" y="70"/>
                      <a:pt x="45" y="69"/>
                      <a:pt x="44" y="68"/>
                    </a:cubicBezTo>
                    <a:cubicBezTo>
                      <a:pt x="44" y="68"/>
                      <a:pt x="44" y="68"/>
                      <a:pt x="44" y="68"/>
                    </a:cubicBezTo>
                    <a:cubicBezTo>
                      <a:pt x="44" y="68"/>
                      <a:pt x="44" y="67"/>
                      <a:pt x="44" y="67"/>
                    </a:cubicBezTo>
                    <a:cubicBezTo>
                      <a:pt x="44" y="67"/>
                      <a:pt x="44" y="66"/>
                      <a:pt x="44" y="66"/>
                    </a:cubicBezTo>
                    <a:cubicBezTo>
                      <a:pt x="43" y="66"/>
                      <a:pt x="43" y="65"/>
                      <a:pt x="43" y="64"/>
                    </a:cubicBezTo>
                    <a:cubicBezTo>
                      <a:pt x="43" y="63"/>
                      <a:pt x="43" y="62"/>
                      <a:pt x="43" y="61"/>
                    </a:cubicBezTo>
                    <a:cubicBezTo>
                      <a:pt x="43" y="61"/>
                      <a:pt x="43" y="60"/>
                      <a:pt x="43" y="59"/>
                    </a:cubicBezTo>
                    <a:cubicBezTo>
                      <a:pt x="43" y="59"/>
                      <a:pt x="43" y="58"/>
                      <a:pt x="43" y="58"/>
                    </a:cubicBezTo>
                    <a:cubicBezTo>
                      <a:pt x="43" y="58"/>
                      <a:pt x="43" y="58"/>
                      <a:pt x="43" y="58"/>
                    </a:cubicBezTo>
                    <a:cubicBezTo>
                      <a:pt x="44" y="57"/>
                      <a:pt x="44" y="56"/>
                      <a:pt x="44" y="55"/>
                    </a:cubicBezTo>
                    <a:cubicBezTo>
                      <a:pt x="44" y="54"/>
                      <a:pt x="44" y="54"/>
                      <a:pt x="45" y="54"/>
                    </a:cubicBezTo>
                    <a:cubicBezTo>
                      <a:pt x="45" y="52"/>
                      <a:pt x="47" y="51"/>
                      <a:pt x="48" y="50"/>
                    </a:cubicBezTo>
                    <a:cubicBezTo>
                      <a:pt x="49" y="49"/>
                      <a:pt x="50" y="48"/>
                      <a:pt x="52" y="47"/>
                    </a:cubicBezTo>
                    <a:cubicBezTo>
                      <a:pt x="52" y="47"/>
                      <a:pt x="52" y="47"/>
                      <a:pt x="52" y="47"/>
                    </a:cubicBezTo>
                    <a:cubicBezTo>
                      <a:pt x="52" y="47"/>
                      <a:pt x="52" y="47"/>
                      <a:pt x="52" y="47"/>
                    </a:cubicBezTo>
                    <a:cubicBezTo>
                      <a:pt x="52" y="18"/>
                      <a:pt x="52" y="18"/>
                      <a:pt x="52" y="18"/>
                    </a:cubicBezTo>
                    <a:cubicBezTo>
                      <a:pt x="48" y="18"/>
                      <a:pt x="48" y="18"/>
                      <a:pt x="48" y="18"/>
                    </a:cubicBezTo>
                    <a:cubicBezTo>
                      <a:pt x="44" y="18"/>
                      <a:pt x="44" y="18"/>
                      <a:pt x="44" y="18"/>
                    </a:cubicBezTo>
                    <a:cubicBezTo>
                      <a:pt x="41" y="18"/>
                      <a:pt x="41" y="18"/>
                      <a:pt x="41" y="18"/>
                    </a:cubicBezTo>
                    <a:cubicBezTo>
                      <a:pt x="35" y="18"/>
                      <a:pt x="35" y="18"/>
                      <a:pt x="35" y="18"/>
                    </a:cubicBezTo>
                    <a:cubicBezTo>
                      <a:pt x="35" y="0"/>
                      <a:pt x="35" y="0"/>
                      <a:pt x="35" y="0"/>
                    </a:cubicBezTo>
                    <a:cubicBezTo>
                      <a:pt x="0" y="0"/>
                      <a:pt x="0" y="0"/>
                      <a:pt x="0" y="0"/>
                    </a:cubicBezTo>
                    <a:cubicBezTo>
                      <a:pt x="0" y="88"/>
                      <a:pt x="0" y="88"/>
                      <a:pt x="0" y="88"/>
                    </a:cubicBezTo>
                    <a:cubicBezTo>
                      <a:pt x="0" y="91"/>
                      <a:pt x="0" y="91"/>
                      <a:pt x="0" y="91"/>
                    </a:cubicBezTo>
                    <a:cubicBezTo>
                      <a:pt x="0" y="94"/>
                      <a:pt x="0" y="94"/>
                      <a:pt x="0" y="94"/>
                    </a:cubicBezTo>
                    <a:cubicBezTo>
                      <a:pt x="0" y="97"/>
                      <a:pt x="0" y="97"/>
                      <a:pt x="0" y="97"/>
                    </a:cubicBezTo>
                    <a:cubicBezTo>
                      <a:pt x="46" y="97"/>
                      <a:pt x="46" y="97"/>
                      <a:pt x="46" y="97"/>
                    </a:cubicBezTo>
                    <a:cubicBezTo>
                      <a:pt x="46" y="97"/>
                      <a:pt x="45" y="96"/>
                      <a:pt x="45" y="96"/>
                    </a:cubicBezTo>
                    <a:cubicBezTo>
                      <a:pt x="45" y="95"/>
                      <a:pt x="45" y="95"/>
                      <a:pt x="45" y="94"/>
                    </a:cubicBezTo>
                    <a:close/>
                    <a:moveTo>
                      <a:pt x="12" y="88"/>
                    </a:moveTo>
                    <a:cubicBezTo>
                      <a:pt x="12" y="88"/>
                      <a:pt x="12" y="88"/>
                      <a:pt x="12" y="88"/>
                    </a:cubicBezTo>
                    <a:cubicBezTo>
                      <a:pt x="9" y="88"/>
                      <a:pt x="9" y="88"/>
                      <a:pt x="9" y="88"/>
                    </a:cubicBezTo>
                    <a:cubicBezTo>
                      <a:pt x="9" y="88"/>
                      <a:pt x="9" y="88"/>
                      <a:pt x="9" y="88"/>
                    </a:cubicBezTo>
                    <a:cubicBezTo>
                      <a:pt x="9" y="73"/>
                      <a:pt x="9" y="73"/>
                      <a:pt x="9" y="73"/>
                    </a:cubicBezTo>
                    <a:cubicBezTo>
                      <a:pt x="5" y="73"/>
                      <a:pt x="5" y="73"/>
                      <a:pt x="5" y="73"/>
                    </a:cubicBezTo>
                    <a:cubicBezTo>
                      <a:pt x="5" y="71"/>
                      <a:pt x="5" y="71"/>
                      <a:pt x="5" y="71"/>
                    </a:cubicBezTo>
                    <a:cubicBezTo>
                      <a:pt x="12" y="70"/>
                      <a:pt x="12" y="70"/>
                      <a:pt x="12" y="70"/>
                    </a:cubicBezTo>
                    <a:lnTo>
                      <a:pt x="12" y="88"/>
                    </a:lnTo>
                    <a:close/>
                    <a:moveTo>
                      <a:pt x="28" y="81"/>
                    </a:moveTo>
                    <a:cubicBezTo>
                      <a:pt x="28" y="82"/>
                      <a:pt x="28" y="83"/>
                      <a:pt x="28" y="83"/>
                    </a:cubicBezTo>
                    <a:cubicBezTo>
                      <a:pt x="28" y="85"/>
                      <a:pt x="27" y="86"/>
                      <a:pt x="26" y="87"/>
                    </a:cubicBezTo>
                    <a:cubicBezTo>
                      <a:pt x="25" y="88"/>
                      <a:pt x="24" y="89"/>
                      <a:pt x="22" y="89"/>
                    </a:cubicBezTo>
                    <a:cubicBezTo>
                      <a:pt x="21" y="89"/>
                      <a:pt x="19" y="88"/>
                      <a:pt x="19" y="88"/>
                    </a:cubicBezTo>
                    <a:cubicBezTo>
                      <a:pt x="18" y="87"/>
                      <a:pt x="18" y="87"/>
                      <a:pt x="17" y="87"/>
                    </a:cubicBezTo>
                    <a:cubicBezTo>
                      <a:pt x="16" y="85"/>
                      <a:pt x="16" y="84"/>
                      <a:pt x="16" y="81"/>
                    </a:cubicBezTo>
                    <a:cubicBezTo>
                      <a:pt x="16" y="77"/>
                      <a:pt x="16" y="77"/>
                      <a:pt x="16" y="77"/>
                    </a:cubicBezTo>
                    <a:cubicBezTo>
                      <a:pt x="16" y="75"/>
                      <a:pt x="16" y="73"/>
                      <a:pt x="17" y="72"/>
                    </a:cubicBezTo>
                    <a:cubicBezTo>
                      <a:pt x="18" y="70"/>
                      <a:pt x="20" y="70"/>
                      <a:pt x="22" y="70"/>
                    </a:cubicBezTo>
                    <a:cubicBezTo>
                      <a:pt x="24" y="70"/>
                      <a:pt x="25" y="70"/>
                      <a:pt x="26" y="72"/>
                    </a:cubicBezTo>
                    <a:cubicBezTo>
                      <a:pt x="27" y="73"/>
                      <a:pt x="28" y="75"/>
                      <a:pt x="28" y="77"/>
                    </a:cubicBezTo>
                    <a:lnTo>
                      <a:pt x="28" y="81"/>
                    </a:lnTo>
                    <a:close/>
                  </a:path>
                </a:pathLst>
              </a:custGeom>
              <a:solidFill>
                <a:srgbClr val="C5C1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61" name="Freeform 444"/>
              <p:cNvSpPr>
                <a:spLocks/>
              </p:cNvSpPr>
              <p:nvPr/>
            </p:nvSpPr>
            <p:spPr bwMode="auto">
              <a:xfrm>
                <a:off x="7389813" y="5308601"/>
                <a:ext cx="22225" cy="58738"/>
              </a:xfrm>
              <a:custGeom>
                <a:avLst/>
                <a:gdLst>
                  <a:gd name="T0" fmla="*/ 0 w 14"/>
                  <a:gd name="T1" fmla="*/ 7 h 37"/>
                  <a:gd name="T2" fmla="*/ 8 w 14"/>
                  <a:gd name="T3" fmla="*/ 7 h 37"/>
                  <a:gd name="T4" fmla="*/ 8 w 14"/>
                  <a:gd name="T5" fmla="*/ 37 h 37"/>
                  <a:gd name="T6" fmla="*/ 8 w 14"/>
                  <a:gd name="T7" fmla="*/ 37 h 37"/>
                  <a:gd name="T8" fmla="*/ 14 w 14"/>
                  <a:gd name="T9" fmla="*/ 37 h 37"/>
                  <a:gd name="T10" fmla="*/ 14 w 14"/>
                  <a:gd name="T11" fmla="*/ 37 h 37"/>
                  <a:gd name="T12" fmla="*/ 14 w 14"/>
                  <a:gd name="T13" fmla="*/ 0 h 37"/>
                  <a:gd name="T14" fmla="*/ 0 w 14"/>
                  <a:gd name="T15" fmla="*/ 2 h 37"/>
                  <a:gd name="T16" fmla="*/ 0 w 14"/>
                  <a:gd name="T17" fmla="*/ 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7">
                    <a:moveTo>
                      <a:pt x="0" y="7"/>
                    </a:moveTo>
                    <a:lnTo>
                      <a:pt x="8" y="7"/>
                    </a:lnTo>
                    <a:lnTo>
                      <a:pt x="8" y="37"/>
                    </a:lnTo>
                    <a:lnTo>
                      <a:pt x="8" y="37"/>
                    </a:lnTo>
                    <a:lnTo>
                      <a:pt x="14" y="37"/>
                    </a:lnTo>
                    <a:lnTo>
                      <a:pt x="14" y="37"/>
                    </a:lnTo>
                    <a:lnTo>
                      <a:pt x="14" y="0"/>
                    </a:lnTo>
                    <a:lnTo>
                      <a:pt x="0" y="2"/>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62" name="Freeform 445"/>
              <p:cNvSpPr>
                <a:spLocks noEditPoints="1"/>
              </p:cNvSpPr>
              <p:nvPr/>
            </p:nvSpPr>
            <p:spPr bwMode="auto">
              <a:xfrm>
                <a:off x="7424738" y="5308601"/>
                <a:ext cx="38100" cy="61913"/>
              </a:xfrm>
              <a:custGeom>
                <a:avLst/>
                <a:gdLst>
                  <a:gd name="T0" fmla="*/ 6 w 12"/>
                  <a:gd name="T1" fmla="*/ 0 h 19"/>
                  <a:gd name="T2" fmla="*/ 1 w 12"/>
                  <a:gd name="T3" fmla="*/ 2 h 19"/>
                  <a:gd name="T4" fmla="*/ 0 w 12"/>
                  <a:gd name="T5" fmla="*/ 7 h 19"/>
                  <a:gd name="T6" fmla="*/ 0 w 12"/>
                  <a:gd name="T7" fmla="*/ 11 h 19"/>
                  <a:gd name="T8" fmla="*/ 1 w 12"/>
                  <a:gd name="T9" fmla="*/ 17 h 19"/>
                  <a:gd name="T10" fmla="*/ 3 w 12"/>
                  <a:gd name="T11" fmla="*/ 18 h 19"/>
                  <a:gd name="T12" fmla="*/ 6 w 12"/>
                  <a:gd name="T13" fmla="*/ 19 h 19"/>
                  <a:gd name="T14" fmla="*/ 10 w 12"/>
                  <a:gd name="T15" fmla="*/ 17 h 19"/>
                  <a:gd name="T16" fmla="*/ 12 w 12"/>
                  <a:gd name="T17" fmla="*/ 13 h 19"/>
                  <a:gd name="T18" fmla="*/ 12 w 12"/>
                  <a:gd name="T19" fmla="*/ 11 h 19"/>
                  <a:gd name="T20" fmla="*/ 12 w 12"/>
                  <a:gd name="T21" fmla="*/ 7 h 19"/>
                  <a:gd name="T22" fmla="*/ 10 w 12"/>
                  <a:gd name="T23" fmla="*/ 2 h 19"/>
                  <a:gd name="T24" fmla="*/ 6 w 12"/>
                  <a:gd name="T25" fmla="*/ 0 h 19"/>
                  <a:gd name="T26" fmla="*/ 8 w 12"/>
                  <a:gd name="T27" fmla="*/ 11 h 19"/>
                  <a:gd name="T28" fmla="*/ 8 w 12"/>
                  <a:gd name="T29" fmla="*/ 15 h 19"/>
                  <a:gd name="T30" fmla="*/ 6 w 12"/>
                  <a:gd name="T31" fmla="*/ 16 h 19"/>
                  <a:gd name="T32" fmla="*/ 4 w 12"/>
                  <a:gd name="T33" fmla="*/ 15 h 19"/>
                  <a:gd name="T34" fmla="*/ 3 w 12"/>
                  <a:gd name="T35" fmla="*/ 11 h 19"/>
                  <a:gd name="T36" fmla="*/ 3 w 12"/>
                  <a:gd name="T37" fmla="*/ 7 h 19"/>
                  <a:gd name="T38" fmla="*/ 4 w 12"/>
                  <a:gd name="T39" fmla="*/ 4 h 19"/>
                  <a:gd name="T40" fmla="*/ 6 w 12"/>
                  <a:gd name="T41" fmla="*/ 2 h 19"/>
                  <a:gd name="T42" fmla="*/ 8 w 12"/>
                  <a:gd name="T43" fmla="*/ 4 h 19"/>
                  <a:gd name="T44" fmla="*/ 8 w 12"/>
                  <a:gd name="T45" fmla="*/ 7 h 19"/>
                  <a:gd name="T46" fmla="*/ 8 w 12"/>
                  <a:gd name="T47"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9">
                    <a:moveTo>
                      <a:pt x="6" y="0"/>
                    </a:moveTo>
                    <a:cubicBezTo>
                      <a:pt x="4" y="0"/>
                      <a:pt x="2" y="0"/>
                      <a:pt x="1" y="2"/>
                    </a:cubicBezTo>
                    <a:cubicBezTo>
                      <a:pt x="0" y="3"/>
                      <a:pt x="0" y="5"/>
                      <a:pt x="0" y="7"/>
                    </a:cubicBezTo>
                    <a:cubicBezTo>
                      <a:pt x="0" y="11"/>
                      <a:pt x="0" y="11"/>
                      <a:pt x="0" y="11"/>
                    </a:cubicBezTo>
                    <a:cubicBezTo>
                      <a:pt x="0" y="14"/>
                      <a:pt x="0" y="15"/>
                      <a:pt x="1" y="17"/>
                    </a:cubicBezTo>
                    <a:cubicBezTo>
                      <a:pt x="2" y="17"/>
                      <a:pt x="2" y="17"/>
                      <a:pt x="3" y="18"/>
                    </a:cubicBezTo>
                    <a:cubicBezTo>
                      <a:pt x="3" y="18"/>
                      <a:pt x="5" y="19"/>
                      <a:pt x="6" y="19"/>
                    </a:cubicBezTo>
                    <a:cubicBezTo>
                      <a:pt x="8" y="19"/>
                      <a:pt x="9" y="18"/>
                      <a:pt x="10" y="17"/>
                    </a:cubicBezTo>
                    <a:cubicBezTo>
                      <a:pt x="11" y="16"/>
                      <a:pt x="12" y="15"/>
                      <a:pt x="12" y="13"/>
                    </a:cubicBezTo>
                    <a:cubicBezTo>
                      <a:pt x="12" y="13"/>
                      <a:pt x="12" y="12"/>
                      <a:pt x="12" y="11"/>
                    </a:cubicBezTo>
                    <a:cubicBezTo>
                      <a:pt x="12" y="7"/>
                      <a:pt x="12" y="7"/>
                      <a:pt x="12" y="7"/>
                    </a:cubicBezTo>
                    <a:cubicBezTo>
                      <a:pt x="12" y="5"/>
                      <a:pt x="11" y="3"/>
                      <a:pt x="10" y="2"/>
                    </a:cubicBezTo>
                    <a:cubicBezTo>
                      <a:pt x="9" y="0"/>
                      <a:pt x="8" y="0"/>
                      <a:pt x="6" y="0"/>
                    </a:cubicBezTo>
                    <a:close/>
                    <a:moveTo>
                      <a:pt x="8" y="11"/>
                    </a:moveTo>
                    <a:cubicBezTo>
                      <a:pt x="8" y="13"/>
                      <a:pt x="8" y="14"/>
                      <a:pt x="8" y="15"/>
                    </a:cubicBezTo>
                    <a:cubicBezTo>
                      <a:pt x="7" y="15"/>
                      <a:pt x="7" y="16"/>
                      <a:pt x="6" y="16"/>
                    </a:cubicBezTo>
                    <a:cubicBezTo>
                      <a:pt x="5" y="16"/>
                      <a:pt x="4" y="15"/>
                      <a:pt x="4" y="15"/>
                    </a:cubicBezTo>
                    <a:cubicBezTo>
                      <a:pt x="3" y="14"/>
                      <a:pt x="3" y="13"/>
                      <a:pt x="3" y="11"/>
                    </a:cubicBezTo>
                    <a:cubicBezTo>
                      <a:pt x="3" y="7"/>
                      <a:pt x="3" y="7"/>
                      <a:pt x="3" y="7"/>
                    </a:cubicBezTo>
                    <a:cubicBezTo>
                      <a:pt x="3" y="5"/>
                      <a:pt x="3" y="4"/>
                      <a:pt x="4" y="4"/>
                    </a:cubicBezTo>
                    <a:cubicBezTo>
                      <a:pt x="4" y="3"/>
                      <a:pt x="5" y="2"/>
                      <a:pt x="6" y="2"/>
                    </a:cubicBezTo>
                    <a:cubicBezTo>
                      <a:pt x="7" y="2"/>
                      <a:pt x="7" y="3"/>
                      <a:pt x="8" y="4"/>
                    </a:cubicBezTo>
                    <a:cubicBezTo>
                      <a:pt x="8" y="4"/>
                      <a:pt x="8" y="5"/>
                      <a:pt x="8" y="7"/>
                    </a:cubicBezTo>
                    <a:lnTo>
                      <a:pt x="8"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63" name="Freeform 446"/>
              <p:cNvSpPr>
                <a:spLocks/>
              </p:cNvSpPr>
              <p:nvPr/>
            </p:nvSpPr>
            <p:spPr bwMode="auto">
              <a:xfrm>
                <a:off x="7532688" y="5357813"/>
                <a:ext cx="88900" cy="38100"/>
              </a:xfrm>
              <a:custGeom>
                <a:avLst/>
                <a:gdLst>
                  <a:gd name="T0" fmla="*/ 27 w 28"/>
                  <a:gd name="T1" fmla="*/ 0 h 12"/>
                  <a:gd name="T2" fmla="*/ 25 w 28"/>
                  <a:gd name="T3" fmla="*/ 2 h 12"/>
                  <a:gd name="T4" fmla="*/ 25 w 28"/>
                  <a:gd name="T5" fmla="*/ 2 h 12"/>
                  <a:gd name="T6" fmla="*/ 24 w 28"/>
                  <a:gd name="T7" fmla="*/ 3 h 12"/>
                  <a:gd name="T8" fmla="*/ 17 w 28"/>
                  <a:gd name="T9" fmla="*/ 9 h 12"/>
                  <a:gd name="T10" fmla="*/ 16 w 28"/>
                  <a:gd name="T11" fmla="*/ 9 h 12"/>
                  <a:gd name="T12" fmla="*/ 10 w 28"/>
                  <a:gd name="T13" fmla="*/ 10 h 12"/>
                  <a:gd name="T14" fmla="*/ 2 w 28"/>
                  <a:gd name="T15" fmla="*/ 8 h 12"/>
                  <a:gd name="T16" fmla="*/ 0 w 28"/>
                  <a:gd name="T17" fmla="*/ 7 h 12"/>
                  <a:gd name="T18" fmla="*/ 2 w 28"/>
                  <a:gd name="T19" fmla="*/ 9 h 12"/>
                  <a:gd name="T20" fmla="*/ 2 w 28"/>
                  <a:gd name="T21" fmla="*/ 9 h 12"/>
                  <a:gd name="T22" fmla="*/ 13 w 28"/>
                  <a:gd name="T23" fmla="*/ 12 h 12"/>
                  <a:gd name="T24" fmla="*/ 19 w 28"/>
                  <a:gd name="T25" fmla="*/ 11 h 12"/>
                  <a:gd name="T26" fmla="*/ 21 w 28"/>
                  <a:gd name="T27" fmla="*/ 10 h 12"/>
                  <a:gd name="T28" fmla="*/ 24 w 28"/>
                  <a:gd name="T29" fmla="*/ 9 h 12"/>
                  <a:gd name="T30" fmla="*/ 27 w 28"/>
                  <a:gd name="T31" fmla="*/ 4 h 12"/>
                  <a:gd name="T32" fmla="*/ 28 w 28"/>
                  <a:gd name="T33" fmla="*/ 2 h 12"/>
                  <a:gd name="T34" fmla="*/ 27 w 28"/>
                  <a:gd name="T35" fmla="*/ 1 h 12"/>
                  <a:gd name="T36" fmla="*/ 27 w 28"/>
                  <a:gd name="T3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12">
                    <a:moveTo>
                      <a:pt x="27" y="0"/>
                    </a:moveTo>
                    <a:cubicBezTo>
                      <a:pt x="27" y="1"/>
                      <a:pt x="26" y="1"/>
                      <a:pt x="25" y="2"/>
                    </a:cubicBezTo>
                    <a:cubicBezTo>
                      <a:pt x="25" y="2"/>
                      <a:pt x="25" y="2"/>
                      <a:pt x="25" y="2"/>
                    </a:cubicBezTo>
                    <a:cubicBezTo>
                      <a:pt x="25" y="2"/>
                      <a:pt x="24" y="3"/>
                      <a:pt x="24" y="3"/>
                    </a:cubicBezTo>
                    <a:cubicBezTo>
                      <a:pt x="23" y="5"/>
                      <a:pt x="21" y="7"/>
                      <a:pt x="17" y="9"/>
                    </a:cubicBezTo>
                    <a:cubicBezTo>
                      <a:pt x="17" y="9"/>
                      <a:pt x="16" y="9"/>
                      <a:pt x="16" y="9"/>
                    </a:cubicBezTo>
                    <a:cubicBezTo>
                      <a:pt x="14" y="9"/>
                      <a:pt x="12" y="10"/>
                      <a:pt x="10" y="10"/>
                    </a:cubicBezTo>
                    <a:cubicBezTo>
                      <a:pt x="7" y="10"/>
                      <a:pt x="4" y="9"/>
                      <a:pt x="2" y="8"/>
                    </a:cubicBezTo>
                    <a:cubicBezTo>
                      <a:pt x="1" y="8"/>
                      <a:pt x="1" y="7"/>
                      <a:pt x="0" y="7"/>
                    </a:cubicBezTo>
                    <a:cubicBezTo>
                      <a:pt x="1" y="8"/>
                      <a:pt x="1" y="8"/>
                      <a:pt x="2" y="9"/>
                    </a:cubicBezTo>
                    <a:cubicBezTo>
                      <a:pt x="2" y="9"/>
                      <a:pt x="2" y="9"/>
                      <a:pt x="2" y="9"/>
                    </a:cubicBezTo>
                    <a:cubicBezTo>
                      <a:pt x="5" y="11"/>
                      <a:pt x="9" y="12"/>
                      <a:pt x="13" y="12"/>
                    </a:cubicBezTo>
                    <a:cubicBezTo>
                      <a:pt x="15" y="12"/>
                      <a:pt x="17" y="12"/>
                      <a:pt x="19" y="11"/>
                    </a:cubicBezTo>
                    <a:cubicBezTo>
                      <a:pt x="20" y="11"/>
                      <a:pt x="21" y="11"/>
                      <a:pt x="21" y="10"/>
                    </a:cubicBezTo>
                    <a:cubicBezTo>
                      <a:pt x="22" y="10"/>
                      <a:pt x="23" y="10"/>
                      <a:pt x="24" y="9"/>
                    </a:cubicBezTo>
                    <a:cubicBezTo>
                      <a:pt x="25" y="8"/>
                      <a:pt x="27" y="6"/>
                      <a:pt x="27" y="4"/>
                    </a:cubicBezTo>
                    <a:cubicBezTo>
                      <a:pt x="27" y="3"/>
                      <a:pt x="28" y="3"/>
                      <a:pt x="28" y="2"/>
                    </a:cubicBezTo>
                    <a:cubicBezTo>
                      <a:pt x="27" y="1"/>
                      <a:pt x="27" y="1"/>
                      <a:pt x="27" y="1"/>
                    </a:cubicBezTo>
                    <a:cubicBezTo>
                      <a:pt x="27" y="0"/>
                      <a:pt x="27" y="0"/>
                      <a:pt x="27" y="0"/>
                    </a:cubicBezTo>
                    <a:close/>
                  </a:path>
                </a:pathLst>
              </a:custGeom>
              <a:solidFill>
                <a:srgbClr val="6E6F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64" name="Freeform 447"/>
              <p:cNvSpPr>
                <a:spLocks/>
              </p:cNvSpPr>
              <p:nvPr/>
            </p:nvSpPr>
            <p:spPr bwMode="auto">
              <a:xfrm>
                <a:off x="7519988" y="5311776"/>
                <a:ext cx="104775" cy="65088"/>
              </a:xfrm>
              <a:custGeom>
                <a:avLst/>
                <a:gdLst>
                  <a:gd name="T0" fmla="*/ 20 w 33"/>
                  <a:gd name="T1" fmla="*/ 8 h 20"/>
                  <a:gd name="T2" fmla="*/ 13 w 33"/>
                  <a:gd name="T3" fmla="*/ 3 h 20"/>
                  <a:gd name="T4" fmla="*/ 13 w 33"/>
                  <a:gd name="T5" fmla="*/ 2 h 20"/>
                  <a:gd name="T6" fmla="*/ 6 w 33"/>
                  <a:gd name="T7" fmla="*/ 0 h 20"/>
                  <a:gd name="T8" fmla="*/ 6 w 33"/>
                  <a:gd name="T9" fmla="*/ 0 h 20"/>
                  <a:gd name="T10" fmla="*/ 6 w 33"/>
                  <a:gd name="T11" fmla="*/ 1 h 20"/>
                  <a:gd name="T12" fmla="*/ 6 w 33"/>
                  <a:gd name="T13" fmla="*/ 1 h 20"/>
                  <a:gd name="T14" fmla="*/ 2 w 33"/>
                  <a:gd name="T15" fmla="*/ 4 h 20"/>
                  <a:gd name="T16" fmla="*/ 1 w 33"/>
                  <a:gd name="T17" fmla="*/ 6 h 20"/>
                  <a:gd name="T18" fmla="*/ 1 w 33"/>
                  <a:gd name="T19" fmla="*/ 6 h 20"/>
                  <a:gd name="T20" fmla="*/ 0 w 33"/>
                  <a:gd name="T21" fmla="*/ 8 h 20"/>
                  <a:gd name="T22" fmla="*/ 0 w 33"/>
                  <a:gd name="T23" fmla="*/ 9 h 20"/>
                  <a:gd name="T24" fmla="*/ 0 w 33"/>
                  <a:gd name="T25" fmla="*/ 10 h 20"/>
                  <a:gd name="T26" fmla="*/ 0 w 33"/>
                  <a:gd name="T27" fmla="*/ 12 h 20"/>
                  <a:gd name="T28" fmla="*/ 4 w 33"/>
                  <a:gd name="T29" fmla="*/ 17 h 20"/>
                  <a:gd name="T30" fmla="*/ 6 w 33"/>
                  <a:gd name="T31" fmla="*/ 18 h 20"/>
                  <a:gd name="T32" fmla="*/ 14 w 33"/>
                  <a:gd name="T33" fmla="*/ 20 h 20"/>
                  <a:gd name="T34" fmla="*/ 14 w 33"/>
                  <a:gd name="T35" fmla="*/ 20 h 20"/>
                  <a:gd name="T36" fmla="*/ 20 w 33"/>
                  <a:gd name="T37" fmla="*/ 20 h 20"/>
                  <a:gd name="T38" fmla="*/ 25 w 33"/>
                  <a:gd name="T39" fmla="*/ 17 h 20"/>
                  <a:gd name="T40" fmla="*/ 25 w 33"/>
                  <a:gd name="T41" fmla="*/ 17 h 20"/>
                  <a:gd name="T42" fmla="*/ 20 w 33"/>
                  <a:gd name="T43" fmla="*/ 17 h 20"/>
                  <a:gd name="T44" fmla="*/ 19 w 33"/>
                  <a:gd name="T45" fmla="*/ 17 h 20"/>
                  <a:gd name="T46" fmla="*/ 6 w 33"/>
                  <a:gd name="T47" fmla="*/ 11 h 20"/>
                  <a:gd name="T48" fmla="*/ 6 w 33"/>
                  <a:gd name="T49" fmla="*/ 10 h 20"/>
                  <a:gd name="T50" fmla="*/ 6 w 33"/>
                  <a:gd name="T51" fmla="*/ 10 h 20"/>
                  <a:gd name="T52" fmla="*/ 5 w 33"/>
                  <a:gd name="T53" fmla="*/ 8 h 20"/>
                  <a:gd name="T54" fmla="*/ 5 w 33"/>
                  <a:gd name="T55" fmla="*/ 5 h 20"/>
                  <a:gd name="T56" fmla="*/ 5 w 33"/>
                  <a:gd name="T57" fmla="*/ 4 h 20"/>
                  <a:gd name="T58" fmla="*/ 6 w 33"/>
                  <a:gd name="T59" fmla="*/ 6 h 20"/>
                  <a:gd name="T60" fmla="*/ 6 w 33"/>
                  <a:gd name="T61" fmla="*/ 6 h 20"/>
                  <a:gd name="T62" fmla="*/ 9 w 33"/>
                  <a:gd name="T63" fmla="*/ 11 h 20"/>
                  <a:gd name="T64" fmla="*/ 19 w 33"/>
                  <a:gd name="T65" fmla="*/ 14 h 20"/>
                  <a:gd name="T66" fmla="*/ 20 w 33"/>
                  <a:gd name="T67" fmla="*/ 14 h 20"/>
                  <a:gd name="T68" fmla="*/ 31 w 33"/>
                  <a:gd name="T69" fmla="*/ 11 h 20"/>
                  <a:gd name="T70" fmla="*/ 33 w 33"/>
                  <a:gd name="T71" fmla="*/ 9 h 20"/>
                  <a:gd name="T72" fmla="*/ 27 w 33"/>
                  <a:gd name="T73" fmla="*/ 9 h 20"/>
                  <a:gd name="T74" fmla="*/ 20 w 33"/>
                  <a:gd name="T75"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 h="20">
                    <a:moveTo>
                      <a:pt x="20" y="8"/>
                    </a:moveTo>
                    <a:cubicBezTo>
                      <a:pt x="17" y="7"/>
                      <a:pt x="15" y="5"/>
                      <a:pt x="13" y="3"/>
                    </a:cubicBezTo>
                    <a:cubicBezTo>
                      <a:pt x="13" y="3"/>
                      <a:pt x="13" y="2"/>
                      <a:pt x="13" y="2"/>
                    </a:cubicBezTo>
                    <a:cubicBezTo>
                      <a:pt x="11" y="2"/>
                      <a:pt x="8" y="1"/>
                      <a:pt x="6" y="0"/>
                    </a:cubicBezTo>
                    <a:cubicBezTo>
                      <a:pt x="6" y="0"/>
                      <a:pt x="6" y="0"/>
                      <a:pt x="6" y="0"/>
                    </a:cubicBezTo>
                    <a:cubicBezTo>
                      <a:pt x="6" y="1"/>
                      <a:pt x="6" y="1"/>
                      <a:pt x="6" y="1"/>
                    </a:cubicBezTo>
                    <a:cubicBezTo>
                      <a:pt x="6" y="1"/>
                      <a:pt x="6" y="1"/>
                      <a:pt x="6" y="1"/>
                    </a:cubicBezTo>
                    <a:cubicBezTo>
                      <a:pt x="4" y="2"/>
                      <a:pt x="3" y="3"/>
                      <a:pt x="2" y="4"/>
                    </a:cubicBezTo>
                    <a:cubicBezTo>
                      <a:pt x="2" y="5"/>
                      <a:pt x="1" y="5"/>
                      <a:pt x="1" y="6"/>
                    </a:cubicBezTo>
                    <a:cubicBezTo>
                      <a:pt x="1" y="6"/>
                      <a:pt x="1" y="6"/>
                      <a:pt x="1" y="6"/>
                    </a:cubicBezTo>
                    <a:cubicBezTo>
                      <a:pt x="0" y="7"/>
                      <a:pt x="0" y="7"/>
                      <a:pt x="0" y="8"/>
                    </a:cubicBezTo>
                    <a:cubicBezTo>
                      <a:pt x="0" y="8"/>
                      <a:pt x="0" y="8"/>
                      <a:pt x="0" y="9"/>
                    </a:cubicBezTo>
                    <a:cubicBezTo>
                      <a:pt x="0" y="9"/>
                      <a:pt x="0" y="10"/>
                      <a:pt x="0" y="10"/>
                    </a:cubicBezTo>
                    <a:cubicBezTo>
                      <a:pt x="0" y="11"/>
                      <a:pt x="0" y="11"/>
                      <a:pt x="0" y="12"/>
                    </a:cubicBezTo>
                    <a:cubicBezTo>
                      <a:pt x="1" y="14"/>
                      <a:pt x="2" y="16"/>
                      <a:pt x="4" y="17"/>
                    </a:cubicBezTo>
                    <a:cubicBezTo>
                      <a:pt x="4" y="18"/>
                      <a:pt x="5" y="18"/>
                      <a:pt x="6" y="18"/>
                    </a:cubicBezTo>
                    <a:cubicBezTo>
                      <a:pt x="8" y="20"/>
                      <a:pt x="11" y="20"/>
                      <a:pt x="14" y="20"/>
                    </a:cubicBezTo>
                    <a:cubicBezTo>
                      <a:pt x="14" y="20"/>
                      <a:pt x="14" y="20"/>
                      <a:pt x="14" y="20"/>
                    </a:cubicBezTo>
                    <a:cubicBezTo>
                      <a:pt x="16" y="20"/>
                      <a:pt x="18" y="20"/>
                      <a:pt x="20" y="20"/>
                    </a:cubicBezTo>
                    <a:cubicBezTo>
                      <a:pt x="22" y="19"/>
                      <a:pt x="24" y="18"/>
                      <a:pt x="25" y="17"/>
                    </a:cubicBezTo>
                    <a:cubicBezTo>
                      <a:pt x="25" y="17"/>
                      <a:pt x="25" y="17"/>
                      <a:pt x="25" y="17"/>
                    </a:cubicBezTo>
                    <a:cubicBezTo>
                      <a:pt x="24" y="17"/>
                      <a:pt x="22" y="17"/>
                      <a:pt x="20" y="17"/>
                    </a:cubicBezTo>
                    <a:cubicBezTo>
                      <a:pt x="20" y="17"/>
                      <a:pt x="20" y="17"/>
                      <a:pt x="19" y="17"/>
                    </a:cubicBezTo>
                    <a:cubicBezTo>
                      <a:pt x="13" y="17"/>
                      <a:pt x="8" y="15"/>
                      <a:pt x="6" y="11"/>
                    </a:cubicBezTo>
                    <a:cubicBezTo>
                      <a:pt x="6" y="11"/>
                      <a:pt x="6" y="10"/>
                      <a:pt x="6" y="10"/>
                    </a:cubicBezTo>
                    <a:cubicBezTo>
                      <a:pt x="6" y="10"/>
                      <a:pt x="6" y="10"/>
                      <a:pt x="6" y="10"/>
                    </a:cubicBezTo>
                    <a:cubicBezTo>
                      <a:pt x="6" y="9"/>
                      <a:pt x="6" y="9"/>
                      <a:pt x="5" y="8"/>
                    </a:cubicBezTo>
                    <a:cubicBezTo>
                      <a:pt x="5" y="7"/>
                      <a:pt x="5" y="6"/>
                      <a:pt x="5" y="5"/>
                    </a:cubicBezTo>
                    <a:cubicBezTo>
                      <a:pt x="5" y="5"/>
                      <a:pt x="5" y="4"/>
                      <a:pt x="5" y="4"/>
                    </a:cubicBezTo>
                    <a:cubicBezTo>
                      <a:pt x="5" y="5"/>
                      <a:pt x="6" y="5"/>
                      <a:pt x="6" y="6"/>
                    </a:cubicBezTo>
                    <a:cubicBezTo>
                      <a:pt x="6" y="6"/>
                      <a:pt x="6" y="6"/>
                      <a:pt x="6" y="6"/>
                    </a:cubicBezTo>
                    <a:cubicBezTo>
                      <a:pt x="6" y="8"/>
                      <a:pt x="8" y="10"/>
                      <a:pt x="9" y="11"/>
                    </a:cubicBezTo>
                    <a:cubicBezTo>
                      <a:pt x="12" y="13"/>
                      <a:pt x="15" y="14"/>
                      <a:pt x="19" y="14"/>
                    </a:cubicBezTo>
                    <a:cubicBezTo>
                      <a:pt x="19" y="14"/>
                      <a:pt x="20" y="14"/>
                      <a:pt x="20" y="14"/>
                    </a:cubicBezTo>
                    <a:cubicBezTo>
                      <a:pt x="24" y="14"/>
                      <a:pt x="28" y="13"/>
                      <a:pt x="31" y="11"/>
                    </a:cubicBezTo>
                    <a:cubicBezTo>
                      <a:pt x="32" y="10"/>
                      <a:pt x="32" y="10"/>
                      <a:pt x="33" y="9"/>
                    </a:cubicBezTo>
                    <a:cubicBezTo>
                      <a:pt x="31" y="9"/>
                      <a:pt x="29" y="9"/>
                      <a:pt x="27" y="9"/>
                    </a:cubicBezTo>
                    <a:cubicBezTo>
                      <a:pt x="25" y="9"/>
                      <a:pt x="22" y="9"/>
                      <a:pt x="20" y="8"/>
                    </a:cubicBezTo>
                    <a:close/>
                  </a:path>
                </a:pathLst>
              </a:custGeom>
              <a:solidFill>
                <a:srgbClr val="6E6F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65" name="Freeform 448"/>
              <p:cNvSpPr>
                <a:spLocks/>
              </p:cNvSpPr>
              <p:nvPr/>
            </p:nvSpPr>
            <p:spPr bwMode="auto">
              <a:xfrm>
                <a:off x="7570788" y="5273676"/>
                <a:ext cx="84138" cy="58738"/>
              </a:xfrm>
              <a:custGeom>
                <a:avLst/>
                <a:gdLst>
                  <a:gd name="T0" fmla="*/ 21 w 26"/>
                  <a:gd name="T1" fmla="*/ 1 h 18"/>
                  <a:gd name="T2" fmla="*/ 14 w 26"/>
                  <a:gd name="T3" fmla="*/ 6 h 18"/>
                  <a:gd name="T4" fmla="*/ 14 w 26"/>
                  <a:gd name="T5" fmla="*/ 7 h 18"/>
                  <a:gd name="T6" fmla="*/ 14 w 26"/>
                  <a:gd name="T7" fmla="*/ 8 h 18"/>
                  <a:gd name="T8" fmla="*/ 0 w 26"/>
                  <a:gd name="T9" fmla="*/ 14 h 18"/>
                  <a:gd name="T10" fmla="*/ 0 w 26"/>
                  <a:gd name="T11" fmla="*/ 14 h 18"/>
                  <a:gd name="T12" fmla="*/ 1 w 26"/>
                  <a:gd name="T13" fmla="*/ 15 h 18"/>
                  <a:gd name="T14" fmla="*/ 6 w 26"/>
                  <a:gd name="T15" fmla="*/ 17 h 18"/>
                  <a:gd name="T16" fmla="*/ 11 w 26"/>
                  <a:gd name="T17" fmla="*/ 18 h 18"/>
                  <a:gd name="T18" fmla="*/ 21 w 26"/>
                  <a:gd name="T19" fmla="*/ 16 h 18"/>
                  <a:gd name="T20" fmla="*/ 22 w 26"/>
                  <a:gd name="T21" fmla="*/ 15 h 18"/>
                  <a:gd name="T22" fmla="*/ 25 w 26"/>
                  <a:gd name="T23" fmla="*/ 11 h 18"/>
                  <a:gd name="T24" fmla="*/ 26 w 26"/>
                  <a:gd name="T25" fmla="*/ 10 h 18"/>
                  <a:gd name="T26" fmla="*/ 26 w 26"/>
                  <a:gd name="T27" fmla="*/ 8 h 18"/>
                  <a:gd name="T28" fmla="*/ 26 w 26"/>
                  <a:gd name="T29" fmla="*/ 7 h 18"/>
                  <a:gd name="T30" fmla="*/ 25 w 26"/>
                  <a:gd name="T31" fmla="*/ 4 h 18"/>
                  <a:gd name="T32" fmla="*/ 24 w 26"/>
                  <a:gd name="T33" fmla="*/ 2 h 18"/>
                  <a:gd name="T34" fmla="*/ 21 w 26"/>
                  <a:gd name="T35" fmla="*/ 0 h 18"/>
                  <a:gd name="T36" fmla="*/ 21 w 26"/>
                  <a:gd name="T3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18">
                    <a:moveTo>
                      <a:pt x="21" y="1"/>
                    </a:moveTo>
                    <a:cubicBezTo>
                      <a:pt x="20" y="3"/>
                      <a:pt x="18" y="5"/>
                      <a:pt x="14" y="6"/>
                    </a:cubicBezTo>
                    <a:cubicBezTo>
                      <a:pt x="14" y="6"/>
                      <a:pt x="14" y="6"/>
                      <a:pt x="14" y="7"/>
                    </a:cubicBezTo>
                    <a:cubicBezTo>
                      <a:pt x="14" y="7"/>
                      <a:pt x="14" y="7"/>
                      <a:pt x="14" y="8"/>
                    </a:cubicBezTo>
                    <a:cubicBezTo>
                      <a:pt x="12" y="11"/>
                      <a:pt x="7" y="14"/>
                      <a:pt x="0" y="14"/>
                    </a:cubicBezTo>
                    <a:cubicBezTo>
                      <a:pt x="0" y="14"/>
                      <a:pt x="0" y="14"/>
                      <a:pt x="0" y="14"/>
                    </a:cubicBezTo>
                    <a:cubicBezTo>
                      <a:pt x="0" y="15"/>
                      <a:pt x="0" y="15"/>
                      <a:pt x="1" y="15"/>
                    </a:cubicBezTo>
                    <a:cubicBezTo>
                      <a:pt x="2" y="16"/>
                      <a:pt x="4" y="17"/>
                      <a:pt x="6" y="17"/>
                    </a:cubicBezTo>
                    <a:cubicBezTo>
                      <a:pt x="8" y="18"/>
                      <a:pt x="9" y="18"/>
                      <a:pt x="11" y="18"/>
                    </a:cubicBezTo>
                    <a:cubicBezTo>
                      <a:pt x="15" y="18"/>
                      <a:pt x="18" y="17"/>
                      <a:pt x="21" y="16"/>
                    </a:cubicBezTo>
                    <a:cubicBezTo>
                      <a:pt x="21" y="15"/>
                      <a:pt x="22" y="15"/>
                      <a:pt x="22" y="15"/>
                    </a:cubicBezTo>
                    <a:cubicBezTo>
                      <a:pt x="24" y="14"/>
                      <a:pt x="25" y="12"/>
                      <a:pt x="25" y="11"/>
                    </a:cubicBezTo>
                    <a:cubicBezTo>
                      <a:pt x="25" y="10"/>
                      <a:pt x="26" y="10"/>
                      <a:pt x="26" y="10"/>
                    </a:cubicBezTo>
                    <a:cubicBezTo>
                      <a:pt x="26" y="9"/>
                      <a:pt x="26" y="9"/>
                      <a:pt x="26" y="8"/>
                    </a:cubicBezTo>
                    <a:cubicBezTo>
                      <a:pt x="26" y="7"/>
                      <a:pt x="26" y="7"/>
                      <a:pt x="26" y="7"/>
                    </a:cubicBezTo>
                    <a:cubicBezTo>
                      <a:pt x="26" y="6"/>
                      <a:pt x="25" y="5"/>
                      <a:pt x="25" y="4"/>
                    </a:cubicBezTo>
                    <a:cubicBezTo>
                      <a:pt x="25" y="3"/>
                      <a:pt x="24" y="3"/>
                      <a:pt x="24" y="2"/>
                    </a:cubicBezTo>
                    <a:cubicBezTo>
                      <a:pt x="23" y="1"/>
                      <a:pt x="22" y="1"/>
                      <a:pt x="21" y="0"/>
                    </a:cubicBezTo>
                    <a:cubicBezTo>
                      <a:pt x="21" y="0"/>
                      <a:pt x="21" y="0"/>
                      <a:pt x="21" y="1"/>
                    </a:cubicBezTo>
                    <a:close/>
                  </a:path>
                </a:pathLst>
              </a:custGeom>
              <a:solidFill>
                <a:srgbClr val="C5C1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66" name="Freeform 449"/>
              <p:cNvSpPr>
                <a:spLocks/>
              </p:cNvSpPr>
              <p:nvPr/>
            </p:nvSpPr>
            <p:spPr bwMode="auto">
              <a:xfrm>
                <a:off x="7545388" y="4932363"/>
                <a:ext cx="242888" cy="246063"/>
              </a:xfrm>
              <a:custGeom>
                <a:avLst/>
                <a:gdLst>
                  <a:gd name="T0" fmla="*/ 59 w 76"/>
                  <a:gd name="T1" fmla="*/ 77 h 77"/>
                  <a:gd name="T2" fmla="*/ 60 w 76"/>
                  <a:gd name="T3" fmla="*/ 77 h 77"/>
                  <a:gd name="T4" fmla="*/ 76 w 76"/>
                  <a:gd name="T5" fmla="*/ 60 h 77"/>
                  <a:gd name="T6" fmla="*/ 61 w 76"/>
                  <a:gd name="T7" fmla="*/ 53 h 77"/>
                  <a:gd name="T8" fmla="*/ 59 w 76"/>
                  <a:gd name="T9" fmla="*/ 55 h 77"/>
                  <a:gd name="T10" fmla="*/ 62 w 76"/>
                  <a:gd name="T11" fmla="*/ 56 h 77"/>
                  <a:gd name="T12" fmla="*/ 62 w 76"/>
                  <a:gd name="T13" fmla="*/ 64 h 77"/>
                  <a:gd name="T14" fmla="*/ 56 w 76"/>
                  <a:gd name="T15" fmla="*/ 60 h 77"/>
                  <a:gd name="T16" fmla="*/ 52 w 76"/>
                  <a:gd name="T17" fmla="*/ 64 h 77"/>
                  <a:gd name="T18" fmla="*/ 51 w 76"/>
                  <a:gd name="T19" fmla="*/ 64 h 77"/>
                  <a:gd name="T20" fmla="*/ 51 w 76"/>
                  <a:gd name="T21" fmla="*/ 62 h 77"/>
                  <a:gd name="T22" fmla="*/ 51 w 76"/>
                  <a:gd name="T23" fmla="*/ 56 h 77"/>
                  <a:gd name="T24" fmla="*/ 53 w 76"/>
                  <a:gd name="T25" fmla="*/ 55 h 77"/>
                  <a:gd name="T26" fmla="*/ 50 w 76"/>
                  <a:gd name="T27" fmla="*/ 50 h 77"/>
                  <a:gd name="T28" fmla="*/ 51 w 76"/>
                  <a:gd name="T29" fmla="*/ 48 h 77"/>
                  <a:gd name="T30" fmla="*/ 40 w 76"/>
                  <a:gd name="T31" fmla="*/ 42 h 77"/>
                  <a:gd name="T32" fmla="*/ 38 w 76"/>
                  <a:gd name="T33" fmla="*/ 41 h 77"/>
                  <a:gd name="T34" fmla="*/ 36 w 76"/>
                  <a:gd name="T35" fmla="*/ 40 h 77"/>
                  <a:gd name="T36" fmla="*/ 35 w 76"/>
                  <a:gd name="T37" fmla="*/ 39 h 77"/>
                  <a:gd name="T38" fmla="*/ 25 w 76"/>
                  <a:gd name="T39" fmla="*/ 17 h 77"/>
                  <a:gd name="T40" fmla="*/ 17 w 76"/>
                  <a:gd name="T41" fmla="*/ 0 h 77"/>
                  <a:gd name="T42" fmla="*/ 0 w 76"/>
                  <a:gd name="T43" fmla="*/ 17 h 77"/>
                  <a:gd name="T44" fmla="*/ 0 w 76"/>
                  <a:gd name="T45" fmla="*/ 17 h 77"/>
                  <a:gd name="T46" fmla="*/ 26 w 76"/>
                  <a:gd name="T47" fmla="*/ 51 h 77"/>
                  <a:gd name="T48" fmla="*/ 59 w 76"/>
                  <a:gd name="T49"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6" h="77">
                    <a:moveTo>
                      <a:pt x="59" y="77"/>
                    </a:moveTo>
                    <a:cubicBezTo>
                      <a:pt x="60" y="77"/>
                      <a:pt x="60" y="77"/>
                      <a:pt x="60" y="77"/>
                    </a:cubicBezTo>
                    <a:cubicBezTo>
                      <a:pt x="60" y="77"/>
                      <a:pt x="74" y="62"/>
                      <a:pt x="76" y="60"/>
                    </a:cubicBezTo>
                    <a:cubicBezTo>
                      <a:pt x="61" y="53"/>
                      <a:pt x="61" y="53"/>
                      <a:pt x="61" y="53"/>
                    </a:cubicBezTo>
                    <a:cubicBezTo>
                      <a:pt x="61" y="53"/>
                      <a:pt x="60" y="54"/>
                      <a:pt x="59" y="55"/>
                    </a:cubicBezTo>
                    <a:cubicBezTo>
                      <a:pt x="60" y="55"/>
                      <a:pt x="61" y="55"/>
                      <a:pt x="62" y="56"/>
                    </a:cubicBezTo>
                    <a:cubicBezTo>
                      <a:pt x="62" y="64"/>
                      <a:pt x="62" y="64"/>
                      <a:pt x="62" y="64"/>
                    </a:cubicBezTo>
                    <a:cubicBezTo>
                      <a:pt x="59" y="64"/>
                      <a:pt x="57" y="63"/>
                      <a:pt x="56" y="60"/>
                    </a:cubicBezTo>
                    <a:cubicBezTo>
                      <a:pt x="56" y="62"/>
                      <a:pt x="54" y="64"/>
                      <a:pt x="52" y="64"/>
                    </a:cubicBezTo>
                    <a:cubicBezTo>
                      <a:pt x="52" y="64"/>
                      <a:pt x="51" y="64"/>
                      <a:pt x="51" y="64"/>
                    </a:cubicBezTo>
                    <a:cubicBezTo>
                      <a:pt x="51" y="62"/>
                      <a:pt x="51" y="62"/>
                      <a:pt x="51" y="62"/>
                    </a:cubicBezTo>
                    <a:cubicBezTo>
                      <a:pt x="51" y="56"/>
                      <a:pt x="51" y="56"/>
                      <a:pt x="51" y="56"/>
                    </a:cubicBezTo>
                    <a:cubicBezTo>
                      <a:pt x="52" y="55"/>
                      <a:pt x="53" y="55"/>
                      <a:pt x="53" y="55"/>
                    </a:cubicBezTo>
                    <a:cubicBezTo>
                      <a:pt x="52" y="54"/>
                      <a:pt x="50" y="52"/>
                      <a:pt x="50" y="50"/>
                    </a:cubicBezTo>
                    <a:cubicBezTo>
                      <a:pt x="50" y="49"/>
                      <a:pt x="51" y="48"/>
                      <a:pt x="51" y="48"/>
                    </a:cubicBezTo>
                    <a:cubicBezTo>
                      <a:pt x="40" y="42"/>
                      <a:pt x="40" y="42"/>
                      <a:pt x="40" y="42"/>
                    </a:cubicBezTo>
                    <a:cubicBezTo>
                      <a:pt x="38" y="41"/>
                      <a:pt x="38" y="41"/>
                      <a:pt x="38" y="41"/>
                    </a:cubicBezTo>
                    <a:cubicBezTo>
                      <a:pt x="37" y="41"/>
                      <a:pt x="37" y="41"/>
                      <a:pt x="36" y="40"/>
                    </a:cubicBezTo>
                    <a:cubicBezTo>
                      <a:pt x="36" y="40"/>
                      <a:pt x="35" y="39"/>
                      <a:pt x="35" y="39"/>
                    </a:cubicBezTo>
                    <a:cubicBezTo>
                      <a:pt x="25" y="17"/>
                      <a:pt x="25" y="17"/>
                      <a:pt x="25" y="17"/>
                    </a:cubicBezTo>
                    <a:cubicBezTo>
                      <a:pt x="17" y="0"/>
                      <a:pt x="17" y="0"/>
                      <a:pt x="17" y="0"/>
                    </a:cubicBezTo>
                    <a:cubicBezTo>
                      <a:pt x="15" y="2"/>
                      <a:pt x="0" y="17"/>
                      <a:pt x="0" y="17"/>
                    </a:cubicBezTo>
                    <a:cubicBezTo>
                      <a:pt x="0" y="17"/>
                      <a:pt x="0" y="17"/>
                      <a:pt x="0" y="17"/>
                    </a:cubicBezTo>
                    <a:cubicBezTo>
                      <a:pt x="0" y="17"/>
                      <a:pt x="8" y="33"/>
                      <a:pt x="26" y="51"/>
                    </a:cubicBezTo>
                    <a:cubicBezTo>
                      <a:pt x="42" y="67"/>
                      <a:pt x="57" y="75"/>
                      <a:pt x="59" y="77"/>
                    </a:cubicBezTo>
                    <a:close/>
                  </a:path>
                </a:pathLst>
              </a:custGeom>
              <a:solidFill>
                <a:srgbClr val="6E6F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67" name="Freeform 450"/>
              <p:cNvSpPr>
                <a:spLocks/>
              </p:cNvSpPr>
              <p:nvPr/>
            </p:nvSpPr>
            <p:spPr bwMode="auto">
              <a:xfrm>
                <a:off x="7577138" y="4848226"/>
                <a:ext cx="293688" cy="295275"/>
              </a:xfrm>
              <a:custGeom>
                <a:avLst/>
                <a:gdLst>
                  <a:gd name="T0" fmla="*/ 44 w 92"/>
                  <a:gd name="T1" fmla="*/ 46 h 92"/>
                  <a:gd name="T2" fmla="*/ 46 w 92"/>
                  <a:gd name="T3" fmla="*/ 44 h 92"/>
                  <a:gd name="T4" fmla="*/ 49 w 92"/>
                  <a:gd name="T5" fmla="*/ 46 h 92"/>
                  <a:gd name="T6" fmla="*/ 49 w 92"/>
                  <a:gd name="T7" fmla="*/ 70 h 92"/>
                  <a:gd name="T8" fmla="*/ 52 w 92"/>
                  <a:gd name="T9" fmla="*/ 75 h 92"/>
                  <a:gd name="T10" fmla="*/ 89 w 92"/>
                  <a:gd name="T11" fmla="*/ 92 h 92"/>
                  <a:gd name="T12" fmla="*/ 92 w 92"/>
                  <a:gd name="T13" fmla="*/ 91 h 92"/>
                  <a:gd name="T14" fmla="*/ 92 w 92"/>
                  <a:gd name="T15" fmla="*/ 89 h 92"/>
                  <a:gd name="T16" fmla="*/ 64 w 92"/>
                  <a:gd name="T17" fmla="*/ 30 h 92"/>
                  <a:gd name="T18" fmla="*/ 63 w 92"/>
                  <a:gd name="T19" fmla="*/ 29 h 92"/>
                  <a:gd name="T20" fmla="*/ 63 w 92"/>
                  <a:gd name="T21" fmla="*/ 29 h 92"/>
                  <a:gd name="T22" fmla="*/ 3 w 92"/>
                  <a:gd name="T23" fmla="*/ 1 h 92"/>
                  <a:gd name="T24" fmla="*/ 1 w 92"/>
                  <a:gd name="T25" fmla="*/ 1 h 92"/>
                  <a:gd name="T26" fmla="*/ 1 w 92"/>
                  <a:gd name="T27" fmla="*/ 3 h 92"/>
                  <a:gd name="T28" fmla="*/ 29 w 92"/>
                  <a:gd name="T29" fmla="*/ 63 h 92"/>
                  <a:gd name="T30" fmla="*/ 29 w 92"/>
                  <a:gd name="T31" fmla="*/ 64 h 92"/>
                  <a:gd name="T32" fmla="*/ 43 w 92"/>
                  <a:gd name="T33" fmla="*/ 70 h 92"/>
                  <a:gd name="T34" fmla="*/ 44 w 92"/>
                  <a:gd name="T35" fmla="*/ 70 h 92"/>
                  <a:gd name="T36" fmla="*/ 44 w 92"/>
                  <a:gd name="T37" fmla="*/ 4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2" h="92">
                    <a:moveTo>
                      <a:pt x="44" y="46"/>
                    </a:moveTo>
                    <a:cubicBezTo>
                      <a:pt x="44" y="45"/>
                      <a:pt x="45" y="44"/>
                      <a:pt x="46" y="44"/>
                    </a:cubicBezTo>
                    <a:cubicBezTo>
                      <a:pt x="48" y="44"/>
                      <a:pt x="49" y="45"/>
                      <a:pt x="49" y="46"/>
                    </a:cubicBezTo>
                    <a:cubicBezTo>
                      <a:pt x="49" y="70"/>
                      <a:pt x="49" y="70"/>
                      <a:pt x="49" y="70"/>
                    </a:cubicBezTo>
                    <a:cubicBezTo>
                      <a:pt x="51" y="71"/>
                      <a:pt x="52" y="73"/>
                      <a:pt x="52" y="75"/>
                    </a:cubicBezTo>
                    <a:cubicBezTo>
                      <a:pt x="89" y="92"/>
                      <a:pt x="89" y="92"/>
                      <a:pt x="89" y="92"/>
                    </a:cubicBezTo>
                    <a:cubicBezTo>
                      <a:pt x="90" y="92"/>
                      <a:pt x="91" y="92"/>
                      <a:pt x="92" y="91"/>
                    </a:cubicBezTo>
                    <a:cubicBezTo>
                      <a:pt x="92" y="91"/>
                      <a:pt x="92" y="90"/>
                      <a:pt x="92" y="89"/>
                    </a:cubicBezTo>
                    <a:cubicBezTo>
                      <a:pt x="64" y="30"/>
                      <a:pt x="64" y="30"/>
                      <a:pt x="64" y="30"/>
                    </a:cubicBezTo>
                    <a:cubicBezTo>
                      <a:pt x="63" y="30"/>
                      <a:pt x="63" y="29"/>
                      <a:pt x="63" y="29"/>
                    </a:cubicBezTo>
                    <a:cubicBezTo>
                      <a:pt x="63" y="29"/>
                      <a:pt x="63" y="29"/>
                      <a:pt x="63" y="29"/>
                    </a:cubicBezTo>
                    <a:cubicBezTo>
                      <a:pt x="3" y="1"/>
                      <a:pt x="3" y="1"/>
                      <a:pt x="3" y="1"/>
                    </a:cubicBezTo>
                    <a:cubicBezTo>
                      <a:pt x="3" y="0"/>
                      <a:pt x="2" y="0"/>
                      <a:pt x="1" y="1"/>
                    </a:cubicBezTo>
                    <a:cubicBezTo>
                      <a:pt x="0" y="2"/>
                      <a:pt x="0" y="3"/>
                      <a:pt x="1" y="3"/>
                    </a:cubicBezTo>
                    <a:cubicBezTo>
                      <a:pt x="29" y="63"/>
                      <a:pt x="29" y="63"/>
                      <a:pt x="29" y="63"/>
                    </a:cubicBezTo>
                    <a:cubicBezTo>
                      <a:pt x="29" y="63"/>
                      <a:pt x="29" y="64"/>
                      <a:pt x="29" y="64"/>
                    </a:cubicBezTo>
                    <a:cubicBezTo>
                      <a:pt x="43" y="70"/>
                      <a:pt x="43" y="70"/>
                      <a:pt x="43" y="70"/>
                    </a:cubicBezTo>
                    <a:cubicBezTo>
                      <a:pt x="43" y="70"/>
                      <a:pt x="44" y="70"/>
                      <a:pt x="44" y="70"/>
                    </a:cubicBezTo>
                    <a:lnTo>
                      <a:pt x="44" y="46"/>
                    </a:lnTo>
                    <a:close/>
                  </a:path>
                </a:pathLst>
              </a:custGeom>
              <a:solidFill>
                <a:srgbClr val="C5C1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68" name="Freeform 451"/>
              <p:cNvSpPr>
                <a:spLocks/>
              </p:cNvSpPr>
              <p:nvPr/>
            </p:nvSpPr>
            <p:spPr bwMode="auto">
              <a:xfrm>
                <a:off x="7705726" y="4989513"/>
                <a:ext cx="38100" cy="147638"/>
              </a:xfrm>
              <a:custGeom>
                <a:avLst/>
                <a:gdLst>
                  <a:gd name="T0" fmla="*/ 3 w 12"/>
                  <a:gd name="T1" fmla="*/ 37 h 46"/>
                  <a:gd name="T2" fmla="*/ 1 w 12"/>
                  <a:gd name="T3" fmla="*/ 38 h 46"/>
                  <a:gd name="T4" fmla="*/ 1 w 12"/>
                  <a:gd name="T5" fmla="*/ 44 h 46"/>
                  <a:gd name="T6" fmla="*/ 1 w 12"/>
                  <a:gd name="T7" fmla="*/ 46 h 46"/>
                  <a:gd name="T8" fmla="*/ 2 w 12"/>
                  <a:gd name="T9" fmla="*/ 46 h 46"/>
                  <a:gd name="T10" fmla="*/ 6 w 12"/>
                  <a:gd name="T11" fmla="*/ 42 h 46"/>
                  <a:gd name="T12" fmla="*/ 12 w 12"/>
                  <a:gd name="T13" fmla="*/ 46 h 46"/>
                  <a:gd name="T14" fmla="*/ 12 w 12"/>
                  <a:gd name="T15" fmla="*/ 38 h 46"/>
                  <a:gd name="T16" fmla="*/ 9 w 12"/>
                  <a:gd name="T17" fmla="*/ 37 h 46"/>
                  <a:gd name="T18" fmla="*/ 11 w 12"/>
                  <a:gd name="T19" fmla="*/ 35 h 46"/>
                  <a:gd name="T20" fmla="*/ 12 w 12"/>
                  <a:gd name="T21" fmla="*/ 32 h 46"/>
                  <a:gd name="T22" fmla="*/ 12 w 12"/>
                  <a:gd name="T23" fmla="*/ 31 h 46"/>
                  <a:gd name="T24" fmla="*/ 9 w 12"/>
                  <a:gd name="T25" fmla="*/ 26 h 46"/>
                  <a:gd name="T26" fmla="*/ 9 w 12"/>
                  <a:gd name="T27" fmla="*/ 2 h 46"/>
                  <a:gd name="T28" fmla="*/ 6 w 12"/>
                  <a:gd name="T29" fmla="*/ 0 h 46"/>
                  <a:gd name="T30" fmla="*/ 4 w 12"/>
                  <a:gd name="T31" fmla="*/ 2 h 46"/>
                  <a:gd name="T32" fmla="*/ 4 w 12"/>
                  <a:gd name="T33" fmla="*/ 26 h 46"/>
                  <a:gd name="T34" fmla="*/ 3 w 12"/>
                  <a:gd name="T35" fmla="*/ 26 h 46"/>
                  <a:gd name="T36" fmla="*/ 1 w 12"/>
                  <a:gd name="T37" fmla="*/ 30 h 46"/>
                  <a:gd name="T38" fmla="*/ 0 w 12"/>
                  <a:gd name="T39" fmla="*/ 32 h 46"/>
                  <a:gd name="T40" fmla="*/ 3 w 12"/>
                  <a:gd name="T41" fmla="*/ 37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 h="46">
                    <a:moveTo>
                      <a:pt x="3" y="37"/>
                    </a:moveTo>
                    <a:cubicBezTo>
                      <a:pt x="3" y="37"/>
                      <a:pt x="2" y="37"/>
                      <a:pt x="1" y="38"/>
                    </a:cubicBezTo>
                    <a:cubicBezTo>
                      <a:pt x="1" y="44"/>
                      <a:pt x="1" y="44"/>
                      <a:pt x="1" y="44"/>
                    </a:cubicBezTo>
                    <a:cubicBezTo>
                      <a:pt x="1" y="46"/>
                      <a:pt x="1" y="46"/>
                      <a:pt x="1" y="46"/>
                    </a:cubicBezTo>
                    <a:cubicBezTo>
                      <a:pt x="1" y="46"/>
                      <a:pt x="2" y="46"/>
                      <a:pt x="2" y="46"/>
                    </a:cubicBezTo>
                    <a:cubicBezTo>
                      <a:pt x="4" y="46"/>
                      <a:pt x="6" y="44"/>
                      <a:pt x="6" y="42"/>
                    </a:cubicBezTo>
                    <a:cubicBezTo>
                      <a:pt x="7" y="45"/>
                      <a:pt x="9" y="46"/>
                      <a:pt x="12" y="46"/>
                    </a:cubicBezTo>
                    <a:cubicBezTo>
                      <a:pt x="12" y="38"/>
                      <a:pt x="12" y="38"/>
                      <a:pt x="12" y="38"/>
                    </a:cubicBezTo>
                    <a:cubicBezTo>
                      <a:pt x="11" y="37"/>
                      <a:pt x="10" y="37"/>
                      <a:pt x="9" y="37"/>
                    </a:cubicBezTo>
                    <a:cubicBezTo>
                      <a:pt x="10" y="36"/>
                      <a:pt x="11" y="35"/>
                      <a:pt x="11" y="35"/>
                    </a:cubicBezTo>
                    <a:cubicBezTo>
                      <a:pt x="12" y="34"/>
                      <a:pt x="12" y="33"/>
                      <a:pt x="12" y="32"/>
                    </a:cubicBezTo>
                    <a:cubicBezTo>
                      <a:pt x="12" y="31"/>
                      <a:pt x="12" y="31"/>
                      <a:pt x="12" y="31"/>
                    </a:cubicBezTo>
                    <a:cubicBezTo>
                      <a:pt x="12" y="29"/>
                      <a:pt x="11" y="27"/>
                      <a:pt x="9" y="26"/>
                    </a:cubicBezTo>
                    <a:cubicBezTo>
                      <a:pt x="9" y="2"/>
                      <a:pt x="9" y="2"/>
                      <a:pt x="9" y="2"/>
                    </a:cubicBezTo>
                    <a:cubicBezTo>
                      <a:pt x="9" y="1"/>
                      <a:pt x="8" y="0"/>
                      <a:pt x="6" y="0"/>
                    </a:cubicBezTo>
                    <a:cubicBezTo>
                      <a:pt x="5" y="0"/>
                      <a:pt x="4" y="1"/>
                      <a:pt x="4" y="2"/>
                    </a:cubicBezTo>
                    <a:cubicBezTo>
                      <a:pt x="4" y="26"/>
                      <a:pt x="4" y="26"/>
                      <a:pt x="4" y="26"/>
                    </a:cubicBezTo>
                    <a:cubicBezTo>
                      <a:pt x="4" y="26"/>
                      <a:pt x="3" y="26"/>
                      <a:pt x="3" y="26"/>
                    </a:cubicBezTo>
                    <a:cubicBezTo>
                      <a:pt x="2" y="27"/>
                      <a:pt x="1" y="28"/>
                      <a:pt x="1" y="30"/>
                    </a:cubicBezTo>
                    <a:cubicBezTo>
                      <a:pt x="1" y="30"/>
                      <a:pt x="0" y="31"/>
                      <a:pt x="0" y="32"/>
                    </a:cubicBezTo>
                    <a:cubicBezTo>
                      <a:pt x="0" y="34"/>
                      <a:pt x="2" y="36"/>
                      <a:pt x="3"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69" name="Freeform 452"/>
              <p:cNvSpPr>
                <a:spLocks noEditPoints="1"/>
              </p:cNvSpPr>
              <p:nvPr/>
            </p:nvSpPr>
            <p:spPr bwMode="auto">
              <a:xfrm>
                <a:off x="7523163" y="5219701"/>
                <a:ext cx="119063" cy="88900"/>
              </a:xfrm>
              <a:custGeom>
                <a:avLst/>
                <a:gdLst>
                  <a:gd name="T0" fmla="*/ 2 w 37"/>
                  <a:gd name="T1" fmla="*/ 13 h 28"/>
                  <a:gd name="T2" fmla="*/ 1 w 37"/>
                  <a:gd name="T3" fmla="*/ 15 h 28"/>
                  <a:gd name="T4" fmla="*/ 1 w 37"/>
                  <a:gd name="T5" fmla="*/ 15 h 28"/>
                  <a:gd name="T6" fmla="*/ 0 w 37"/>
                  <a:gd name="T7" fmla="*/ 18 h 28"/>
                  <a:gd name="T8" fmla="*/ 0 w 37"/>
                  <a:gd name="T9" fmla="*/ 18 h 28"/>
                  <a:gd name="T10" fmla="*/ 1 w 37"/>
                  <a:gd name="T11" fmla="*/ 20 h 28"/>
                  <a:gd name="T12" fmla="*/ 1 w 37"/>
                  <a:gd name="T13" fmla="*/ 21 h 28"/>
                  <a:gd name="T14" fmla="*/ 2 w 37"/>
                  <a:gd name="T15" fmla="*/ 22 h 28"/>
                  <a:gd name="T16" fmla="*/ 3 w 37"/>
                  <a:gd name="T17" fmla="*/ 23 h 28"/>
                  <a:gd name="T18" fmla="*/ 4 w 37"/>
                  <a:gd name="T19" fmla="*/ 25 h 28"/>
                  <a:gd name="T20" fmla="*/ 9 w 37"/>
                  <a:gd name="T21" fmla="*/ 27 h 28"/>
                  <a:gd name="T22" fmla="*/ 12 w 37"/>
                  <a:gd name="T23" fmla="*/ 28 h 28"/>
                  <a:gd name="T24" fmla="*/ 15 w 37"/>
                  <a:gd name="T25" fmla="*/ 28 h 28"/>
                  <a:gd name="T26" fmla="*/ 15 w 37"/>
                  <a:gd name="T27" fmla="*/ 28 h 28"/>
                  <a:gd name="T28" fmla="*/ 27 w 37"/>
                  <a:gd name="T29" fmla="*/ 24 h 28"/>
                  <a:gd name="T30" fmla="*/ 27 w 37"/>
                  <a:gd name="T31" fmla="*/ 24 h 28"/>
                  <a:gd name="T32" fmla="*/ 20 w 37"/>
                  <a:gd name="T33" fmla="*/ 24 h 28"/>
                  <a:gd name="T34" fmla="*/ 8 w 37"/>
                  <a:gd name="T35" fmla="*/ 16 h 28"/>
                  <a:gd name="T36" fmla="*/ 8 w 37"/>
                  <a:gd name="T37" fmla="*/ 12 h 28"/>
                  <a:gd name="T38" fmla="*/ 8 w 37"/>
                  <a:gd name="T39" fmla="*/ 13 h 28"/>
                  <a:gd name="T40" fmla="*/ 19 w 37"/>
                  <a:gd name="T41" fmla="*/ 21 h 28"/>
                  <a:gd name="T42" fmla="*/ 33 w 37"/>
                  <a:gd name="T43" fmla="*/ 18 h 28"/>
                  <a:gd name="T44" fmla="*/ 37 w 37"/>
                  <a:gd name="T45" fmla="*/ 11 h 28"/>
                  <a:gd name="T46" fmla="*/ 36 w 37"/>
                  <a:gd name="T47" fmla="*/ 7 h 28"/>
                  <a:gd name="T48" fmla="*/ 22 w 37"/>
                  <a:gd name="T49" fmla="*/ 0 h 28"/>
                  <a:gd name="T50" fmla="*/ 9 w 37"/>
                  <a:gd name="T51" fmla="*/ 7 h 28"/>
                  <a:gd name="T52" fmla="*/ 7 w 37"/>
                  <a:gd name="T53" fmla="*/ 9 h 28"/>
                  <a:gd name="T54" fmla="*/ 3 w 37"/>
                  <a:gd name="T55" fmla="*/ 12 h 28"/>
                  <a:gd name="T56" fmla="*/ 34 w 37"/>
                  <a:gd name="T57" fmla="*/ 11 h 28"/>
                  <a:gd name="T58" fmla="*/ 30 w 37"/>
                  <a:gd name="T59" fmla="*/ 11 h 28"/>
                  <a:gd name="T60" fmla="*/ 31 w 37"/>
                  <a:gd name="T61" fmla="*/ 14 h 28"/>
                  <a:gd name="T62" fmla="*/ 27 w 37"/>
                  <a:gd name="T63" fmla="*/ 13 h 28"/>
                  <a:gd name="T64" fmla="*/ 23 w 37"/>
                  <a:gd name="T65" fmla="*/ 15 h 28"/>
                  <a:gd name="T66" fmla="*/ 34 w 37"/>
                  <a:gd name="T67" fmla="*/ 11 h 28"/>
                  <a:gd name="T68" fmla="*/ 24 w 37"/>
                  <a:gd name="T69" fmla="*/ 7 h 28"/>
                  <a:gd name="T70" fmla="*/ 24 w 37"/>
                  <a:gd name="T71" fmla="*/ 10 h 28"/>
                  <a:gd name="T72" fmla="*/ 28 w 37"/>
                  <a:gd name="T73" fmla="*/ 9 h 28"/>
                  <a:gd name="T74" fmla="*/ 21 w 37"/>
                  <a:gd name="T75" fmla="*/ 14 h 28"/>
                  <a:gd name="T76" fmla="*/ 21 w 37"/>
                  <a:gd name="T77" fmla="*/ 10 h 28"/>
                  <a:gd name="T78" fmla="*/ 17 w 37"/>
                  <a:gd name="T79" fmla="*/ 12 h 28"/>
                  <a:gd name="T80" fmla="*/ 13 w 37"/>
                  <a:gd name="T81" fmla="*/ 7 h 28"/>
                  <a:gd name="T82" fmla="*/ 17 w 37"/>
                  <a:gd name="T83" fmla="*/ 4 h 28"/>
                  <a:gd name="T84" fmla="*/ 21 w 37"/>
                  <a:gd name="T85" fmla="*/ 6 h 28"/>
                  <a:gd name="T86" fmla="*/ 20 w 37"/>
                  <a:gd name="T87" fmla="*/ 8 h 28"/>
                  <a:gd name="T88" fmla="*/ 19 w 37"/>
                  <a:gd name="T89" fmla="*/ 6 h 28"/>
                  <a:gd name="T90" fmla="*/ 17 w 37"/>
                  <a:gd name="T91" fmla="*/ 5 h 28"/>
                  <a:gd name="T92" fmla="*/ 14 w 37"/>
                  <a:gd name="T93" fmla="*/ 7 h 28"/>
                  <a:gd name="T94" fmla="*/ 14 w 37"/>
                  <a:gd name="T95" fmla="*/ 9 h 28"/>
                  <a:gd name="T96" fmla="*/ 17 w 37"/>
                  <a:gd name="T97" fmla="*/ 9 h 28"/>
                  <a:gd name="T98" fmla="*/ 18 w 37"/>
                  <a:gd name="T99" fmla="*/ 9 h 28"/>
                  <a:gd name="T100" fmla="*/ 13 w 37"/>
                  <a:gd name="T101" fmla="*/ 10 h 28"/>
                  <a:gd name="T102" fmla="*/ 13 w 37"/>
                  <a:gd name="T103"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7" h="28">
                    <a:moveTo>
                      <a:pt x="3" y="12"/>
                    </a:moveTo>
                    <a:cubicBezTo>
                      <a:pt x="3" y="12"/>
                      <a:pt x="2" y="12"/>
                      <a:pt x="2" y="13"/>
                    </a:cubicBezTo>
                    <a:cubicBezTo>
                      <a:pt x="2" y="13"/>
                      <a:pt x="2" y="13"/>
                      <a:pt x="1" y="14"/>
                    </a:cubicBezTo>
                    <a:cubicBezTo>
                      <a:pt x="1" y="14"/>
                      <a:pt x="1" y="14"/>
                      <a:pt x="1" y="15"/>
                    </a:cubicBezTo>
                    <a:cubicBezTo>
                      <a:pt x="1" y="15"/>
                      <a:pt x="1" y="15"/>
                      <a:pt x="1" y="15"/>
                    </a:cubicBezTo>
                    <a:cubicBezTo>
                      <a:pt x="1" y="15"/>
                      <a:pt x="1" y="15"/>
                      <a:pt x="1" y="15"/>
                    </a:cubicBezTo>
                    <a:cubicBezTo>
                      <a:pt x="1" y="16"/>
                      <a:pt x="1" y="16"/>
                      <a:pt x="1" y="16"/>
                    </a:cubicBezTo>
                    <a:cubicBezTo>
                      <a:pt x="0" y="17"/>
                      <a:pt x="0" y="17"/>
                      <a:pt x="0" y="18"/>
                    </a:cubicBezTo>
                    <a:cubicBezTo>
                      <a:pt x="0" y="18"/>
                      <a:pt x="0" y="18"/>
                      <a:pt x="0" y="18"/>
                    </a:cubicBezTo>
                    <a:cubicBezTo>
                      <a:pt x="0" y="18"/>
                      <a:pt x="0" y="18"/>
                      <a:pt x="0" y="18"/>
                    </a:cubicBezTo>
                    <a:cubicBezTo>
                      <a:pt x="0" y="18"/>
                      <a:pt x="0" y="18"/>
                      <a:pt x="0" y="18"/>
                    </a:cubicBezTo>
                    <a:cubicBezTo>
                      <a:pt x="0" y="18"/>
                      <a:pt x="1" y="19"/>
                      <a:pt x="1" y="20"/>
                    </a:cubicBezTo>
                    <a:cubicBezTo>
                      <a:pt x="1" y="20"/>
                      <a:pt x="1" y="20"/>
                      <a:pt x="1" y="21"/>
                    </a:cubicBezTo>
                    <a:cubicBezTo>
                      <a:pt x="1" y="21"/>
                      <a:pt x="1" y="21"/>
                      <a:pt x="1" y="21"/>
                    </a:cubicBezTo>
                    <a:cubicBezTo>
                      <a:pt x="1" y="21"/>
                      <a:pt x="1" y="21"/>
                      <a:pt x="2" y="22"/>
                    </a:cubicBezTo>
                    <a:cubicBezTo>
                      <a:pt x="2" y="22"/>
                      <a:pt x="2" y="22"/>
                      <a:pt x="2" y="22"/>
                    </a:cubicBezTo>
                    <a:cubicBezTo>
                      <a:pt x="2" y="22"/>
                      <a:pt x="2" y="22"/>
                      <a:pt x="2" y="23"/>
                    </a:cubicBezTo>
                    <a:cubicBezTo>
                      <a:pt x="2" y="23"/>
                      <a:pt x="3" y="23"/>
                      <a:pt x="3" y="23"/>
                    </a:cubicBezTo>
                    <a:cubicBezTo>
                      <a:pt x="3" y="23"/>
                      <a:pt x="3" y="24"/>
                      <a:pt x="3" y="24"/>
                    </a:cubicBezTo>
                    <a:cubicBezTo>
                      <a:pt x="4" y="24"/>
                      <a:pt x="4" y="24"/>
                      <a:pt x="4" y="25"/>
                    </a:cubicBezTo>
                    <a:cubicBezTo>
                      <a:pt x="4" y="25"/>
                      <a:pt x="5" y="25"/>
                      <a:pt x="5" y="25"/>
                    </a:cubicBezTo>
                    <a:cubicBezTo>
                      <a:pt x="6" y="26"/>
                      <a:pt x="8" y="27"/>
                      <a:pt x="9" y="27"/>
                    </a:cubicBezTo>
                    <a:cubicBezTo>
                      <a:pt x="10" y="27"/>
                      <a:pt x="10" y="27"/>
                      <a:pt x="10" y="27"/>
                    </a:cubicBezTo>
                    <a:cubicBezTo>
                      <a:pt x="11" y="27"/>
                      <a:pt x="11" y="28"/>
                      <a:pt x="12" y="28"/>
                    </a:cubicBezTo>
                    <a:cubicBezTo>
                      <a:pt x="13" y="28"/>
                      <a:pt x="14" y="28"/>
                      <a:pt x="15" y="28"/>
                    </a:cubicBezTo>
                    <a:cubicBezTo>
                      <a:pt x="15" y="28"/>
                      <a:pt x="15" y="28"/>
                      <a:pt x="15" y="28"/>
                    </a:cubicBezTo>
                    <a:cubicBezTo>
                      <a:pt x="15" y="28"/>
                      <a:pt x="15" y="28"/>
                      <a:pt x="15" y="28"/>
                    </a:cubicBezTo>
                    <a:cubicBezTo>
                      <a:pt x="15" y="28"/>
                      <a:pt x="15" y="28"/>
                      <a:pt x="15" y="28"/>
                    </a:cubicBezTo>
                    <a:cubicBezTo>
                      <a:pt x="19" y="28"/>
                      <a:pt x="23" y="27"/>
                      <a:pt x="26" y="25"/>
                    </a:cubicBezTo>
                    <a:cubicBezTo>
                      <a:pt x="26" y="24"/>
                      <a:pt x="26" y="24"/>
                      <a:pt x="27" y="24"/>
                    </a:cubicBezTo>
                    <a:cubicBezTo>
                      <a:pt x="27" y="24"/>
                      <a:pt x="27" y="24"/>
                      <a:pt x="27" y="24"/>
                    </a:cubicBezTo>
                    <a:cubicBezTo>
                      <a:pt x="27" y="24"/>
                      <a:pt x="27" y="24"/>
                      <a:pt x="27" y="24"/>
                    </a:cubicBezTo>
                    <a:cubicBezTo>
                      <a:pt x="25" y="24"/>
                      <a:pt x="24" y="24"/>
                      <a:pt x="22" y="24"/>
                    </a:cubicBezTo>
                    <a:cubicBezTo>
                      <a:pt x="21" y="24"/>
                      <a:pt x="21" y="24"/>
                      <a:pt x="20" y="24"/>
                    </a:cubicBezTo>
                    <a:cubicBezTo>
                      <a:pt x="14" y="23"/>
                      <a:pt x="10" y="21"/>
                      <a:pt x="8" y="18"/>
                    </a:cubicBezTo>
                    <a:cubicBezTo>
                      <a:pt x="8" y="17"/>
                      <a:pt x="8" y="17"/>
                      <a:pt x="8" y="16"/>
                    </a:cubicBezTo>
                    <a:cubicBezTo>
                      <a:pt x="8" y="16"/>
                      <a:pt x="8" y="15"/>
                      <a:pt x="8" y="14"/>
                    </a:cubicBezTo>
                    <a:cubicBezTo>
                      <a:pt x="8" y="14"/>
                      <a:pt x="8" y="13"/>
                      <a:pt x="8" y="12"/>
                    </a:cubicBezTo>
                    <a:cubicBezTo>
                      <a:pt x="8" y="12"/>
                      <a:pt x="8" y="11"/>
                      <a:pt x="8" y="11"/>
                    </a:cubicBezTo>
                    <a:cubicBezTo>
                      <a:pt x="8" y="11"/>
                      <a:pt x="8" y="12"/>
                      <a:pt x="8" y="13"/>
                    </a:cubicBezTo>
                    <a:cubicBezTo>
                      <a:pt x="8" y="15"/>
                      <a:pt x="10" y="16"/>
                      <a:pt x="12" y="18"/>
                    </a:cubicBezTo>
                    <a:cubicBezTo>
                      <a:pt x="14" y="19"/>
                      <a:pt x="16" y="20"/>
                      <a:pt x="19" y="21"/>
                    </a:cubicBezTo>
                    <a:cubicBezTo>
                      <a:pt x="20" y="21"/>
                      <a:pt x="21" y="21"/>
                      <a:pt x="22" y="21"/>
                    </a:cubicBezTo>
                    <a:cubicBezTo>
                      <a:pt x="26" y="21"/>
                      <a:pt x="30" y="20"/>
                      <a:pt x="33" y="18"/>
                    </a:cubicBezTo>
                    <a:cubicBezTo>
                      <a:pt x="35" y="16"/>
                      <a:pt x="36" y="15"/>
                      <a:pt x="36" y="13"/>
                    </a:cubicBezTo>
                    <a:cubicBezTo>
                      <a:pt x="37" y="12"/>
                      <a:pt x="37" y="11"/>
                      <a:pt x="37" y="11"/>
                    </a:cubicBezTo>
                    <a:cubicBezTo>
                      <a:pt x="37" y="10"/>
                      <a:pt x="37" y="10"/>
                      <a:pt x="37" y="9"/>
                    </a:cubicBezTo>
                    <a:cubicBezTo>
                      <a:pt x="37" y="8"/>
                      <a:pt x="36" y="8"/>
                      <a:pt x="36" y="7"/>
                    </a:cubicBezTo>
                    <a:cubicBezTo>
                      <a:pt x="34" y="3"/>
                      <a:pt x="28" y="0"/>
                      <a:pt x="22" y="0"/>
                    </a:cubicBezTo>
                    <a:cubicBezTo>
                      <a:pt x="22" y="0"/>
                      <a:pt x="22" y="0"/>
                      <a:pt x="22" y="0"/>
                    </a:cubicBezTo>
                    <a:cubicBezTo>
                      <a:pt x="22" y="0"/>
                      <a:pt x="22" y="0"/>
                      <a:pt x="22" y="0"/>
                    </a:cubicBezTo>
                    <a:cubicBezTo>
                      <a:pt x="16" y="0"/>
                      <a:pt x="11" y="3"/>
                      <a:pt x="9" y="7"/>
                    </a:cubicBezTo>
                    <a:cubicBezTo>
                      <a:pt x="8" y="7"/>
                      <a:pt x="8" y="8"/>
                      <a:pt x="8" y="8"/>
                    </a:cubicBezTo>
                    <a:cubicBezTo>
                      <a:pt x="8" y="8"/>
                      <a:pt x="8" y="9"/>
                      <a:pt x="7" y="9"/>
                    </a:cubicBezTo>
                    <a:cubicBezTo>
                      <a:pt x="7" y="9"/>
                      <a:pt x="7" y="9"/>
                      <a:pt x="6" y="9"/>
                    </a:cubicBezTo>
                    <a:cubicBezTo>
                      <a:pt x="5" y="10"/>
                      <a:pt x="4" y="11"/>
                      <a:pt x="3" y="12"/>
                    </a:cubicBezTo>
                    <a:cubicBezTo>
                      <a:pt x="3" y="12"/>
                      <a:pt x="3" y="12"/>
                      <a:pt x="3" y="12"/>
                    </a:cubicBezTo>
                    <a:close/>
                    <a:moveTo>
                      <a:pt x="34" y="11"/>
                    </a:moveTo>
                    <a:cubicBezTo>
                      <a:pt x="33" y="12"/>
                      <a:pt x="33" y="12"/>
                      <a:pt x="33" y="12"/>
                    </a:cubicBezTo>
                    <a:cubicBezTo>
                      <a:pt x="30" y="11"/>
                      <a:pt x="30" y="11"/>
                      <a:pt x="30" y="11"/>
                    </a:cubicBezTo>
                    <a:cubicBezTo>
                      <a:pt x="28" y="12"/>
                      <a:pt x="28" y="12"/>
                      <a:pt x="28" y="12"/>
                    </a:cubicBezTo>
                    <a:cubicBezTo>
                      <a:pt x="31" y="14"/>
                      <a:pt x="31" y="14"/>
                      <a:pt x="31" y="14"/>
                    </a:cubicBezTo>
                    <a:cubicBezTo>
                      <a:pt x="30" y="14"/>
                      <a:pt x="30" y="14"/>
                      <a:pt x="30" y="14"/>
                    </a:cubicBezTo>
                    <a:cubicBezTo>
                      <a:pt x="27" y="13"/>
                      <a:pt x="27" y="13"/>
                      <a:pt x="27" y="13"/>
                    </a:cubicBezTo>
                    <a:cubicBezTo>
                      <a:pt x="25" y="15"/>
                      <a:pt x="25" y="15"/>
                      <a:pt x="25" y="15"/>
                    </a:cubicBezTo>
                    <a:cubicBezTo>
                      <a:pt x="23" y="15"/>
                      <a:pt x="23" y="15"/>
                      <a:pt x="23" y="15"/>
                    </a:cubicBezTo>
                    <a:cubicBezTo>
                      <a:pt x="29" y="9"/>
                      <a:pt x="29" y="9"/>
                      <a:pt x="29" y="9"/>
                    </a:cubicBezTo>
                    <a:lnTo>
                      <a:pt x="34" y="11"/>
                    </a:lnTo>
                    <a:close/>
                    <a:moveTo>
                      <a:pt x="23" y="6"/>
                    </a:moveTo>
                    <a:cubicBezTo>
                      <a:pt x="24" y="7"/>
                      <a:pt x="24" y="7"/>
                      <a:pt x="24" y="7"/>
                    </a:cubicBezTo>
                    <a:cubicBezTo>
                      <a:pt x="21" y="9"/>
                      <a:pt x="21" y="9"/>
                      <a:pt x="21" y="9"/>
                    </a:cubicBezTo>
                    <a:cubicBezTo>
                      <a:pt x="24" y="10"/>
                      <a:pt x="24" y="10"/>
                      <a:pt x="24" y="10"/>
                    </a:cubicBezTo>
                    <a:cubicBezTo>
                      <a:pt x="27" y="8"/>
                      <a:pt x="27" y="8"/>
                      <a:pt x="27" y="8"/>
                    </a:cubicBezTo>
                    <a:cubicBezTo>
                      <a:pt x="28" y="9"/>
                      <a:pt x="28" y="9"/>
                      <a:pt x="28" y="9"/>
                    </a:cubicBezTo>
                    <a:cubicBezTo>
                      <a:pt x="22" y="14"/>
                      <a:pt x="22" y="14"/>
                      <a:pt x="22" y="14"/>
                    </a:cubicBezTo>
                    <a:cubicBezTo>
                      <a:pt x="21" y="14"/>
                      <a:pt x="21" y="14"/>
                      <a:pt x="21" y="14"/>
                    </a:cubicBezTo>
                    <a:cubicBezTo>
                      <a:pt x="23" y="11"/>
                      <a:pt x="23" y="11"/>
                      <a:pt x="23" y="11"/>
                    </a:cubicBezTo>
                    <a:cubicBezTo>
                      <a:pt x="21" y="10"/>
                      <a:pt x="21" y="10"/>
                      <a:pt x="21" y="10"/>
                    </a:cubicBezTo>
                    <a:cubicBezTo>
                      <a:pt x="18" y="12"/>
                      <a:pt x="18" y="12"/>
                      <a:pt x="18" y="12"/>
                    </a:cubicBezTo>
                    <a:cubicBezTo>
                      <a:pt x="17" y="12"/>
                      <a:pt x="17" y="12"/>
                      <a:pt x="17" y="12"/>
                    </a:cubicBezTo>
                    <a:lnTo>
                      <a:pt x="23" y="6"/>
                    </a:lnTo>
                    <a:close/>
                    <a:moveTo>
                      <a:pt x="13" y="7"/>
                    </a:moveTo>
                    <a:cubicBezTo>
                      <a:pt x="14" y="5"/>
                      <a:pt x="14" y="5"/>
                      <a:pt x="14" y="5"/>
                    </a:cubicBezTo>
                    <a:cubicBezTo>
                      <a:pt x="15" y="5"/>
                      <a:pt x="16" y="4"/>
                      <a:pt x="17" y="4"/>
                    </a:cubicBezTo>
                    <a:cubicBezTo>
                      <a:pt x="18" y="4"/>
                      <a:pt x="19" y="4"/>
                      <a:pt x="19" y="4"/>
                    </a:cubicBezTo>
                    <a:cubicBezTo>
                      <a:pt x="20" y="5"/>
                      <a:pt x="21" y="5"/>
                      <a:pt x="21" y="6"/>
                    </a:cubicBezTo>
                    <a:cubicBezTo>
                      <a:pt x="21" y="6"/>
                      <a:pt x="20" y="7"/>
                      <a:pt x="20" y="8"/>
                    </a:cubicBezTo>
                    <a:cubicBezTo>
                      <a:pt x="20" y="8"/>
                      <a:pt x="20" y="8"/>
                      <a:pt x="20" y="8"/>
                    </a:cubicBezTo>
                    <a:cubicBezTo>
                      <a:pt x="18" y="7"/>
                      <a:pt x="18" y="7"/>
                      <a:pt x="18" y="7"/>
                    </a:cubicBezTo>
                    <a:cubicBezTo>
                      <a:pt x="19" y="7"/>
                      <a:pt x="19" y="6"/>
                      <a:pt x="19" y="6"/>
                    </a:cubicBezTo>
                    <a:cubicBezTo>
                      <a:pt x="19" y="6"/>
                      <a:pt x="19" y="5"/>
                      <a:pt x="18" y="5"/>
                    </a:cubicBezTo>
                    <a:cubicBezTo>
                      <a:pt x="18" y="5"/>
                      <a:pt x="18" y="5"/>
                      <a:pt x="17" y="5"/>
                    </a:cubicBezTo>
                    <a:cubicBezTo>
                      <a:pt x="17" y="5"/>
                      <a:pt x="16" y="6"/>
                      <a:pt x="16" y="6"/>
                    </a:cubicBezTo>
                    <a:cubicBezTo>
                      <a:pt x="14" y="7"/>
                      <a:pt x="14" y="7"/>
                      <a:pt x="14" y="7"/>
                    </a:cubicBezTo>
                    <a:cubicBezTo>
                      <a:pt x="14" y="8"/>
                      <a:pt x="14" y="8"/>
                      <a:pt x="14" y="8"/>
                    </a:cubicBezTo>
                    <a:cubicBezTo>
                      <a:pt x="14" y="9"/>
                      <a:pt x="14" y="9"/>
                      <a:pt x="14" y="9"/>
                    </a:cubicBezTo>
                    <a:cubicBezTo>
                      <a:pt x="15" y="9"/>
                      <a:pt x="15" y="9"/>
                      <a:pt x="15" y="9"/>
                    </a:cubicBezTo>
                    <a:cubicBezTo>
                      <a:pt x="16" y="9"/>
                      <a:pt x="16" y="9"/>
                      <a:pt x="17" y="9"/>
                    </a:cubicBezTo>
                    <a:cubicBezTo>
                      <a:pt x="18" y="9"/>
                      <a:pt x="18" y="9"/>
                      <a:pt x="18" y="9"/>
                    </a:cubicBezTo>
                    <a:cubicBezTo>
                      <a:pt x="18" y="9"/>
                      <a:pt x="18" y="9"/>
                      <a:pt x="18" y="9"/>
                    </a:cubicBezTo>
                    <a:cubicBezTo>
                      <a:pt x="17" y="10"/>
                      <a:pt x="17" y="10"/>
                      <a:pt x="16" y="10"/>
                    </a:cubicBezTo>
                    <a:cubicBezTo>
                      <a:pt x="15" y="11"/>
                      <a:pt x="14" y="10"/>
                      <a:pt x="13" y="10"/>
                    </a:cubicBezTo>
                    <a:cubicBezTo>
                      <a:pt x="13" y="10"/>
                      <a:pt x="12" y="9"/>
                      <a:pt x="12" y="8"/>
                    </a:cubicBezTo>
                    <a:cubicBezTo>
                      <a:pt x="12" y="8"/>
                      <a:pt x="12" y="7"/>
                      <a:pt x="13" y="7"/>
                    </a:cubicBezTo>
                    <a:close/>
                  </a:path>
                </a:pathLst>
              </a:custGeom>
              <a:solidFill>
                <a:srgbClr val="C5C1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70" name="Freeform 453"/>
              <p:cNvSpPr>
                <a:spLocks/>
              </p:cNvSpPr>
              <p:nvPr/>
            </p:nvSpPr>
            <p:spPr bwMode="auto">
              <a:xfrm>
                <a:off x="7561263" y="5232401"/>
                <a:ext cx="28575" cy="22225"/>
              </a:xfrm>
              <a:custGeom>
                <a:avLst/>
                <a:gdLst>
                  <a:gd name="T0" fmla="*/ 1 w 9"/>
                  <a:gd name="T1" fmla="*/ 6 h 7"/>
                  <a:gd name="T2" fmla="*/ 4 w 9"/>
                  <a:gd name="T3" fmla="*/ 6 h 7"/>
                  <a:gd name="T4" fmla="*/ 6 w 9"/>
                  <a:gd name="T5" fmla="*/ 5 h 7"/>
                  <a:gd name="T6" fmla="*/ 6 w 9"/>
                  <a:gd name="T7" fmla="*/ 5 h 7"/>
                  <a:gd name="T8" fmla="*/ 5 w 9"/>
                  <a:gd name="T9" fmla="*/ 5 h 7"/>
                  <a:gd name="T10" fmla="*/ 3 w 9"/>
                  <a:gd name="T11" fmla="*/ 5 h 7"/>
                  <a:gd name="T12" fmla="*/ 2 w 9"/>
                  <a:gd name="T13" fmla="*/ 5 h 7"/>
                  <a:gd name="T14" fmla="*/ 2 w 9"/>
                  <a:gd name="T15" fmla="*/ 4 h 7"/>
                  <a:gd name="T16" fmla="*/ 2 w 9"/>
                  <a:gd name="T17" fmla="*/ 3 h 7"/>
                  <a:gd name="T18" fmla="*/ 4 w 9"/>
                  <a:gd name="T19" fmla="*/ 2 h 7"/>
                  <a:gd name="T20" fmla="*/ 5 w 9"/>
                  <a:gd name="T21" fmla="*/ 1 h 7"/>
                  <a:gd name="T22" fmla="*/ 6 w 9"/>
                  <a:gd name="T23" fmla="*/ 1 h 7"/>
                  <a:gd name="T24" fmla="*/ 7 w 9"/>
                  <a:gd name="T25" fmla="*/ 2 h 7"/>
                  <a:gd name="T26" fmla="*/ 6 w 9"/>
                  <a:gd name="T27" fmla="*/ 3 h 7"/>
                  <a:gd name="T28" fmla="*/ 8 w 9"/>
                  <a:gd name="T29" fmla="*/ 4 h 7"/>
                  <a:gd name="T30" fmla="*/ 8 w 9"/>
                  <a:gd name="T31" fmla="*/ 4 h 7"/>
                  <a:gd name="T32" fmla="*/ 9 w 9"/>
                  <a:gd name="T33" fmla="*/ 2 h 7"/>
                  <a:gd name="T34" fmla="*/ 7 w 9"/>
                  <a:gd name="T35" fmla="*/ 0 h 7"/>
                  <a:gd name="T36" fmla="*/ 5 w 9"/>
                  <a:gd name="T37" fmla="*/ 0 h 7"/>
                  <a:gd name="T38" fmla="*/ 2 w 9"/>
                  <a:gd name="T39" fmla="*/ 1 h 7"/>
                  <a:gd name="T40" fmla="*/ 1 w 9"/>
                  <a:gd name="T41" fmla="*/ 3 h 7"/>
                  <a:gd name="T42" fmla="*/ 0 w 9"/>
                  <a:gd name="T43" fmla="*/ 4 h 7"/>
                  <a:gd name="T44" fmla="*/ 1 w 9"/>
                  <a:gd name="T45"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 h="7">
                    <a:moveTo>
                      <a:pt x="1" y="6"/>
                    </a:moveTo>
                    <a:cubicBezTo>
                      <a:pt x="2" y="6"/>
                      <a:pt x="3" y="7"/>
                      <a:pt x="4" y="6"/>
                    </a:cubicBezTo>
                    <a:cubicBezTo>
                      <a:pt x="5" y="6"/>
                      <a:pt x="5" y="6"/>
                      <a:pt x="6" y="5"/>
                    </a:cubicBezTo>
                    <a:cubicBezTo>
                      <a:pt x="6" y="5"/>
                      <a:pt x="6" y="5"/>
                      <a:pt x="6" y="5"/>
                    </a:cubicBezTo>
                    <a:cubicBezTo>
                      <a:pt x="5" y="5"/>
                      <a:pt x="5" y="5"/>
                      <a:pt x="5" y="5"/>
                    </a:cubicBezTo>
                    <a:cubicBezTo>
                      <a:pt x="4" y="5"/>
                      <a:pt x="4" y="5"/>
                      <a:pt x="3" y="5"/>
                    </a:cubicBezTo>
                    <a:cubicBezTo>
                      <a:pt x="3" y="5"/>
                      <a:pt x="3" y="5"/>
                      <a:pt x="2" y="5"/>
                    </a:cubicBezTo>
                    <a:cubicBezTo>
                      <a:pt x="2" y="5"/>
                      <a:pt x="2" y="5"/>
                      <a:pt x="2" y="4"/>
                    </a:cubicBezTo>
                    <a:cubicBezTo>
                      <a:pt x="2" y="4"/>
                      <a:pt x="2" y="4"/>
                      <a:pt x="2" y="3"/>
                    </a:cubicBezTo>
                    <a:cubicBezTo>
                      <a:pt x="4" y="2"/>
                      <a:pt x="4" y="2"/>
                      <a:pt x="4" y="2"/>
                    </a:cubicBezTo>
                    <a:cubicBezTo>
                      <a:pt x="4" y="2"/>
                      <a:pt x="5" y="1"/>
                      <a:pt x="5" y="1"/>
                    </a:cubicBezTo>
                    <a:cubicBezTo>
                      <a:pt x="6" y="1"/>
                      <a:pt x="6" y="1"/>
                      <a:pt x="6" y="1"/>
                    </a:cubicBezTo>
                    <a:cubicBezTo>
                      <a:pt x="7" y="1"/>
                      <a:pt x="7" y="2"/>
                      <a:pt x="7" y="2"/>
                    </a:cubicBezTo>
                    <a:cubicBezTo>
                      <a:pt x="7" y="2"/>
                      <a:pt x="7" y="3"/>
                      <a:pt x="6" y="3"/>
                    </a:cubicBezTo>
                    <a:cubicBezTo>
                      <a:pt x="8" y="4"/>
                      <a:pt x="8" y="4"/>
                      <a:pt x="8" y="4"/>
                    </a:cubicBezTo>
                    <a:cubicBezTo>
                      <a:pt x="8" y="4"/>
                      <a:pt x="8" y="4"/>
                      <a:pt x="8" y="4"/>
                    </a:cubicBezTo>
                    <a:cubicBezTo>
                      <a:pt x="8" y="3"/>
                      <a:pt x="9" y="2"/>
                      <a:pt x="9" y="2"/>
                    </a:cubicBezTo>
                    <a:cubicBezTo>
                      <a:pt x="9" y="1"/>
                      <a:pt x="8" y="1"/>
                      <a:pt x="7" y="0"/>
                    </a:cubicBezTo>
                    <a:cubicBezTo>
                      <a:pt x="7" y="0"/>
                      <a:pt x="6" y="0"/>
                      <a:pt x="5" y="0"/>
                    </a:cubicBezTo>
                    <a:cubicBezTo>
                      <a:pt x="4" y="0"/>
                      <a:pt x="3" y="1"/>
                      <a:pt x="2" y="1"/>
                    </a:cubicBezTo>
                    <a:cubicBezTo>
                      <a:pt x="1" y="3"/>
                      <a:pt x="1" y="3"/>
                      <a:pt x="1" y="3"/>
                    </a:cubicBezTo>
                    <a:cubicBezTo>
                      <a:pt x="0" y="3"/>
                      <a:pt x="0" y="4"/>
                      <a:pt x="0" y="4"/>
                    </a:cubicBezTo>
                    <a:cubicBezTo>
                      <a:pt x="0" y="5"/>
                      <a:pt x="1" y="6"/>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71" name="Freeform 454"/>
              <p:cNvSpPr>
                <a:spLocks/>
              </p:cNvSpPr>
              <p:nvPr/>
            </p:nvSpPr>
            <p:spPr bwMode="auto">
              <a:xfrm>
                <a:off x="7577138" y="5238751"/>
                <a:ext cx="34925" cy="25400"/>
              </a:xfrm>
              <a:custGeom>
                <a:avLst/>
                <a:gdLst>
                  <a:gd name="T0" fmla="*/ 2 w 22"/>
                  <a:gd name="T1" fmla="*/ 12 h 16"/>
                  <a:gd name="T2" fmla="*/ 8 w 22"/>
                  <a:gd name="T3" fmla="*/ 8 h 16"/>
                  <a:gd name="T4" fmla="*/ 12 w 22"/>
                  <a:gd name="T5" fmla="*/ 10 h 16"/>
                  <a:gd name="T6" fmla="*/ 8 w 22"/>
                  <a:gd name="T7" fmla="*/ 16 h 16"/>
                  <a:gd name="T8" fmla="*/ 10 w 22"/>
                  <a:gd name="T9" fmla="*/ 16 h 16"/>
                  <a:gd name="T10" fmla="*/ 22 w 22"/>
                  <a:gd name="T11" fmla="*/ 6 h 16"/>
                  <a:gd name="T12" fmla="*/ 20 w 22"/>
                  <a:gd name="T13" fmla="*/ 4 h 16"/>
                  <a:gd name="T14" fmla="*/ 14 w 22"/>
                  <a:gd name="T15" fmla="*/ 8 h 16"/>
                  <a:gd name="T16" fmla="*/ 8 w 22"/>
                  <a:gd name="T17" fmla="*/ 6 h 16"/>
                  <a:gd name="T18" fmla="*/ 14 w 22"/>
                  <a:gd name="T19" fmla="*/ 2 h 16"/>
                  <a:gd name="T20" fmla="*/ 12 w 22"/>
                  <a:gd name="T21" fmla="*/ 0 h 16"/>
                  <a:gd name="T22" fmla="*/ 0 w 22"/>
                  <a:gd name="T23" fmla="*/ 12 h 16"/>
                  <a:gd name="T24" fmla="*/ 2 w 2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6">
                    <a:moveTo>
                      <a:pt x="2" y="12"/>
                    </a:moveTo>
                    <a:lnTo>
                      <a:pt x="8" y="8"/>
                    </a:lnTo>
                    <a:lnTo>
                      <a:pt x="12" y="10"/>
                    </a:lnTo>
                    <a:lnTo>
                      <a:pt x="8" y="16"/>
                    </a:lnTo>
                    <a:lnTo>
                      <a:pt x="10" y="16"/>
                    </a:lnTo>
                    <a:lnTo>
                      <a:pt x="22" y="6"/>
                    </a:lnTo>
                    <a:lnTo>
                      <a:pt x="20" y="4"/>
                    </a:lnTo>
                    <a:lnTo>
                      <a:pt x="14" y="8"/>
                    </a:lnTo>
                    <a:lnTo>
                      <a:pt x="8" y="6"/>
                    </a:lnTo>
                    <a:lnTo>
                      <a:pt x="14" y="2"/>
                    </a:lnTo>
                    <a:lnTo>
                      <a:pt x="12" y="0"/>
                    </a:lnTo>
                    <a:lnTo>
                      <a:pt x="0" y="12"/>
                    </a:lnTo>
                    <a:lnTo>
                      <a:pt x="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472" name="Freeform 455"/>
              <p:cNvSpPr>
                <a:spLocks/>
              </p:cNvSpPr>
              <p:nvPr/>
            </p:nvSpPr>
            <p:spPr bwMode="auto">
              <a:xfrm>
                <a:off x="7596188" y="5248276"/>
                <a:ext cx="36513" cy="19050"/>
              </a:xfrm>
              <a:custGeom>
                <a:avLst/>
                <a:gdLst>
                  <a:gd name="T0" fmla="*/ 4 w 23"/>
                  <a:gd name="T1" fmla="*/ 12 h 12"/>
                  <a:gd name="T2" fmla="*/ 8 w 23"/>
                  <a:gd name="T3" fmla="*/ 8 h 12"/>
                  <a:gd name="T4" fmla="*/ 14 w 23"/>
                  <a:gd name="T5" fmla="*/ 10 h 12"/>
                  <a:gd name="T6" fmla="*/ 16 w 23"/>
                  <a:gd name="T7" fmla="*/ 10 h 12"/>
                  <a:gd name="T8" fmla="*/ 10 w 23"/>
                  <a:gd name="T9" fmla="*/ 6 h 12"/>
                  <a:gd name="T10" fmla="*/ 14 w 23"/>
                  <a:gd name="T11" fmla="*/ 4 h 12"/>
                  <a:gd name="T12" fmla="*/ 20 w 23"/>
                  <a:gd name="T13" fmla="*/ 6 h 12"/>
                  <a:gd name="T14" fmla="*/ 23 w 23"/>
                  <a:gd name="T15" fmla="*/ 4 h 12"/>
                  <a:gd name="T16" fmla="*/ 12 w 23"/>
                  <a:gd name="T17" fmla="*/ 0 h 12"/>
                  <a:gd name="T18" fmla="*/ 0 w 23"/>
                  <a:gd name="T19" fmla="*/ 12 h 12"/>
                  <a:gd name="T20" fmla="*/ 4 w 23"/>
                  <a:gd name="T2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2">
                    <a:moveTo>
                      <a:pt x="4" y="12"/>
                    </a:moveTo>
                    <a:lnTo>
                      <a:pt x="8" y="8"/>
                    </a:lnTo>
                    <a:lnTo>
                      <a:pt x="14" y="10"/>
                    </a:lnTo>
                    <a:lnTo>
                      <a:pt x="16" y="10"/>
                    </a:lnTo>
                    <a:lnTo>
                      <a:pt x="10" y="6"/>
                    </a:lnTo>
                    <a:lnTo>
                      <a:pt x="14" y="4"/>
                    </a:lnTo>
                    <a:lnTo>
                      <a:pt x="20" y="6"/>
                    </a:lnTo>
                    <a:lnTo>
                      <a:pt x="23" y="4"/>
                    </a:lnTo>
                    <a:lnTo>
                      <a:pt x="12" y="0"/>
                    </a:lnTo>
                    <a:lnTo>
                      <a:pt x="0" y="12"/>
                    </a:lnTo>
                    <a:lnTo>
                      <a:pt x="4"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grpSp>
        <p:cxnSp>
          <p:nvCxnSpPr>
            <p:cNvPr id="873" name="Gerade Verbindung mit Pfeil 872">
              <a:extLst>
                <a:ext uri="{FF2B5EF4-FFF2-40B4-BE49-F238E27FC236}">
                  <a16:creationId xmlns:a16="http://schemas.microsoft.com/office/drawing/2014/main" id="{58FE4BC8-52FE-450E-A5B0-6FAA5938A5F2}"/>
                </a:ext>
              </a:extLst>
            </p:cNvPr>
            <p:cNvCxnSpPr>
              <a:cxnSpLocks/>
            </p:cNvCxnSpPr>
            <p:nvPr/>
          </p:nvCxnSpPr>
          <p:spPr>
            <a:xfrm>
              <a:off x="2686231" y="2781946"/>
              <a:ext cx="2235083" cy="408596"/>
            </a:xfrm>
            <a:prstGeom prst="straightConnector1">
              <a:avLst/>
            </a:prstGeom>
            <a:ln w="25400">
              <a:solidFill>
                <a:srgbClr val="1C3258"/>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74" name="Gerade Verbindung mit Pfeil 873">
              <a:extLst>
                <a:ext uri="{FF2B5EF4-FFF2-40B4-BE49-F238E27FC236}">
                  <a16:creationId xmlns:a16="http://schemas.microsoft.com/office/drawing/2014/main" id="{13BEEFCA-12D6-4985-A250-C2C09583C5FE}"/>
                </a:ext>
              </a:extLst>
            </p:cNvPr>
            <p:cNvCxnSpPr>
              <a:cxnSpLocks/>
            </p:cNvCxnSpPr>
            <p:nvPr/>
          </p:nvCxnSpPr>
          <p:spPr>
            <a:xfrm flipV="1">
              <a:off x="2916176" y="3467860"/>
              <a:ext cx="2091692" cy="1003790"/>
            </a:xfrm>
            <a:prstGeom prst="straightConnector1">
              <a:avLst/>
            </a:prstGeom>
            <a:ln w="25400">
              <a:solidFill>
                <a:srgbClr val="1C3258"/>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75" name="Gerade Verbindung mit Pfeil 874">
              <a:extLst>
                <a:ext uri="{FF2B5EF4-FFF2-40B4-BE49-F238E27FC236}">
                  <a16:creationId xmlns:a16="http://schemas.microsoft.com/office/drawing/2014/main" id="{EACA4D90-2E6B-4621-8594-023D25557533}"/>
                </a:ext>
              </a:extLst>
            </p:cNvPr>
            <p:cNvCxnSpPr>
              <a:cxnSpLocks/>
            </p:cNvCxnSpPr>
            <p:nvPr/>
          </p:nvCxnSpPr>
          <p:spPr>
            <a:xfrm flipH="1">
              <a:off x="5608893" y="3751909"/>
              <a:ext cx="196643" cy="752612"/>
            </a:xfrm>
            <a:prstGeom prst="straightConnector1">
              <a:avLst/>
            </a:prstGeom>
            <a:ln w="25400">
              <a:solidFill>
                <a:srgbClr val="1C3258"/>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76" name="Gerade Verbindung mit Pfeil 875">
              <a:extLst>
                <a:ext uri="{FF2B5EF4-FFF2-40B4-BE49-F238E27FC236}">
                  <a16:creationId xmlns:a16="http://schemas.microsoft.com/office/drawing/2014/main" id="{EACA4D90-2E6B-4621-8594-023D25557533}"/>
                </a:ext>
              </a:extLst>
            </p:cNvPr>
            <p:cNvCxnSpPr>
              <a:cxnSpLocks/>
            </p:cNvCxnSpPr>
            <p:nvPr/>
          </p:nvCxnSpPr>
          <p:spPr>
            <a:xfrm flipV="1">
              <a:off x="7286625" y="2911059"/>
              <a:ext cx="2035677" cy="402700"/>
            </a:xfrm>
            <a:prstGeom prst="straightConnector1">
              <a:avLst/>
            </a:prstGeom>
            <a:ln w="25400">
              <a:solidFill>
                <a:srgbClr val="1C3258"/>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77" name="Gerade Verbindung mit Pfeil 876">
              <a:extLst>
                <a:ext uri="{FF2B5EF4-FFF2-40B4-BE49-F238E27FC236}">
                  <a16:creationId xmlns:a16="http://schemas.microsoft.com/office/drawing/2014/main" id="{EACA4D90-2E6B-4621-8594-023D25557533}"/>
                </a:ext>
              </a:extLst>
            </p:cNvPr>
            <p:cNvCxnSpPr>
              <a:cxnSpLocks/>
              <a:endCxn id="686" idx="2"/>
            </p:cNvCxnSpPr>
            <p:nvPr/>
          </p:nvCxnSpPr>
          <p:spPr>
            <a:xfrm>
              <a:off x="6684829" y="3757650"/>
              <a:ext cx="465610" cy="567381"/>
            </a:xfrm>
            <a:prstGeom prst="straightConnector1">
              <a:avLst/>
            </a:prstGeom>
            <a:ln w="25400">
              <a:solidFill>
                <a:srgbClr val="1C3258"/>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81" name="Textfeld 880"/>
            <p:cNvSpPr txBox="1"/>
            <p:nvPr/>
          </p:nvSpPr>
          <p:spPr>
            <a:xfrm>
              <a:off x="9634885" y="3024353"/>
              <a:ext cx="1212191" cy="400110"/>
            </a:xfrm>
            <a:prstGeom prst="rect">
              <a:avLst/>
            </a:prstGeom>
            <a:noFill/>
          </p:spPr>
          <p:txBody>
            <a:bodyPr wrap="none" rtlCol="0">
              <a:spAutoFit/>
            </a:bodyPr>
            <a:lstStyle/>
            <a:p>
              <a:r>
                <a:rPr lang="de-CH" sz="1000" dirty="0"/>
                <a:t>Statistical</a:t>
              </a:r>
            </a:p>
            <a:p>
              <a:r>
                <a:rPr lang="de-CH" sz="1000" dirty="0" err="1"/>
                <a:t>Metadata</a:t>
              </a:r>
              <a:r>
                <a:rPr lang="de-CH" sz="1000" dirty="0"/>
                <a:t> System </a:t>
              </a:r>
            </a:p>
          </p:txBody>
        </p:sp>
        <p:sp>
          <p:nvSpPr>
            <p:cNvPr id="774" name="Rectangle 104"/>
            <p:cNvSpPr>
              <a:spLocks noChangeArrowheads="1"/>
            </p:cNvSpPr>
            <p:nvPr/>
          </p:nvSpPr>
          <p:spPr bwMode="auto">
            <a:xfrm>
              <a:off x="4753882" y="1444165"/>
              <a:ext cx="283410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800" b="0" i="0" u="none" strike="noStrike" cap="none" normalizeH="0" baseline="0" dirty="0" err="1" smtClean="0">
                  <a:ln>
                    <a:noFill/>
                  </a:ln>
                  <a:solidFill>
                    <a:schemeClr val="tx1"/>
                  </a:solidFill>
                  <a:effectLst/>
                  <a:latin typeface="Arial" panose="020B0604020202020204" pitchFamily="34" charset="0"/>
                </a:rPr>
                <a:t>Interoperabilitäts</a:t>
              </a:r>
              <a:r>
                <a:rPr lang="de-DE" altLang="de-DE" dirty="0"/>
                <a:t> </a:t>
              </a:r>
              <a:r>
                <a:rPr lang="de-DE" altLang="de-DE" dirty="0" smtClean="0"/>
                <a:t>- Plattform</a:t>
              </a: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grpSp>
      <p:sp>
        <p:nvSpPr>
          <p:cNvPr id="490" name="Ovale Legende 489"/>
          <p:cNvSpPr/>
          <p:nvPr/>
        </p:nvSpPr>
        <p:spPr>
          <a:xfrm>
            <a:off x="3295349" y="1183352"/>
            <a:ext cx="1819564" cy="905164"/>
          </a:xfrm>
          <a:prstGeom prst="wedgeEllipseCallout">
            <a:avLst>
              <a:gd name="adj1" fmla="val 23715"/>
              <a:gd name="adj2" fmla="val 71684"/>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smtClean="0">
                <a:solidFill>
                  <a:srgbClr val="C00000"/>
                </a:solidFill>
              </a:rPr>
              <a:t>nur Metadaten</a:t>
            </a:r>
            <a:endParaRPr lang="en-US" dirty="0">
              <a:solidFill>
                <a:srgbClr val="C00000"/>
              </a:solidFill>
            </a:endParaRPr>
          </a:p>
        </p:txBody>
      </p:sp>
    </p:spTree>
    <p:extLst>
      <p:ext uri="{BB962C8B-B14F-4D97-AF65-F5344CB8AC3E}">
        <p14:creationId xmlns:p14="http://schemas.microsoft.com/office/powerpoint/2010/main" val="6008357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C26019-B79C-B547-9CAF-6EC7750B1B73}"/>
              </a:ext>
            </a:extLst>
          </p:cNvPr>
          <p:cNvSpPr>
            <a:spLocks noGrp="1"/>
          </p:cNvSpPr>
          <p:nvPr>
            <p:ph type="title"/>
          </p:nvPr>
        </p:nvSpPr>
        <p:spPr>
          <a:xfrm>
            <a:off x="1059274" y="1422400"/>
            <a:ext cx="10431925" cy="461665"/>
          </a:xfrm>
        </p:spPr>
        <p:txBody>
          <a:bodyPr/>
          <a:lstStyle/>
          <a:p>
            <a:r>
              <a:rPr lang="de-DE" dirty="0" smtClean="0"/>
              <a:t>Interoperabilität - Plattform</a:t>
            </a:r>
            <a:endParaRPr lang="de-DE" dirty="0"/>
          </a:p>
        </p:txBody>
      </p:sp>
      <p:sp>
        <p:nvSpPr>
          <p:cNvPr id="7" name="Rechteck 6">
            <a:extLst>
              <a:ext uri="{FF2B5EF4-FFF2-40B4-BE49-F238E27FC236}">
                <a16:creationId xmlns:a16="http://schemas.microsoft.com/office/drawing/2014/main" id="{D459FC8C-67C0-1E44-B35E-024ADF54C3E4}"/>
              </a:ext>
            </a:extLst>
          </p:cNvPr>
          <p:cNvSpPr/>
          <p:nvPr/>
        </p:nvSpPr>
        <p:spPr>
          <a:xfrm>
            <a:off x="1059275" y="2422988"/>
            <a:ext cx="2450718" cy="1194621"/>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b="1" dirty="0"/>
              <a:t>Gemeinsame </a:t>
            </a:r>
            <a:r>
              <a:rPr lang="de-DE" b="1" dirty="0" smtClean="0"/>
              <a:t>Rollen und Prozesse</a:t>
            </a:r>
            <a:endParaRPr lang="de-DE" b="1" dirty="0"/>
          </a:p>
        </p:txBody>
      </p:sp>
      <p:sp>
        <p:nvSpPr>
          <p:cNvPr id="8" name="Rechteck 7">
            <a:extLst>
              <a:ext uri="{FF2B5EF4-FFF2-40B4-BE49-F238E27FC236}">
                <a16:creationId xmlns:a16="http://schemas.microsoft.com/office/drawing/2014/main" id="{570930A2-8A91-5043-952A-B9AD09BE50EF}"/>
              </a:ext>
            </a:extLst>
          </p:cNvPr>
          <p:cNvSpPr/>
          <p:nvPr/>
        </p:nvSpPr>
        <p:spPr>
          <a:xfrm>
            <a:off x="1059275" y="3816626"/>
            <a:ext cx="10431925" cy="19672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Die Interoperabilitätsplattform (IOP) macht Metadaten durch strukturierte und standardisierte Beschreibungen von Datensets und </a:t>
            </a:r>
            <a:r>
              <a:rPr lang="de-DE" dirty="0" smtClean="0"/>
              <a:t>-inhalten </a:t>
            </a:r>
            <a:r>
              <a:rPr lang="de-DE" dirty="0"/>
              <a:t>für alle beteiligten Stellen und Systeme auffindbar, zugänglich, interoperabel und wiederverwendbar. Die IOP fördert die Zusammenarbeit und den Datenaustausch auf nationaler Ebene und ermöglicht dadurch eine effiziente Mehrfachnutzung der Daten unter Berücksichtigung aller regulatorischen, organisatorischen und technischen Rahmenbedingungen.</a:t>
            </a:r>
          </a:p>
        </p:txBody>
      </p:sp>
      <p:sp>
        <p:nvSpPr>
          <p:cNvPr id="10" name="Rechteck 9">
            <a:extLst>
              <a:ext uri="{FF2B5EF4-FFF2-40B4-BE49-F238E27FC236}">
                <a16:creationId xmlns:a16="http://schemas.microsoft.com/office/drawing/2014/main" id="{A55B878C-D2BC-BE4E-9A76-4C919E4A63A9}"/>
              </a:ext>
            </a:extLst>
          </p:cNvPr>
          <p:cNvSpPr/>
          <p:nvPr/>
        </p:nvSpPr>
        <p:spPr>
          <a:xfrm>
            <a:off x="3726650" y="2422988"/>
            <a:ext cx="2450718" cy="1194621"/>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b="1" dirty="0"/>
              <a:t>Gemeinsame </a:t>
            </a:r>
            <a:r>
              <a:rPr lang="de-DE" b="1" dirty="0" smtClean="0"/>
              <a:t>Semantik </a:t>
            </a:r>
            <a:endParaRPr lang="de-DE" b="1" dirty="0"/>
          </a:p>
        </p:txBody>
      </p:sp>
      <p:sp>
        <p:nvSpPr>
          <p:cNvPr id="11" name="Rechteck 10">
            <a:extLst>
              <a:ext uri="{FF2B5EF4-FFF2-40B4-BE49-F238E27FC236}">
                <a16:creationId xmlns:a16="http://schemas.microsoft.com/office/drawing/2014/main" id="{A6CA10F2-5F03-E44D-834C-5D90AE5A245E}"/>
              </a:ext>
            </a:extLst>
          </p:cNvPr>
          <p:cNvSpPr/>
          <p:nvPr/>
        </p:nvSpPr>
        <p:spPr>
          <a:xfrm>
            <a:off x="6394025" y="2422988"/>
            <a:ext cx="2450718" cy="1194621"/>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b="1" dirty="0"/>
              <a:t>Gemeinsame </a:t>
            </a:r>
          </a:p>
          <a:p>
            <a:pPr algn="ctr"/>
            <a:r>
              <a:rPr lang="de-DE" b="1" dirty="0" smtClean="0"/>
              <a:t>Standards</a:t>
            </a:r>
            <a:endParaRPr lang="de-DE" b="1" dirty="0"/>
          </a:p>
        </p:txBody>
      </p:sp>
      <p:sp>
        <p:nvSpPr>
          <p:cNvPr id="12" name="Rechteck 11">
            <a:extLst>
              <a:ext uri="{FF2B5EF4-FFF2-40B4-BE49-F238E27FC236}">
                <a16:creationId xmlns:a16="http://schemas.microsoft.com/office/drawing/2014/main" id="{2B27EE46-C26B-0B48-A3C5-05CFAF81979C}"/>
              </a:ext>
            </a:extLst>
          </p:cNvPr>
          <p:cNvSpPr/>
          <p:nvPr/>
        </p:nvSpPr>
        <p:spPr>
          <a:xfrm>
            <a:off x="9061400" y="2422987"/>
            <a:ext cx="2450718" cy="1194621"/>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b="1" dirty="0"/>
              <a:t>Gemeinsame </a:t>
            </a:r>
            <a:r>
              <a:rPr lang="de-DE" b="1" dirty="0" smtClean="0"/>
              <a:t>Plattform </a:t>
            </a:r>
            <a:endParaRPr lang="de-DE" b="1" dirty="0"/>
          </a:p>
        </p:txBody>
      </p:sp>
      <p:sp>
        <p:nvSpPr>
          <p:cNvPr id="18" name="Pfeil nach links und rechts 17">
            <a:extLst>
              <a:ext uri="{FF2B5EF4-FFF2-40B4-BE49-F238E27FC236}">
                <a16:creationId xmlns:a16="http://schemas.microsoft.com/office/drawing/2014/main" id="{6EDD5467-EB95-D840-8728-CF6DFE48C3FB}"/>
              </a:ext>
            </a:extLst>
          </p:cNvPr>
          <p:cNvSpPr/>
          <p:nvPr/>
        </p:nvSpPr>
        <p:spPr>
          <a:xfrm>
            <a:off x="1413444" y="3039167"/>
            <a:ext cx="9129110" cy="484632"/>
          </a:xfrm>
          <a:prstGeom prst="leftRightArrow">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t>Übersicht, Transparenz, Koordination, Kollaboration</a:t>
            </a:r>
          </a:p>
        </p:txBody>
      </p:sp>
    </p:spTree>
    <p:extLst>
      <p:ext uri="{BB962C8B-B14F-4D97-AF65-F5344CB8AC3E}">
        <p14:creationId xmlns:p14="http://schemas.microsoft.com/office/powerpoint/2010/main" val="1129025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DE" dirty="0" smtClean="0"/>
              <a:t>Interoperabilitäts-Plattform und OGD Plattformen</a:t>
            </a:r>
            <a:endParaRPr lang="en-US" dirty="0"/>
          </a:p>
        </p:txBody>
      </p:sp>
      <p:sp>
        <p:nvSpPr>
          <p:cNvPr id="5" name="Rechteck 4">
            <a:extLst>
              <a:ext uri="{FF2B5EF4-FFF2-40B4-BE49-F238E27FC236}">
                <a16:creationId xmlns:a16="http://schemas.microsoft.com/office/drawing/2014/main" id="{2B27EE46-C26B-0B48-A3C5-05CFAF81979C}"/>
              </a:ext>
            </a:extLst>
          </p:cNvPr>
          <p:cNvSpPr/>
          <p:nvPr/>
        </p:nvSpPr>
        <p:spPr>
          <a:xfrm>
            <a:off x="7071234" y="2349028"/>
            <a:ext cx="3477983" cy="1161027"/>
          </a:xfrm>
          <a:prstGeom prst="rect">
            <a:avLst/>
          </a:prstGeom>
          <a:solidFill>
            <a:schemeClr val="accent5"/>
          </a:solidFill>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t>Interoperabilitäts-Plattform </a:t>
            </a:r>
            <a:endParaRPr lang="de-DE" b="1" dirty="0"/>
          </a:p>
        </p:txBody>
      </p:sp>
      <p:sp>
        <p:nvSpPr>
          <p:cNvPr id="6" name="Rechteck 5">
            <a:extLst>
              <a:ext uri="{FF2B5EF4-FFF2-40B4-BE49-F238E27FC236}">
                <a16:creationId xmlns:a16="http://schemas.microsoft.com/office/drawing/2014/main" id="{570930A2-8A91-5043-952A-B9AD09BE50EF}"/>
              </a:ext>
            </a:extLst>
          </p:cNvPr>
          <p:cNvSpPr/>
          <p:nvPr/>
        </p:nvSpPr>
        <p:spPr>
          <a:xfrm>
            <a:off x="1059275" y="2349028"/>
            <a:ext cx="2302490" cy="8562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OGD Plattformen</a:t>
            </a:r>
          </a:p>
        </p:txBody>
      </p:sp>
      <p:sp>
        <p:nvSpPr>
          <p:cNvPr id="7" name="Rechteck 6">
            <a:extLst>
              <a:ext uri="{FF2B5EF4-FFF2-40B4-BE49-F238E27FC236}">
                <a16:creationId xmlns:a16="http://schemas.microsoft.com/office/drawing/2014/main" id="{570930A2-8A91-5043-952A-B9AD09BE50EF}"/>
              </a:ext>
            </a:extLst>
          </p:cNvPr>
          <p:cNvSpPr/>
          <p:nvPr/>
        </p:nvSpPr>
        <p:spPr>
          <a:xfrm>
            <a:off x="1211675" y="2501428"/>
            <a:ext cx="2302490" cy="856227"/>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OGD Plattformen</a:t>
            </a:r>
          </a:p>
        </p:txBody>
      </p:sp>
      <p:sp>
        <p:nvSpPr>
          <p:cNvPr id="8" name="Rechteck 7">
            <a:extLst>
              <a:ext uri="{FF2B5EF4-FFF2-40B4-BE49-F238E27FC236}">
                <a16:creationId xmlns:a16="http://schemas.microsoft.com/office/drawing/2014/main" id="{570930A2-8A91-5043-952A-B9AD09BE50EF}"/>
              </a:ext>
            </a:extLst>
          </p:cNvPr>
          <p:cNvSpPr/>
          <p:nvPr/>
        </p:nvSpPr>
        <p:spPr>
          <a:xfrm>
            <a:off x="1364075" y="2653828"/>
            <a:ext cx="2302490" cy="856227"/>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OGD Plattformen</a:t>
            </a:r>
            <a:br>
              <a:rPr lang="de-DE" b="1" dirty="0"/>
            </a:br>
            <a:r>
              <a:rPr lang="de-DE" dirty="0" smtClean="0"/>
              <a:t>z.B. </a:t>
            </a:r>
            <a:r>
              <a:rPr lang="de-DE" i="1" dirty="0" err="1" smtClean="0"/>
              <a:t>opendata.swiss</a:t>
            </a:r>
            <a:endParaRPr lang="de-DE" i="1" dirty="0"/>
          </a:p>
        </p:txBody>
      </p:sp>
      <p:sp>
        <p:nvSpPr>
          <p:cNvPr id="14" name="Textfeld 13"/>
          <p:cNvSpPr txBox="1"/>
          <p:nvPr/>
        </p:nvSpPr>
        <p:spPr>
          <a:xfrm>
            <a:off x="1059274" y="3780886"/>
            <a:ext cx="3975641" cy="1200329"/>
          </a:xfrm>
          <a:prstGeom prst="rect">
            <a:avLst/>
          </a:prstGeom>
          <a:noFill/>
        </p:spPr>
        <p:txBody>
          <a:bodyPr wrap="square" rtlCol="0">
            <a:spAutoFit/>
          </a:bodyPr>
          <a:lstStyle/>
          <a:p>
            <a:pPr marL="285750" indent="-285750">
              <a:buFontTx/>
              <a:buChar char="-"/>
            </a:pPr>
            <a:r>
              <a:rPr lang="de-CH" dirty="0" smtClean="0"/>
              <a:t>Öffentlich Zugängliche Daten</a:t>
            </a:r>
          </a:p>
          <a:p>
            <a:pPr marL="285750" indent="-285750">
              <a:buFontTx/>
              <a:buChar char="-"/>
            </a:pPr>
            <a:r>
              <a:rPr lang="de-CH" dirty="0" smtClean="0"/>
              <a:t>Beschreibung der Metadaten nach </a:t>
            </a:r>
            <a:r>
              <a:rPr lang="de-CH" dirty="0"/>
              <a:t>DCAT-AP-CH </a:t>
            </a:r>
            <a:r>
              <a:rPr lang="de-CH" dirty="0" smtClean="0"/>
              <a:t>Standard </a:t>
            </a:r>
            <a:endParaRPr lang="de-CH" dirty="0"/>
          </a:p>
          <a:p>
            <a:endParaRPr lang="en-US" dirty="0"/>
          </a:p>
        </p:txBody>
      </p:sp>
      <p:cxnSp>
        <p:nvCxnSpPr>
          <p:cNvPr id="16" name="Gerade Verbindung mit Pfeil 15"/>
          <p:cNvCxnSpPr/>
          <p:nvPr/>
        </p:nvCxnSpPr>
        <p:spPr>
          <a:xfrm>
            <a:off x="4125034" y="2463328"/>
            <a:ext cx="2581836" cy="0"/>
          </a:xfrm>
          <a:prstGeom prst="straightConnector1">
            <a:avLst/>
          </a:prstGeom>
          <a:ln w="76200">
            <a:headEnd type="none"/>
            <a:tailEnd type="triangle"/>
          </a:ln>
        </p:spPr>
        <p:style>
          <a:lnRef idx="1">
            <a:schemeClr val="accent1"/>
          </a:lnRef>
          <a:fillRef idx="0">
            <a:schemeClr val="accent1"/>
          </a:fillRef>
          <a:effectRef idx="0">
            <a:schemeClr val="accent1"/>
          </a:effectRef>
          <a:fontRef idx="minor">
            <a:schemeClr val="tx1"/>
          </a:fontRef>
        </p:style>
      </p:cxnSp>
      <p:sp>
        <p:nvSpPr>
          <p:cNvPr id="17" name="Textfeld 16"/>
          <p:cNvSpPr txBox="1"/>
          <p:nvPr/>
        </p:nvSpPr>
        <p:spPr>
          <a:xfrm>
            <a:off x="4201874" y="2610750"/>
            <a:ext cx="2428155" cy="646331"/>
          </a:xfrm>
          <a:prstGeom prst="rect">
            <a:avLst/>
          </a:prstGeom>
          <a:noFill/>
        </p:spPr>
        <p:txBody>
          <a:bodyPr wrap="square" rtlCol="0">
            <a:spAutoFit/>
          </a:bodyPr>
          <a:lstStyle/>
          <a:p>
            <a:pPr algn="ctr"/>
            <a:r>
              <a:rPr lang="de-CH" dirty="0" smtClean="0"/>
              <a:t>Austausch Metadaten nach DCAT-AP</a:t>
            </a:r>
            <a:endParaRPr lang="en-US" dirty="0"/>
          </a:p>
        </p:txBody>
      </p:sp>
      <p:sp>
        <p:nvSpPr>
          <p:cNvPr id="19" name="Textfeld 18"/>
          <p:cNvSpPr txBox="1"/>
          <p:nvPr/>
        </p:nvSpPr>
        <p:spPr>
          <a:xfrm>
            <a:off x="6959153" y="3782589"/>
            <a:ext cx="4532047" cy="2031325"/>
          </a:xfrm>
          <a:prstGeom prst="rect">
            <a:avLst/>
          </a:prstGeom>
          <a:noFill/>
        </p:spPr>
        <p:txBody>
          <a:bodyPr wrap="square" rtlCol="0">
            <a:spAutoFit/>
          </a:bodyPr>
          <a:lstStyle/>
          <a:p>
            <a:pPr marL="285750" indent="-285750">
              <a:buFontTx/>
              <a:buChar char="-"/>
            </a:pPr>
            <a:r>
              <a:rPr lang="de-CH" dirty="0" smtClean="0"/>
              <a:t>Administrative Daten</a:t>
            </a:r>
          </a:p>
          <a:p>
            <a:pPr marL="285750" indent="-285750">
              <a:buFontTx/>
              <a:buChar char="-"/>
            </a:pPr>
            <a:r>
              <a:rPr lang="de-CH" dirty="0" smtClean="0"/>
              <a:t>Beschreibung der Metadaten nach </a:t>
            </a:r>
            <a:r>
              <a:rPr lang="de-CH" dirty="0"/>
              <a:t>DCAT-AP-CH </a:t>
            </a:r>
            <a:r>
              <a:rPr lang="de-CH" dirty="0" smtClean="0"/>
              <a:t>Standard</a:t>
            </a:r>
          </a:p>
          <a:p>
            <a:pPr marL="285750" indent="-285750">
              <a:buFontTx/>
              <a:buChar char="-"/>
            </a:pPr>
            <a:r>
              <a:rPr lang="de-CH" dirty="0" smtClean="0"/>
              <a:t>Strukturierung der Metadaten nach</a:t>
            </a:r>
            <a:br>
              <a:rPr lang="de-CH" dirty="0" smtClean="0"/>
            </a:br>
            <a:r>
              <a:rPr lang="de-CH" dirty="0" smtClean="0"/>
              <a:t>ISO </a:t>
            </a:r>
            <a:r>
              <a:rPr lang="de-CH" dirty="0"/>
              <a:t>11179 Standard </a:t>
            </a:r>
            <a:endParaRPr lang="de-CH" dirty="0" smtClean="0"/>
          </a:p>
          <a:p>
            <a:pPr marL="285750" indent="-285750">
              <a:buFontTx/>
              <a:buChar char="-"/>
            </a:pPr>
            <a:r>
              <a:rPr lang="de-CH" dirty="0" smtClean="0"/>
              <a:t>Standardisierung und Harmonisierung der Metadaten</a:t>
            </a:r>
            <a:endParaRPr lang="de-CH" dirty="0"/>
          </a:p>
        </p:txBody>
      </p:sp>
      <p:cxnSp>
        <p:nvCxnSpPr>
          <p:cNvPr id="20" name="Gerade Verbindung mit Pfeil 19"/>
          <p:cNvCxnSpPr/>
          <p:nvPr/>
        </p:nvCxnSpPr>
        <p:spPr>
          <a:xfrm flipH="1" flipV="1">
            <a:off x="4002423" y="3382638"/>
            <a:ext cx="2580554" cy="7119"/>
          </a:xfrm>
          <a:prstGeom prst="straightConnector1">
            <a:avLst/>
          </a:prstGeom>
          <a:ln w="76200">
            <a:solidFill>
              <a:schemeClr val="accent5"/>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2231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bgerundetes Rechteck 19"/>
          <p:cNvSpPr/>
          <p:nvPr/>
        </p:nvSpPr>
        <p:spPr>
          <a:xfrm>
            <a:off x="5697010" y="2258234"/>
            <a:ext cx="1828803" cy="3983896"/>
          </a:xfrm>
          <a:prstGeom prst="roundRect">
            <a:avLst>
              <a:gd name="adj" fmla="val 3962"/>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 name="Titel 1"/>
          <p:cNvSpPr>
            <a:spLocks noGrp="1"/>
          </p:cNvSpPr>
          <p:nvPr>
            <p:ph type="title"/>
          </p:nvPr>
        </p:nvSpPr>
        <p:spPr>
          <a:xfrm>
            <a:off x="1059275" y="1426032"/>
            <a:ext cx="10431925" cy="461665"/>
          </a:xfrm>
        </p:spPr>
        <p:txBody>
          <a:bodyPr/>
          <a:lstStyle/>
          <a:p>
            <a:r>
              <a:rPr lang="de-CH" dirty="0" smtClean="0"/>
              <a:t>Standardisierung und Harmonisierung</a:t>
            </a:r>
            <a:endParaRPr lang="de-CH" dirty="0"/>
          </a:p>
        </p:txBody>
      </p:sp>
      <p:graphicFrame>
        <p:nvGraphicFramePr>
          <p:cNvPr id="15" name="Tabelle 14"/>
          <p:cNvGraphicFramePr>
            <a:graphicFrameLocks noGrp="1"/>
          </p:cNvGraphicFramePr>
          <p:nvPr>
            <p:extLst/>
          </p:nvPr>
        </p:nvGraphicFramePr>
        <p:xfrm>
          <a:off x="3204823" y="2258233"/>
          <a:ext cx="1595720" cy="1327968"/>
        </p:xfrm>
        <a:graphic>
          <a:graphicData uri="http://schemas.openxmlformats.org/drawingml/2006/table">
            <a:tbl>
              <a:tblPr firstRow="1" bandRow="1">
                <a:tableStyleId>{5C22544A-7EE6-4342-B048-85BDC9FD1C3A}</a:tableStyleId>
              </a:tblPr>
              <a:tblGrid>
                <a:gridCol w="1595720">
                  <a:extLst>
                    <a:ext uri="{9D8B030D-6E8A-4147-A177-3AD203B41FA5}">
                      <a16:colId xmlns:a16="http://schemas.microsoft.com/office/drawing/2014/main" val="4131919823"/>
                    </a:ext>
                  </a:extLst>
                </a:gridCol>
              </a:tblGrid>
              <a:tr h="331992">
                <a:tc>
                  <a:txBody>
                    <a:bodyPr/>
                    <a:lstStyle/>
                    <a:p>
                      <a:r>
                        <a:rPr lang="de-CH" sz="1200" dirty="0" smtClean="0"/>
                        <a:t>Person</a:t>
                      </a:r>
                      <a:endParaRPr lang="de-CH" sz="1200" dirty="0"/>
                    </a:p>
                  </a:txBody>
                  <a:tcPr/>
                </a:tc>
                <a:extLst>
                  <a:ext uri="{0D108BD9-81ED-4DB2-BD59-A6C34878D82A}">
                    <a16:rowId xmlns:a16="http://schemas.microsoft.com/office/drawing/2014/main" val="971411512"/>
                  </a:ext>
                </a:extLst>
              </a:tr>
              <a:tr h="331992">
                <a:tc>
                  <a:txBody>
                    <a:bodyPr/>
                    <a:lstStyle/>
                    <a:p>
                      <a:r>
                        <a:rPr lang="de-CH" sz="1200" dirty="0" smtClean="0"/>
                        <a:t>Amtlicher</a:t>
                      </a:r>
                      <a:r>
                        <a:rPr lang="de-CH" sz="1200" baseline="0" dirty="0" smtClean="0"/>
                        <a:t> Na</a:t>
                      </a:r>
                      <a:r>
                        <a:rPr lang="de-CH" sz="1200" dirty="0" smtClean="0"/>
                        <a:t>me</a:t>
                      </a:r>
                      <a:endParaRPr lang="de-CH" sz="1200" dirty="0"/>
                    </a:p>
                  </a:txBody>
                  <a:tcPr/>
                </a:tc>
                <a:extLst>
                  <a:ext uri="{0D108BD9-81ED-4DB2-BD59-A6C34878D82A}">
                    <a16:rowId xmlns:a16="http://schemas.microsoft.com/office/drawing/2014/main" val="548612885"/>
                  </a:ext>
                </a:extLst>
              </a:tr>
              <a:tr h="331992">
                <a:tc>
                  <a:txBody>
                    <a:bodyPr/>
                    <a:lstStyle/>
                    <a:p>
                      <a:r>
                        <a:rPr lang="de-CH" sz="1200" dirty="0" smtClean="0"/>
                        <a:t>Geburtsdatum</a:t>
                      </a:r>
                      <a:endParaRPr lang="de-CH" sz="1200" dirty="0"/>
                    </a:p>
                  </a:txBody>
                  <a:tcPr/>
                </a:tc>
                <a:extLst>
                  <a:ext uri="{0D108BD9-81ED-4DB2-BD59-A6C34878D82A}">
                    <a16:rowId xmlns:a16="http://schemas.microsoft.com/office/drawing/2014/main" val="1546294933"/>
                  </a:ext>
                </a:extLst>
              </a:tr>
              <a:tr h="3319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1200" dirty="0" smtClean="0"/>
                        <a:t>Nationalität</a:t>
                      </a:r>
                    </a:p>
                  </a:txBody>
                  <a:tcPr/>
                </a:tc>
                <a:extLst>
                  <a:ext uri="{0D108BD9-81ED-4DB2-BD59-A6C34878D82A}">
                    <a16:rowId xmlns:a16="http://schemas.microsoft.com/office/drawing/2014/main" val="2693442117"/>
                  </a:ext>
                </a:extLst>
              </a:tr>
            </a:tbl>
          </a:graphicData>
        </a:graphic>
      </p:graphicFrame>
      <p:graphicFrame>
        <p:nvGraphicFramePr>
          <p:cNvPr id="16" name="Tabelle 15"/>
          <p:cNvGraphicFramePr>
            <a:graphicFrameLocks noGrp="1"/>
          </p:cNvGraphicFramePr>
          <p:nvPr>
            <p:extLst/>
          </p:nvPr>
        </p:nvGraphicFramePr>
        <p:xfrm>
          <a:off x="3204822" y="3586198"/>
          <a:ext cx="1595721" cy="1327968"/>
        </p:xfrm>
        <a:graphic>
          <a:graphicData uri="http://schemas.openxmlformats.org/drawingml/2006/table">
            <a:tbl>
              <a:tblPr firstRow="1" bandRow="1">
                <a:tableStyleId>{93296810-A885-4BE3-A3E7-6D5BEEA58F35}</a:tableStyleId>
              </a:tblPr>
              <a:tblGrid>
                <a:gridCol w="1595721">
                  <a:extLst>
                    <a:ext uri="{9D8B030D-6E8A-4147-A177-3AD203B41FA5}">
                      <a16:colId xmlns:a16="http://schemas.microsoft.com/office/drawing/2014/main" val="4131919823"/>
                    </a:ext>
                  </a:extLst>
                </a:gridCol>
              </a:tblGrid>
              <a:tr h="331992">
                <a:tc>
                  <a:txBody>
                    <a:bodyPr/>
                    <a:lstStyle/>
                    <a:p>
                      <a:r>
                        <a:rPr lang="de-CH" sz="1200" dirty="0" smtClean="0"/>
                        <a:t>Patient</a:t>
                      </a:r>
                      <a:endParaRPr lang="de-CH" sz="1200" dirty="0"/>
                    </a:p>
                  </a:txBody>
                  <a:tcPr/>
                </a:tc>
                <a:extLst>
                  <a:ext uri="{0D108BD9-81ED-4DB2-BD59-A6C34878D82A}">
                    <a16:rowId xmlns:a16="http://schemas.microsoft.com/office/drawing/2014/main" val="971411512"/>
                  </a:ext>
                </a:extLst>
              </a:tr>
              <a:tr h="331992">
                <a:tc>
                  <a:txBody>
                    <a:bodyPr/>
                    <a:lstStyle/>
                    <a:p>
                      <a:r>
                        <a:rPr lang="de-CH" sz="1200" dirty="0" smtClean="0"/>
                        <a:t>Nachname</a:t>
                      </a:r>
                      <a:endParaRPr lang="de-CH" sz="1200" dirty="0"/>
                    </a:p>
                  </a:txBody>
                  <a:tcPr/>
                </a:tc>
                <a:extLst>
                  <a:ext uri="{0D108BD9-81ED-4DB2-BD59-A6C34878D82A}">
                    <a16:rowId xmlns:a16="http://schemas.microsoft.com/office/drawing/2014/main" val="548612885"/>
                  </a:ext>
                </a:extLst>
              </a:tr>
              <a:tr h="331992">
                <a:tc>
                  <a:txBody>
                    <a:bodyPr/>
                    <a:lstStyle/>
                    <a:p>
                      <a:r>
                        <a:rPr lang="de-CH" sz="1200" dirty="0" smtClean="0"/>
                        <a:t>Geburtsdatum</a:t>
                      </a:r>
                      <a:endParaRPr lang="de-CH" sz="1200" dirty="0"/>
                    </a:p>
                  </a:txBody>
                  <a:tcPr/>
                </a:tc>
                <a:extLst>
                  <a:ext uri="{0D108BD9-81ED-4DB2-BD59-A6C34878D82A}">
                    <a16:rowId xmlns:a16="http://schemas.microsoft.com/office/drawing/2014/main" val="1546294933"/>
                  </a:ext>
                </a:extLst>
              </a:tr>
              <a:tr h="331992">
                <a:tc>
                  <a:txBody>
                    <a:bodyPr/>
                    <a:lstStyle/>
                    <a:p>
                      <a:r>
                        <a:rPr lang="de-CH" sz="1200" dirty="0" smtClean="0"/>
                        <a:t>Nationalität</a:t>
                      </a:r>
                      <a:endParaRPr lang="de-CH" sz="1200" dirty="0"/>
                    </a:p>
                  </a:txBody>
                  <a:tcPr/>
                </a:tc>
                <a:extLst>
                  <a:ext uri="{0D108BD9-81ED-4DB2-BD59-A6C34878D82A}">
                    <a16:rowId xmlns:a16="http://schemas.microsoft.com/office/drawing/2014/main" val="2693442117"/>
                  </a:ext>
                </a:extLst>
              </a:tr>
            </a:tbl>
          </a:graphicData>
        </a:graphic>
      </p:graphicFrame>
      <p:graphicFrame>
        <p:nvGraphicFramePr>
          <p:cNvPr id="17" name="Tabelle 16"/>
          <p:cNvGraphicFramePr>
            <a:graphicFrameLocks noGrp="1"/>
          </p:cNvGraphicFramePr>
          <p:nvPr>
            <p:extLst/>
          </p:nvPr>
        </p:nvGraphicFramePr>
        <p:xfrm>
          <a:off x="3204821" y="4914162"/>
          <a:ext cx="1595722" cy="1327968"/>
        </p:xfrm>
        <a:graphic>
          <a:graphicData uri="http://schemas.openxmlformats.org/drawingml/2006/table">
            <a:tbl>
              <a:tblPr firstRow="1" bandRow="1">
                <a:tableStyleId>{00A15C55-8517-42AA-B614-E9B94910E393}</a:tableStyleId>
              </a:tblPr>
              <a:tblGrid>
                <a:gridCol w="1595722">
                  <a:extLst>
                    <a:ext uri="{9D8B030D-6E8A-4147-A177-3AD203B41FA5}">
                      <a16:colId xmlns:a16="http://schemas.microsoft.com/office/drawing/2014/main" val="4131919823"/>
                    </a:ext>
                  </a:extLst>
                </a:gridCol>
              </a:tblGrid>
              <a:tr h="331992">
                <a:tc>
                  <a:txBody>
                    <a:bodyPr/>
                    <a:lstStyle/>
                    <a:p>
                      <a:r>
                        <a:rPr lang="de-CH" sz="1200" dirty="0" smtClean="0"/>
                        <a:t>Mitarbeiter</a:t>
                      </a:r>
                      <a:endParaRPr lang="de-CH" sz="1200" dirty="0"/>
                    </a:p>
                  </a:txBody>
                  <a:tcPr/>
                </a:tc>
                <a:extLst>
                  <a:ext uri="{0D108BD9-81ED-4DB2-BD59-A6C34878D82A}">
                    <a16:rowId xmlns:a16="http://schemas.microsoft.com/office/drawing/2014/main" val="971411512"/>
                  </a:ext>
                </a:extLst>
              </a:tr>
              <a:tr h="331992">
                <a:tc>
                  <a:txBody>
                    <a:bodyPr/>
                    <a:lstStyle/>
                    <a:p>
                      <a:r>
                        <a:rPr lang="de-CH" sz="1200" dirty="0" smtClean="0"/>
                        <a:t>Name</a:t>
                      </a:r>
                      <a:endParaRPr lang="de-CH" sz="1200" dirty="0"/>
                    </a:p>
                  </a:txBody>
                  <a:tcPr/>
                </a:tc>
                <a:extLst>
                  <a:ext uri="{0D108BD9-81ED-4DB2-BD59-A6C34878D82A}">
                    <a16:rowId xmlns:a16="http://schemas.microsoft.com/office/drawing/2014/main" val="548612885"/>
                  </a:ext>
                </a:extLst>
              </a:tr>
              <a:tr h="331992">
                <a:tc>
                  <a:txBody>
                    <a:bodyPr/>
                    <a:lstStyle/>
                    <a:p>
                      <a:r>
                        <a:rPr lang="de-CH" sz="1200" dirty="0" smtClean="0"/>
                        <a:t>Geburtstag</a:t>
                      </a:r>
                      <a:endParaRPr lang="de-CH" sz="1200" dirty="0"/>
                    </a:p>
                  </a:txBody>
                  <a:tcPr/>
                </a:tc>
                <a:extLst>
                  <a:ext uri="{0D108BD9-81ED-4DB2-BD59-A6C34878D82A}">
                    <a16:rowId xmlns:a16="http://schemas.microsoft.com/office/drawing/2014/main" val="1546294933"/>
                  </a:ext>
                </a:extLst>
              </a:tr>
              <a:tr h="331992">
                <a:tc>
                  <a:txBody>
                    <a:bodyPr/>
                    <a:lstStyle/>
                    <a:p>
                      <a:r>
                        <a:rPr lang="de-CH" sz="1200" dirty="0" smtClean="0"/>
                        <a:t>Staatsangehörigkeit</a:t>
                      </a:r>
                      <a:endParaRPr lang="de-CH" sz="1200" dirty="0"/>
                    </a:p>
                  </a:txBody>
                  <a:tcPr/>
                </a:tc>
                <a:extLst>
                  <a:ext uri="{0D108BD9-81ED-4DB2-BD59-A6C34878D82A}">
                    <a16:rowId xmlns:a16="http://schemas.microsoft.com/office/drawing/2014/main" val="2693442117"/>
                  </a:ext>
                </a:extLst>
              </a:tr>
            </a:tbl>
          </a:graphicData>
        </a:graphic>
      </p:graphicFrame>
      <p:graphicFrame>
        <p:nvGraphicFramePr>
          <p:cNvPr id="18" name="Tabelle 17"/>
          <p:cNvGraphicFramePr>
            <a:graphicFrameLocks noGrp="1"/>
          </p:cNvGraphicFramePr>
          <p:nvPr>
            <p:extLst/>
          </p:nvPr>
        </p:nvGraphicFramePr>
        <p:xfrm>
          <a:off x="5813550" y="3595700"/>
          <a:ext cx="1595722" cy="1327968"/>
        </p:xfrm>
        <a:graphic>
          <a:graphicData uri="http://schemas.openxmlformats.org/drawingml/2006/table">
            <a:tbl>
              <a:tblPr firstRow="1" bandRow="1">
                <a:tableStyleId>{7DF18680-E054-41AD-8BC1-D1AEF772440D}</a:tableStyleId>
              </a:tblPr>
              <a:tblGrid>
                <a:gridCol w="1595722">
                  <a:extLst>
                    <a:ext uri="{9D8B030D-6E8A-4147-A177-3AD203B41FA5}">
                      <a16:colId xmlns:a16="http://schemas.microsoft.com/office/drawing/2014/main" val="4131919823"/>
                    </a:ext>
                  </a:extLst>
                </a:gridCol>
              </a:tblGrid>
              <a:tr h="331992">
                <a:tc>
                  <a:txBody>
                    <a:bodyPr/>
                    <a:lstStyle/>
                    <a:p>
                      <a:r>
                        <a:rPr lang="de-CH" sz="1200" dirty="0" smtClean="0"/>
                        <a:t>Natürliche</a:t>
                      </a:r>
                      <a:r>
                        <a:rPr lang="de-CH" sz="1200" baseline="0" dirty="0" smtClean="0"/>
                        <a:t> Person</a:t>
                      </a:r>
                      <a:endParaRPr lang="de-CH" sz="1200" dirty="0"/>
                    </a:p>
                  </a:txBody>
                  <a:tcPr/>
                </a:tc>
                <a:extLst>
                  <a:ext uri="{0D108BD9-81ED-4DB2-BD59-A6C34878D82A}">
                    <a16:rowId xmlns:a16="http://schemas.microsoft.com/office/drawing/2014/main" val="971411512"/>
                  </a:ext>
                </a:extLst>
              </a:tr>
              <a:tr h="331992">
                <a:tc>
                  <a:txBody>
                    <a:bodyPr/>
                    <a:lstStyle/>
                    <a:p>
                      <a:r>
                        <a:rPr lang="de-CH" sz="1200" dirty="0" smtClean="0"/>
                        <a:t>Amtlicher Name</a:t>
                      </a:r>
                      <a:endParaRPr lang="de-CH" sz="1200" dirty="0"/>
                    </a:p>
                  </a:txBody>
                  <a:tcPr/>
                </a:tc>
                <a:extLst>
                  <a:ext uri="{0D108BD9-81ED-4DB2-BD59-A6C34878D82A}">
                    <a16:rowId xmlns:a16="http://schemas.microsoft.com/office/drawing/2014/main" val="548612885"/>
                  </a:ext>
                </a:extLst>
              </a:tr>
              <a:tr h="331992">
                <a:tc>
                  <a:txBody>
                    <a:bodyPr/>
                    <a:lstStyle/>
                    <a:p>
                      <a:r>
                        <a:rPr lang="de-CH" sz="1200" dirty="0" smtClean="0"/>
                        <a:t>Geburtsdatum</a:t>
                      </a:r>
                      <a:endParaRPr lang="de-CH" sz="1200" dirty="0"/>
                    </a:p>
                  </a:txBody>
                  <a:tcPr/>
                </a:tc>
                <a:extLst>
                  <a:ext uri="{0D108BD9-81ED-4DB2-BD59-A6C34878D82A}">
                    <a16:rowId xmlns:a16="http://schemas.microsoft.com/office/drawing/2014/main" val="1546294933"/>
                  </a:ext>
                </a:extLst>
              </a:tr>
              <a:tr h="331992">
                <a:tc>
                  <a:txBody>
                    <a:bodyPr/>
                    <a:lstStyle/>
                    <a:p>
                      <a:r>
                        <a:rPr lang="de-CH" sz="1200" dirty="0" smtClean="0"/>
                        <a:t>Nationalität</a:t>
                      </a:r>
                      <a:endParaRPr lang="de-CH" sz="1200" dirty="0"/>
                    </a:p>
                  </a:txBody>
                  <a:tcPr/>
                </a:tc>
                <a:extLst>
                  <a:ext uri="{0D108BD9-81ED-4DB2-BD59-A6C34878D82A}">
                    <a16:rowId xmlns:a16="http://schemas.microsoft.com/office/drawing/2014/main" val="2693442117"/>
                  </a:ext>
                </a:extLst>
              </a:tr>
            </a:tbl>
          </a:graphicData>
        </a:graphic>
      </p:graphicFrame>
      <p:sp>
        <p:nvSpPr>
          <p:cNvPr id="21" name="Textfeld 20"/>
          <p:cNvSpPr txBox="1"/>
          <p:nvPr/>
        </p:nvSpPr>
        <p:spPr>
          <a:xfrm>
            <a:off x="5813550" y="2732799"/>
            <a:ext cx="1595722" cy="584775"/>
          </a:xfrm>
          <a:prstGeom prst="rect">
            <a:avLst/>
          </a:prstGeom>
          <a:noFill/>
        </p:spPr>
        <p:txBody>
          <a:bodyPr wrap="square" rtlCol="0">
            <a:spAutoFit/>
          </a:bodyPr>
          <a:lstStyle/>
          <a:p>
            <a:pPr algn="ctr"/>
            <a:r>
              <a:rPr lang="de-CH" b="1" dirty="0" smtClean="0">
                <a:solidFill>
                  <a:schemeClr val="bg1"/>
                </a:solidFill>
              </a:rPr>
              <a:t>IOP</a:t>
            </a:r>
          </a:p>
          <a:p>
            <a:pPr algn="ctr"/>
            <a:r>
              <a:rPr lang="de-CH" sz="1400" dirty="0" smtClean="0">
                <a:solidFill>
                  <a:schemeClr val="bg1"/>
                </a:solidFill>
              </a:rPr>
              <a:t>METADATA</a:t>
            </a:r>
            <a:endParaRPr lang="de-CH" dirty="0">
              <a:solidFill>
                <a:schemeClr val="bg1"/>
              </a:solidFill>
            </a:endParaRPr>
          </a:p>
        </p:txBody>
      </p:sp>
      <p:sp>
        <p:nvSpPr>
          <p:cNvPr id="22" name="Pfeil nach rechts 21"/>
          <p:cNvSpPr/>
          <p:nvPr/>
        </p:nvSpPr>
        <p:spPr>
          <a:xfrm>
            <a:off x="4810067" y="2588895"/>
            <a:ext cx="886943" cy="680602"/>
          </a:xfrm>
          <a:prstGeom prst="rightArrow">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3" name="Pfeil nach rechts 22"/>
          <p:cNvSpPr/>
          <p:nvPr/>
        </p:nvSpPr>
        <p:spPr>
          <a:xfrm>
            <a:off x="4810067" y="3919465"/>
            <a:ext cx="886943" cy="680602"/>
          </a:xfrm>
          <a:prstGeom prst="rightArrow">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4" name="Pfeil nach rechts 23"/>
          <p:cNvSpPr/>
          <p:nvPr/>
        </p:nvSpPr>
        <p:spPr>
          <a:xfrm>
            <a:off x="4810067" y="5250035"/>
            <a:ext cx="886943" cy="680602"/>
          </a:xfrm>
          <a:prstGeom prst="rightArrow">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5" name="Pfeil nach rechts 24"/>
          <p:cNvSpPr/>
          <p:nvPr/>
        </p:nvSpPr>
        <p:spPr>
          <a:xfrm>
            <a:off x="7525812" y="3919465"/>
            <a:ext cx="886943" cy="680602"/>
          </a:xfrm>
          <a:prstGeom prst="rightArrow">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nvGrpSpPr>
          <p:cNvPr id="30" name="Gruppieren 29"/>
          <p:cNvGrpSpPr/>
          <p:nvPr/>
        </p:nvGrpSpPr>
        <p:grpSpPr>
          <a:xfrm>
            <a:off x="1118054" y="4923668"/>
            <a:ext cx="2399649" cy="1353316"/>
            <a:chOff x="9206752" y="3633259"/>
            <a:chExt cx="2399649" cy="1353316"/>
          </a:xfrm>
        </p:grpSpPr>
        <p:pic>
          <p:nvPicPr>
            <p:cNvPr id="31" name="Inhaltsplatzhalter 11"/>
            <p:cNvPicPr>
              <a:picLocks noChangeAspect="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9206752" y="3645933"/>
              <a:ext cx="1334301" cy="1334301"/>
            </a:xfrm>
            <a:prstGeom prst="rect">
              <a:avLst/>
            </a:prstGeom>
            <a:noFill/>
            <a:extLst>
              <a:ext uri="{909E8E84-426E-40DD-AFC4-6F175D3DCCD1}">
                <a14:hiddenFill xmlns:a14="http://schemas.microsoft.com/office/drawing/2010/main">
                  <a:solidFill>
                    <a:srgbClr val="FFFFFF"/>
                  </a:solidFill>
                </a14:hiddenFill>
              </a:ext>
            </a:extLst>
          </p:spPr>
        </p:pic>
        <p:pic>
          <p:nvPicPr>
            <p:cNvPr id="32" name="Inhaltsplatzhalter 11"/>
            <p:cNvPicPr>
              <a:picLocks noChangeAspect="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9739426" y="3633259"/>
              <a:ext cx="1334301" cy="1334301"/>
            </a:xfrm>
            <a:prstGeom prst="rect">
              <a:avLst/>
            </a:prstGeom>
            <a:noFill/>
            <a:extLst>
              <a:ext uri="{909E8E84-426E-40DD-AFC4-6F175D3DCCD1}">
                <a14:hiddenFill xmlns:a14="http://schemas.microsoft.com/office/drawing/2010/main">
                  <a:solidFill>
                    <a:srgbClr val="FFFFFF"/>
                  </a:solidFill>
                </a14:hiddenFill>
              </a:ext>
            </a:extLst>
          </p:spPr>
        </p:pic>
        <p:pic>
          <p:nvPicPr>
            <p:cNvPr id="33" name="Inhaltsplatzhalter 11"/>
            <p:cNvPicPr>
              <a:picLocks noChangeAspect="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272100" y="3652274"/>
              <a:ext cx="1334301" cy="13343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5" name="Gruppieren 34"/>
          <p:cNvGrpSpPr/>
          <p:nvPr/>
        </p:nvGrpSpPr>
        <p:grpSpPr>
          <a:xfrm>
            <a:off x="1118054" y="2261402"/>
            <a:ext cx="2399649" cy="1353316"/>
            <a:chOff x="9206752" y="3633259"/>
            <a:chExt cx="2399649" cy="1353316"/>
          </a:xfrm>
        </p:grpSpPr>
        <p:pic>
          <p:nvPicPr>
            <p:cNvPr id="36" name="Inhaltsplatzhalter 11"/>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9206752" y="3645933"/>
              <a:ext cx="1334301" cy="1334301"/>
            </a:xfrm>
            <a:prstGeom prst="rect">
              <a:avLst/>
            </a:prstGeom>
            <a:noFill/>
            <a:extLst>
              <a:ext uri="{909E8E84-426E-40DD-AFC4-6F175D3DCCD1}">
                <a14:hiddenFill xmlns:a14="http://schemas.microsoft.com/office/drawing/2010/main">
                  <a:solidFill>
                    <a:srgbClr val="FFFFFF"/>
                  </a:solidFill>
                </a14:hiddenFill>
              </a:ext>
            </a:extLst>
          </p:spPr>
        </p:pic>
        <p:pic>
          <p:nvPicPr>
            <p:cNvPr id="37" name="Inhaltsplatzhalter 11"/>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9739426" y="3633259"/>
              <a:ext cx="1334301" cy="1334301"/>
            </a:xfrm>
            <a:prstGeom prst="rect">
              <a:avLst/>
            </a:prstGeom>
            <a:noFill/>
            <a:extLst>
              <a:ext uri="{909E8E84-426E-40DD-AFC4-6F175D3DCCD1}">
                <a14:hiddenFill xmlns:a14="http://schemas.microsoft.com/office/drawing/2010/main">
                  <a:solidFill>
                    <a:srgbClr val="FFFFFF"/>
                  </a:solidFill>
                </a14:hiddenFill>
              </a:ext>
            </a:extLst>
          </p:spPr>
        </p:pic>
        <p:pic>
          <p:nvPicPr>
            <p:cNvPr id="38" name="Inhaltsplatzhalter 11"/>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272100" y="3652274"/>
              <a:ext cx="1334301" cy="13343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9" name="Gruppieren 38"/>
          <p:cNvGrpSpPr/>
          <p:nvPr/>
        </p:nvGrpSpPr>
        <p:grpSpPr>
          <a:xfrm>
            <a:off x="1118054" y="3589363"/>
            <a:ext cx="2399649" cy="1353316"/>
            <a:chOff x="9206752" y="3633259"/>
            <a:chExt cx="2399649" cy="1353316"/>
          </a:xfrm>
        </p:grpSpPr>
        <p:pic>
          <p:nvPicPr>
            <p:cNvPr id="40" name="Inhaltsplatzhalter 11"/>
            <p:cNvPicPr>
              <a:picLocks noChangeAspect="1"/>
            </p:cNvPicPr>
            <p:nvPr/>
          </p:nvPicPr>
          <p:blipFill>
            <a:blip r:embed="rId3"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9206752" y="3645933"/>
              <a:ext cx="1334301" cy="1334301"/>
            </a:xfrm>
            <a:prstGeom prst="rect">
              <a:avLst/>
            </a:prstGeom>
            <a:noFill/>
            <a:extLst>
              <a:ext uri="{909E8E84-426E-40DD-AFC4-6F175D3DCCD1}">
                <a14:hiddenFill xmlns:a14="http://schemas.microsoft.com/office/drawing/2010/main">
                  <a:solidFill>
                    <a:srgbClr val="FFFFFF"/>
                  </a:solidFill>
                </a14:hiddenFill>
              </a:ext>
            </a:extLst>
          </p:spPr>
        </p:pic>
        <p:pic>
          <p:nvPicPr>
            <p:cNvPr id="41" name="Inhaltsplatzhalter 11"/>
            <p:cNvPicPr>
              <a:picLocks noChangeAspect="1"/>
            </p:cNvPicPr>
            <p:nvPr/>
          </p:nvPicPr>
          <p:blipFill>
            <a:blip r:embed="rId3"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9739426" y="3633259"/>
              <a:ext cx="1334301" cy="1334301"/>
            </a:xfrm>
            <a:prstGeom prst="rect">
              <a:avLst/>
            </a:prstGeom>
            <a:noFill/>
            <a:extLst>
              <a:ext uri="{909E8E84-426E-40DD-AFC4-6F175D3DCCD1}">
                <a14:hiddenFill xmlns:a14="http://schemas.microsoft.com/office/drawing/2010/main">
                  <a:solidFill>
                    <a:srgbClr val="FFFFFF"/>
                  </a:solidFill>
                </a14:hiddenFill>
              </a:ext>
            </a:extLst>
          </p:spPr>
        </p:pic>
        <p:pic>
          <p:nvPicPr>
            <p:cNvPr id="42" name="Inhaltsplatzhalter 11"/>
            <p:cNvPicPr>
              <a:picLocks noChangeAspect="1"/>
            </p:cNvPicPr>
            <p:nvPr/>
          </p:nvPicPr>
          <p:blipFill>
            <a:blip r:embed="rId3"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272100" y="3652274"/>
              <a:ext cx="1334301" cy="1334301"/>
            </a:xfrm>
            <a:prstGeom prst="rect">
              <a:avLst/>
            </a:prstGeom>
            <a:noFill/>
            <a:extLst>
              <a:ext uri="{909E8E84-426E-40DD-AFC4-6F175D3DCCD1}">
                <a14:hiddenFill xmlns:a14="http://schemas.microsoft.com/office/drawing/2010/main">
                  <a:solidFill>
                    <a:srgbClr val="FFFFFF"/>
                  </a:solidFill>
                </a14:hiddenFill>
              </a:ext>
            </a:extLst>
          </p:spPr>
        </p:pic>
      </p:grpSp>
      <p:sp>
        <p:nvSpPr>
          <p:cNvPr id="43" name="Rechteck 42"/>
          <p:cNvSpPr/>
          <p:nvPr/>
        </p:nvSpPr>
        <p:spPr>
          <a:xfrm>
            <a:off x="1456708" y="2258233"/>
            <a:ext cx="3339073" cy="130578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4" name="Rechteck 43"/>
          <p:cNvSpPr/>
          <p:nvPr/>
        </p:nvSpPr>
        <p:spPr>
          <a:xfrm>
            <a:off x="1456708" y="3586194"/>
            <a:ext cx="3339073" cy="1305788"/>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5" name="Rechteck 44"/>
          <p:cNvSpPr/>
          <p:nvPr/>
        </p:nvSpPr>
        <p:spPr>
          <a:xfrm>
            <a:off x="1453563" y="4914155"/>
            <a:ext cx="3339073" cy="1305788"/>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48" name="Inhaltsplatzhalter 11"/>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bwMode="auto">
          <a:xfrm>
            <a:off x="8693224" y="2291527"/>
            <a:ext cx="1334301" cy="1334301"/>
          </a:xfrm>
          <a:prstGeom prst="rect">
            <a:avLst/>
          </a:prstGeom>
          <a:noFill/>
          <a:extLst>
            <a:ext uri="{909E8E84-426E-40DD-AFC4-6F175D3DCCD1}">
              <a14:hiddenFill xmlns:a14="http://schemas.microsoft.com/office/drawing/2010/main">
                <a:solidFill>
                  <a:srgbClr val="FFFFFF"/>
                </a:solidFill>
              </a14:hiddenFill>
            </a:ext>
          </a:extLst>
        </p:spPr>
      </p:pic>
      <p:pic>
        <p:nvPicPr>
          <p:cNvPr id="49" name="Inhaltsplatzhalter 11"/>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bwMode="auto">
          <a:xfrm>
            <a:off x="7730338" y="2557159"/>
            <a:ext cx="1334301" cy="1334301"/>
          </a:xfrm>
          <a:prstGeom prst="rect">
            <a:avLst/>
          </a:prstGeom>
          <a:noFill/>
          <a:extLst>
            <a:ext uri="{909E8E84-426E-40DD-AFC4-6F175D3DCCD1}">
              <a14:hiddenFill xmlns:a14="http://schemas.microsoft.com/office/drawing/2010/main">
                <a:solidFill>
                  <a:srgbClr val="FFFFFF"/>
                </a:solidFill>
              </a14:hiddenFill>
            </a:ext>
          </a:extLst>
        </p:spPr>
      </p:pic>
      <p:pic>
        <p:nvPicPr>
          <p:cNvPr id="50" name="Inhaltsplatzhalter 11"/>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bwMode="auto">
          <a:xfrm>
            <a:off x="9883525" y="2251891"/>
            <a:ext cx="1334301" cy="1334301"/>
          </a:xfrm>
          <a:prstGeom prst="rect">
            <a:avLst/>
          </a:prstGeom>
          <a:noFill/>
          <a:extLst>
            <a:ext uri="{909E8E84-426E-40DD-AFC4-6F175D3DCCD1}">
              <a14:hiddenFill xmlns:a14="http://schemas.microsoft.com/office/drawing/2010/main">
                <a:solidFill>
                  <a:srgbClr val="FFFFFF"/>
                </a:solidFill>
              </a14:hiddenFill>
            </a:ext>
          </a:extLst>
        </p:spPr>
      </p:pic>
      <p:pic>
        <p:nvPicPr>
          <p:cNvPr id="51" name="Inhaltsplatzhalter 11"/>
          <p:cNvPicPr>
            <a:picLocks noChangeAspect="1"/>
          </p:cNvPicPr>
          <p:nvPr/>
        </p:nvPicPr>
        <p:blipFill>
          <a:blip r:embed="rId4" cstate="print">
            <a:lum bright="70000" contrast="-70000"/>
            <a:extLst>
              <a:ext uri="{28A0092B-C50C-407E-A947-70E740481C1C}">
                <a14:useLocalDpi xmlns:a14="http://schemas.microsoft.com/office/drawing/2010/main" val="0"/>
              </a:ext>
            </a:extLst>
          </a:blip>
          <a:stretch>
            <a:fillRect/>
          </a:stretch>
        </p:blipFill>
        <p:spPr bwMode="auto">
          <a:xfrm>
            <a:off x="9123635" y="2732799"/>
            <a:ext cx="1595831" cy="1595831"/>
          </a:xfrm>
          <a:prstGeom prst="rect">
            <a:avLst/>
          </a:prstGeom>
          <a:noFill/>
          <a:extLst>
            <a:ext uri="{909E8E84-426E-40DD-AFC4-6F175D3DCCD1}">
              <a14:hiddenFill xmlns:a14="http://schemas.microsoft.com/office/drawing/2010/main">
                <a:solidFill>
                  <a:srgbClr val="FFFFFF"/>
                </a:solidFill>
              </a14:hiddenFill>
            </a:ext>
          </a:extLst>
        </p:spPr>
      </p:pic>
      <p:pic>
        <p:nvPicPr>
          <p:cNvPr id="52" name="Inhaltsplatzhalter 11"/>
          <p:cNvPicPr>
            <a:picLocks noChangeAspect="1"/>
          </p:cNvPicPr>
          <p:nvPr/>
        </p:nvPicPr>
        <p:blipFill>
          <a:blip r:embed="rId5" cstate="print">
            <a:lum bright="70000" contrast="-70000"/>
            <a:extLst>
              <a:ext uri="{28A0092B-C50C-407E-A947-70E740481C1C}">
                <a14:useLocalDpi xmlns:a14="http://schemas.microsoft.com/office/drawing/2010/main" val="0"/>
              </a:ext>
            </a:extLst>
          </a:blip>
          <a:stretch>
            <a:fillRect/>
          </a:stretch>
        </p:blipFill>
        <p:spPr bwMode="auto">
          <a:xfrm>
            <a:off x="8505712" y="2393990"/>
            <a:ext cx="794107" cy="794107"/>
          </a:xfrm>
          <a:prstGeom prst="rect">
            <a:avLst/>
          </a:prstGeom>
          <a:noFill/>
          <a:extLst>
            <a:ext uri="{909E8E84-426E-40DD-AFC4-6F175D3DCCD1}">
              <a14:hiddenFill xmlns:a14="http://schemas.microsoft.com/office/drawing/2010/main">
                <a:solidFill>
                  <a:srgbClr val="FFFFFF"/>
                </a:solidFill>
              </a14:hiddenFill>
            </a:ext>
          </a:extLst>
        </p:spPr>
      </p:pic>
      <p:pic>
        <p:nvPicPr>
          <p:cNvPr id="53" name="Inhaltsplatzhalter 11"/>
          <p:cNvPicPr>
            <a:picLocks noChangeAspect="1"/>
          </p:cNvPicPr>
          <p:nvPr/>
        </p:nvPicPr>
        <p:blipFill>
          <a:blip r:embed="rId5" cstate="print">
            <a:lum bright="70000" contrast="-70000"/>
            <a:extLst>
              <a:ext uri="{28A0092B-C50C-407E-A947-70E740481C1C}">
                <a14:useLocalDpi xmlns:a14="http://schemas.microsoft.com/office/drawing/2010/main" val="0"/>
              </a:ext>
            </a:extLst>
          </a:blip>
          <a:stretch>
            <a:fillRect/>
          </a:stretch>
        </p:blipFill>
        <p:spPr bwMode="auto">
          <a:xfrm>
            <a:off x="8580339" y="3120795"/>
            <a:ext cx="794107" cy="794107"/>
          </a:xfrm>
          <a:prstGeom prst="rect">
            <a:avLst/>
          </a:prstGeom>
          <a:noFill/>
          <a:extLst>
            <a:ext uri="{909E8E84-426E-40DD-AFC4-6F175D3DCCD1}">
              <a14:hiddenFill xmlns:a14="http://schemas.microsoft.com/office/drawing/2010/main">
                <a:solidFill>
                  <a:srgbClr val="FFFFFF"/>
                </a:solidFill>
              </a14:hiddenFill>
            </a:ext>
          </a:extLst>
        </p:spPr>
      </p:pic>
      <p:pic>
        <p:nvPicPr>
          <p:cNvPr id="54" name="Inhaltsplatzhalter 11"/>
          <p:cNvPicPr>
            <a:picLocks noChangeAspect="1"/>
          </p:cNvPicPr>
          <p:nvPr/>
        </p:nvPicPr>
        <p:blipFill>
          <a:blip r:embed="rId4" cstate="print">
            <a:lum bright="70000" contrast="-70000"/>
            <a:extLst>
              <a:ext uri="{28A0092B-C50C-407E-A947-70E740481C1C}">
                <a14:useLocalDpi xmlns:a14="http://schemas.microsoft.com/office/drawing/2010/main" val="0"/>
              </a:ext>
            </a:extLst>
          </a:blip>
          <a:stretch>
            <a:fillRect/>
          </a:stretch>
        </p:blipFill>
        <p:spPr bwMode="auto">
          <a:xfrm>
            <a:off x="10701762" y="2393990"/>
            <a:ext cx="1595831" cy="1595831"/>
          </a:xfrm>
          <a:prstGeom prst="rect">
            <a:avLst/>
          </a:prstGeom>
          <a:noFill/>
          <a:extLst>
            <a:ext uri="{909E8E84-426E-40DD-AFC4-6F175D3DCCD1}">
              <a14:hiddenFill xmlns:a14="http://schemas.microsoft.com/office/drawing/2010/main">
                <a:solidFill>
                  <a:srgbClr val="FFFFFF"/>
                </a:solidFill>
              </a14:hiddenFill>
            </a:ext>
          </a:extLst>
        </p:spPr>
      </p:pic>
      <p:pic>
        <p:nvPicPr>
          <p:cNvPr id="55" name="Inhaltsplatzhalter 11"/>
          <p:cNvPicPr>
            <a:picLocks noChangeAspect="1"/>
          </p:cNvPicPr>
          <p:nvPr/>
        </p:nvPicPr>
        <p:blipFill>
          <a:blip r:embed="rId5" cstate="print">
            <a:lum bright="70000" contrast="-70000"/>
            <a:extLst>
              <a:ext uri="{28A0092B-C50C-407E-A947-70E740481C1C}">
                <a14:useLocalDpi xmlns:a14="http://schemas.microsoft.com/office/drawing/2010/main" val="0"/>
              </a:ext>
            </a:extLst>
          </a:blip>
          <a:stretch>
            <a:fillRect/>
          </a:stretch>
        </p:blipFill>
        <p:spPr bwMode="auto">
          <a:xfrm>
            <a:off x="10451787" y="3129004"/>
            <a:ext cx="794107" cy="794107"/>
          </a:xfrm>
          <a:prstGeom prst="rect">
            <a:avLst/>
          </a:prstGeom>
          <a:noFill/>
          <a:extLst>
            <a:ext uri="{909E8E84-426E-40DD-AFC4-6F175D3DCCD1}">
              <a14:hiddenFill xmlns:a14="http://schemas.microsoft.com/office/drawing/2010/main">
                <a:solidFill>
                  <a:srgbClr val="FFFFFF"/>
                </a:solidFill>
              </a14:hiddenFill>
            </a:ext>
          </a:extLst>
        </p:spPr>
      </p:pic>
      <p:pic>
        <p:nvPicPr>
          <p:cNvPr id="56" name="Inhaltsplatzhalter 11"/>
          <p:cNvPicPr>
            <a:picLocks noChangeAspect="1"/>
          </p:cNvPicPr>
          <p:nvPr/>
        </p:nvPicPr>
        <p:blipFill>
          <a:blip r:embed="rId5" cstate="print">
            <a:lum bright="70000" contrast="-70000"/>
            <a:extLst>
              <a:ext uri="{28A0092B-C50C-407E-A947-70E740481C1C}">
                <a14:useLocalDpi xmlns:a14="http://schemas.microsoft.com/office/drawing/2010/main" val="0"/>
              </a:ext>
            </a:extLst>
          </a:blip>
          <a:stretch>
            <a:fillRect/>
          </a:stretch>
        </p:blipFill>
        <p:spPr bwMode="auto">
          <a:xfrm>
            <a:off x="10648946" y="2639482"/>
            <a:ext cx="794107" cy="794107"/>
          </a:xfrm>
          <a:prstGeom prst="rect">
            <a:avLst/>
          </a:prstGeom>
          <a:noFill/>
          <a:extLst>
            <a:ext uri="{909E8E84-426E-40DD-AFC4-6F175D3DCCD1}">
              <a14:hiddenFill xmlns:a14="http://schemas.microsoft.com/office/drawing/2010/main">
                <a:solidFill>
                  <a:srgbClr val="FFFFFF"/>
                </a:solidFill>
              </a14:hiddenFill>
            </a:ext>
          </a:extLst>
        </p:spPr>
      </p:pic>
      <p:pic>
        <p:nvPicPr>
          <p:cNvPr id="57" name="Inhaltsplatzhalter 11"/>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bwMode="auto">
          <a:xfrm>
            <a:off x="8448489" y="4608890"/>
            <a:ext cx="1334301" cy="1334301"/>
          </a:xfrm>
          <a:prstGeom prst="rect">
            <a:avLst/>
          </a:prstGeom>
          <a:noFill/>
          <a:extLst>
            <a:ext uri="{909E8E84-426E-40DD-AFC4-6F175D3DCCD1}">
              <a14:hiddenFill xmlns:a14="http://schemas.microsoft.com/office/drawing/2010/main">
                <a:solidFill>
                  <a:srgbClr val="FFFFFF"/>
                </a:solidFill>
              </a14:hiddenFill>
            </a:ext>
          </a:extLst>
        </p:spPr>
      </p:pic>
      <p:pic>
        <p:nvPicPr>
          <p:cNvPr id="58" name="Inhaltsplatzhalter 11"/>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bwMode="auto">
          <a:xfrm>
            <a:off x="8913602" y="5044322"/>
            <a:ext cx="1334301" cy="1334301"/>
          </a:xfrm>
          <a:prstGeom prst="rect">
            <a:avLst/>
          </a:prstGeom>
          <a:noFill/>
          <a:extLst>
            <a:ext uri="{909E8E84-426E-40DD-AFC4-6F175D3DCCD1}">
              <a14:hiddenFill xmlns:a14="http://schemas.microsoft.com/office/drawing/2010/main">
                <a:solidFill>
                  <a:srgbClr val="FFFFFF"/>
                </a:solidFill>
              </a14:hiddenFill>
            </a:ext>
          </a:extLst>
        </p:spPr>
      </p:pic>
      <p:pic>
        <p:nvPicPr>
          <p:cNvPr id="59" name="Inhaltsplatzhalter 11"/>
          <p:cNvPicPr>
            <a:picLocks noChangeAspect="1"/>
          </p:cNvPicPr>
          <p:nvPr/>
        </p:nvPicPr>
        <p:blipFill>
          <a:blip r:embed="rId5" cstate="print">
            <a:lum bright="70000" contrast="-70000"/>
            <a:extLst>
              <a:ext uri="{28A0092B-C50C-407E-A947-70E740481C1C}">
                <a14:useLocalDpi xmlns:a14="http://schemas.microsoft.com/office/drawing/2010/main" val="0"/>
              </a:ext>
            </a:extLst>
          </a:blip>
          <a:stretch>
            <a:fillRect/>
          </a:stretch>
        </p:blipFill>
        <p:spPr bwMode="auto">
          <a:xfrm>
            <a:off x="8260977" y="4711353"/>
            <a:ext cx="794107" cy="794107"/>
          </a:xfrm>
          <a:prstGeom prst="rect">
            <a:avLst/>
          </a:prstGeom>
          <a:noFill/>
          <a:extLst>
            <a:ext uri="{909E8E84-426E-40DD-AFC4-6F175D3DCCD1}">
              <a14:hiddenFill xmlns:a14="http://schemas.microsoft.com/office/drawing/2010/main">
                <a:solidFill>
                  <a:srgbClr val="FFFFFF"/>
                </a:solidFill>
              </a14:hiddenFill>
            </a:ext>
          </a:extLst>
        </p:spPr>
      </p:pic>
      <p:pic>
        <p:nvPicPr>
          <p:cNvPr id="60" name="Inhaltsplatzhalter 11"/>
          <p:cNvPicPr>
            <a:picLocks noChangeAspect="1"/>
          </p:cNvPicPr>
          <p:nvPr/>
        </p:nvPicPr>
        <p:blipFill>
          <a:blip r:embed="rId5" cstate="print">
            <a:lum bright="70000" contrast="-70000"/>
            <a:extLst>
              <a:ext uri="{28A0092B-C50C-407E-A947-70E740481C1C}">
                <a14:useLocalDpi xmlns:a14="http://schemas.microsoft.com/office/drawing/2010/main" val="0"/>
              </a:ext>
            </a:extLst>
          </a:blip>
          <a:stretch>
            <a:fillRect/>
          </a:stretch>
        </p:blipFill>
        <p:spPr bwMode="auto">
          <a:xfrm>
            <a:off x="8335604" y="5438158"/>
            <a:ext cx="794107" cy="794107"/>
          </a:xfrm>
          <a:prstGeom prst="rect">
            <a:avLst/>
          </a:prstGeom>
          <a:noFill/>
          <a:extLst>
            <a:ext uri="{909E8E84-426E-40DD-AFC4-6F175D3DCCD1}">
              <a14:hiddenFill xmlns:a14="http://schemas.microsoft.com/office/drawing/2010/main">
                <a:solidFill>
                  <a:srgbClr val="FFFFFF"/>
                </a:solidFill>
              </a14:hiddenFill>
            </a:ext>
          </a:extLst>
        </p:spPr>
      </p:pic>
      <p:pic>
        <p:nvPicPr>
          <p:cNvPr id="61" name="Inhaltsplatzhalter 11"/>
          <p:cNvPicPr>
            <a:picLocks noChangeAspect="1"/>
          </p:cNvPicPr>
          <p:nvPr/>
        </p:nvPicPr>
        <p:blipFill>
          <a:blip r:embed="rId4" cstate="print">
            <a:lum bright="70000" contrast="-70000"/>
            <a:extLst>
              <a:ext uri="{28A0092B-C50C-407E-A947-70E740481C1C}">
                <a14:useLocalDpi xmlns:a14="http://schemas.microsoft.com/office/drawing/2010/main" val="0"/>
              </a:ext>
            </a:extLst>
          </a:blip>
          <a:stretch>
            <a:fillRect/>
          </a:stretch>
        </p:blipFill>
        <p:spPr bwMode="auto">
          <a:xfrm>
            <a:off x="10457027" y="4711353"/>
            <a:ext cx="1595831" cy="1595831"/>
          </a:xfrm>
          <a:prstGeom prst="rect">
            <a:avLst/>
          </a:prstGeom>
          <a:noFill/>
          <a:extLst>
            <a:ext uri="{909E8E84-426E-40DD-AFC4-6F175D3DCCD1}">
              <a14:hiddenFill xmlns:a14="http://schemas.microsoft.com/office/drawing/2010/main">
                <a:solidFill>
                  <a:srgbClr val="FFFFFF"/>
                </a:solidFill>
              </a14:hiddenFill>
            </a:ext>
          </a:extLst>
        </p:spPr>
      </p:pic>
      <p:pic>
        <p:nvPicPr>
          <p:cNvPr id="62" name="Inhaltsplatzhalter 11"/>
          <p:cNvPicPr>
            <a:picLocks noChangeAspect="1"/>
          </p:cNvPicPr>
          <p:nvPr/>
        </p:nvPicPr>
        <p:blipFill>
          <a:blip r:embed="rId5" cstate="print">
            <a:lum bright="70000" contrast="-70000"/>
            <a:extLst>
              <a:ext uri="{28A0092B-C50C-407E-A947-70E740481C1C}">
                <a14:useLocalDpi xmlns:a14="http://schemas.microsoft.com/office/drawing/2010/main" val="0"/>
              </a:ext>
            </a:extLst>
          </a:blip>
          <a:stretch>
            <a:fillRect/>
          </a:stretch>
        </p:blipFill>
        <p:spPr bwMode="auto">
          <a:xfrm>
            <a:off x="10089728" y="5410512"/>
            <a:ext cx="794107" cy="794107"/>
          </a:xfrm>
          <a:prstGeom prst="rect">
            <a:avLst/>
          </a:prstGeom>
          <a:noFill/>
          <a:extLst>
            <a:ext uri="{909E8E84-426E-40DD-AFC4-6F175D3DCCD1}">
              <a14:hiddenFill xmlns:a14="http://schemas.microsoft.com/office/drawing/2010/main">
                <a:solidFill>
                  <a:srgbClr val="FFFFFF"/>
                </a:solidFill>
              </a14:hiddenFill>
            </a:ext>
          </a:extLst>
        </p:spPr>
      </p:pic>
      <p:pic>
        <p:nvPicPr>
          <p:cNvPr id="63" name="Inhaltsplatzhalter 11"/>
          <p:cNvPicPr>
            <a:picLocks noChangeAspect="1"/>
          </p:cNvPicPr>
          <p:nvPr/>
        </p:nvPicPr>
        <p:blipFill>
          <a:blip r:embed="rId5" cstate="print">
            <a:lum bright="70000" contrast="-70000"/>
            <a:extLst>
              <a:ext uri="{28A0092B-C50C-407E-A947-70E740481C1C}">
                <a14:useLocalDpi xmlns:a14="http://schemas.microsoft.com/office/drawing/2010/main" val="0"/>
              </a:ext>
            </a:extLst>
          </a:blip>
          <a:stretch>
            <a:fillRect/>
          </a:stretch>
        </p:blipFill>
        <p:spPr bwMode="auto">
          <a:xfrm>
            <a:off x="10404211" y="4956845"/>
            <a:ext cx="794107" cy="794107"/>
          </a:xfrm>
          <a:prstGeom prst="rect">
            <a:avLst/>
          </a:prstGeom>
          <a:noFill/>
          <a:extLst>
            <a:ext uri="{909E8E84-426E-40DD-AFC4-6F175D3DCCD1}">
              <a14:hiddenFill xmlns:a14="http://schemas.microsoft.com/office/drawing/2010/main">
                <a:solidFill>
                  <a:srgbClr val="FFFFFF"/>
                </a:solidFill>
              </a14:hiddenFill>
            </a:ext>
          </a:extLst>
        </p:spPr>
      </p:pic>
      <p:pic>
        <p:nvPicPr>
          <p:cNvPr id="64" name="Inhaltsplatzhalter 11"/>
          <p:cNvPicPr>
            <a:picLocks noChangeAspect="1"/>
          </p:cNvPicPr>
          <p:nvPr/>
        </p:nvPicPr>
        <p:blipFill>
          <a:blip r:embed="rId4" cstate="print">
            <a:lum bright="70000" contrast="-70000"/>
            <a:extLst>
              <a:ext uri="{28A0092B-C50C-407E-A947-70E740481C1C}">
                <a14:useLocalDpi xmlns:a14="http://schemas.microsoft.com/office/drawing/2010/main" val="0"/>
              </a:ext>
            </a:extLst>
          </a:blip>
          <a:stretch>
            <a:fillRect/>
          </a:stretch>
        </p:blipFill>
        <p:spPr bwMode="auto">
          <a:xfrm>
            <a:off x="9275978" y="4051591"/>
            <a:ext cx="1595831" cy="1595831"/>
          </a:xfrm>
          <a:prstGeom prst="rect">
            <a:avLst/>
          </a:prstGeom>
          <a:noFill/>
          <a:extLst>
            <a:ext uri="{909E8E84-426E-40DD-AFC4-6F175D3DCCD1}">
              <a14:hiddenFill xmlns:a14="http://schemas.microsoft.com/office/drawing/2010/main">
                <a:solidFill>
                  <a:srgbClr val="FFFFFF"/>
                </a:solidFill>
              </a14:hiddenFill>
            </a:ext>
          </a:extLst>
        </p:spPr>
      </p:pic>
      <p:pic>
        <p:nvPicPr>
          <p:cNvPr id="65" name="Inhaltsplatzhalter 11"/>
          <p:cNvPicPr>
            <a:picLocks noChangeAspect="1"/>
          </p:cNvPicPr>
          <p:nvPr/>
        </p:nvPicPr>
        <p:blipFill>
          <a:blip r:embed="rId5" cstate="print">
            <a:lum bright="70000" contrast="-70000"/>
            <a:extLst>
              <a:ext uri="{28A0092B-C50C-407E-A947-70E740481C1C}">
                <a14:useLocalDpi xmlns:a14="http://schemas.microsoft.com/office/drawing/2010/main" val="0"/>
              </a:ext>
            </a:extLst>
          </a:blip>
          <a:stretch>
            <a:fillRect/>
          </a:stretch>
        </p:blipFill>
        <p:spPr bwMode="auto">
          <a:xfrm>
            <a:off x="9626277" y="5567049"/>
            <a:ext cx="794107" cy="794107"/>
          </a:xfrm>
          <a:prstGeom prst="rect">
            <a:avLst/>
          </a:prstGeom>
          <a:noFill/>
          <a:extLst>
            <a:ext uri="{909E8E84-426E-40DD-AFC4-6F175D3DCCD1}">
              <a14:hiddenFill xmlns:a14="http://schemas.microsoft.com/office/drawing/2010/main">
                <a:solidFill>
                  <a:srgbClr val="FFFFFF"/>
                </a:solidFill>
              </a14:hiddenFill>
            </a:ext>
          </a:extLst>
        </p:spPr>
      </p:pic>
      <p:sp>
        <p:nvSpPr>
          <p:cNvPr id="46" name="Rechteck 45"/>
          <p:cNvSpPr/>
          <p:nvPr/>
        </p:nvSpPr>
        <p:spPr>
          <a:xfrm>
            <a:off x="8422279" y="3581933"/>
            <a:ext cx="3339073" cy="1330720"/>
          </a:xfrm>
          <a:prstGeom prst="rect">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aphicFrame>
        <p:nvGraphicFramePr>
          <p:cNvPr id="19" name="Tabelle 18"/>
          <p:cNvGraphicFramePr>
            <a:graphicFrameLocks noGrp="1"/>
          </p:cNvGraphicFramePr>
          <p:nvPr>
            <p:extLst/>
          </p:nvPr>
        </p:nvGraphicFramePr>
        <p:xfrm>
          <a:off x="8422279" y="3586194"/>
          <a:ext cx="1595722" cy="1327968"/>
        </p:xfrm>
        <a:graphic>
          <a:graphicData uri="http://schemas.openxmlformats.org/drawingml/2006/table">
            <a:tbl>
              <a:tblPr firstRow="1" bandRow="1">
                <a:tableStyleId>{7DF18680-E054-41AD-8BC1-D1AEF772440D}</a:tableStyleId>
              </a:tblPr>
              <a:tblGrid>
                <a:gridCol w="1595722">
                  <a:extLst>
                    <a:ext uri="{9D8B030D-6E8A-4147-A177-3AD203B41FA5}">
                      <a16:colId xmlns:a16="http://schemas.microsoft.com/office/drawing/2014/main" val="4131919823"/>
                    </a:ext>
                  </a:extLst>
                </a:gridCol>
              </a:tblGrid>
              <a:tr h="331992">
                <a:tc>
                  <a:txBody>
                    <a:bodyPr/>
                    <a:lstStyle/>
                    <a:p>
                      <a:r>
                        <a:rPr lang="de-CH" sz="1200" dirty="0" smtClean="0"/>
                        <a:t>Wiederverwendung</a:t>
                      </a:r>
                      <a:endParaRPr lang="de-CH" sz="1200" dirty="0"/>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tcPr>
                </a:tc>
                <a:extLst>
                  <a:ext uri="{0D108BD9-81ED-4DB2-BD59-A6C34878D82A}">
                    <a16:rowId xmlns:a16="http://schemas.microsoft.com/office/drawing/2014/main" val="971411512"/>
                  </a:ext>
                </a:extLst>
              </a:tr>
              <a:tr h="331992">
                <a:tc>
                  <a:txBody>
                    <a:bodyPr/>
                    <a:lstStyle/>
                    <a:p>
                      <a:r>
                        <a:rPr lang="de-CH" sz="1200" dirty="0" smtClean="0"/>
                        <a:t>Amtlicher Name</a:t>
                      </a:r>
                      <a:endParaRPr lang="de-CH" sz="1200" dirty="0"/>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tcPr>
                </a:tc>
                <a:extLst>
                  <a:ext uri="{0D108BD9-81ED-4DB2-BD59-A6C34878D82A}">
                    <a16:rowId xmlns:a16="http://schemas.microsoft.com/office/drawing/2014/main" val="548612885"/>
                  </a:ext>
                </a:extLst>
              </a:tr>
              <a:tr h="331992">
                <a:tc>
                  <a:txBody>
                    <a:bodyPr/>
                    <a:lstStyle/>
                    <a:p>
                      <a:r>
                        <a:rPr lang="de-CH" sz="1200" dirty="0" smtClean="0"/>
                        <a:t>Geburtsdatum</a:t>
                      </a:r>
                      <a:endParaRPr lang="de-CH" sz="1200" dirty="0"/>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tcPr>
                </a:tc>
                <a:extLst>
                  <a:ext uri="{0D108BD9-81ED-4DB2-BD59-A6C34878D82A}">
                    <a16:rowId xmlns:a16="http://schemas.microsoft.com/office/drawing/2014/main" val="1546294933"/>
                  </a:ext>
                </a:extLst>
              </a:tr>
              <a:tr h="331992">
                <a:tc>
                  <a:txBody>
                    <a:bodyPr/>
                    <a:lstStyle/>
                    <a:p>
                      <a:r>
                        <a:rPr lang="de-CH" sz="1200" dirty="0" smtClean="0"/>
                        <a:t>Nationalität</a:t>
                      </a:r>
                      <a:endParaRPr lang="de-CH" sz="1200" dirty="0"/>
                    </a:p>
                  </a:txBody>
                  <a:tcP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B w="1270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2693442117"/>
                  </a:ext>
                </a:extLst>
              </a:tr>
            </a:tbl>
          </a:graphicData>
        </a:graphic>
      </p:graphicFrame>
      <p:pic>
        <p:nvPicPr>
          <p:cNvPr id="26" name="Inhaltsplatzhalter 11"/>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9689852" y="3592529"/>
            <a:ext cx="1334301" cy="1334301"/>
          </a:xfrm>
          <a:prstGeom prst="rect">
            <a:avLst/>
          </a:prstGeom>
          <a:noFill/>
          <a:extLst>
            <a:ext uri="{909E8E84-426E-40DD-AFC4-6F175D3DCCD1}">
              <a14:hiddenFill xmlns:a14="http://schemas.microsoft.com/office/drawing/2010/main">
                <a:solidFill>
                  <a:srgbClr val="FFFFFF"/>
                </a:solidFill>
              </a14:hiddenFill>
            </a:ext>
          </a:extLst>
        </p:spPr>
      </p:pic>
      <p:pic>
        <p:nvPicPr>
          <p:cNvPr id="27" name="Inhaltsplatzhalter 11"/>
          <p:cNvPicPr>
            <a:picLocks noChangeAspect="1"/>
          </p:cNvPicPr>
          <p:nvPr/>
        </p:nvPicPr>
        <p:blipFill>
          <a:blip r:embed="rId3"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222526" y="3579855"/>
            <a:ext cx="1334301" cy="1334301"/>
          </a:xfrm>
          <a:prstGeom prst="rect">
            <a:avLst/>
          </a:prstGeom>
          <a:noFill/>
          <a:extLst>
            <a:ext uri="{909E8E84-426E-40DD-AFC4-6F175D3DCCD1}">
              <a14:hiddenFill xmlns:a14="http://schemas.microsoft.com/office/drawing/2010/main">
                <a:solidFill>
                  <a:srgbClr val="FFFFFF"/>
                </a:solidFill>
              </a14:hiddenFill>
            </a:ext>
          </a:extLst>
        </p:spPr>
      </p:pic>
      <p:pic>
        <p:nvPicPr>
          <p:cNvPr id="28" name="Inhaltsplatzhalter 11"/>
          <p:cNvPicPr>
            <a:picLocks noChangeAspect="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755200" y="3598870"/>
            <a:ext cx="1334301" cy="1334301"/>
          </a:xfrm>
          <a:prstGeom prst="rect">
            <a:avLst/>
          </a:prstGeom>
          <a:noFill/>
          <a:extLst>
            <a:ext uri="{909E8E84-426E-40DD-AFC4-6F175D3DCCD1}">
              <a14:hiddenFill xmlns:a14="http://schemas.microsoft.com/office/drawing/2010/main">
                <a:solidFill>
                  <a:srgbClr val="FFFFFF"/>
                </a:solidFill>
              </a14:hiddenFill>
            </a:ext>
          </a:extLst>
        </p:spPr>
      </p:pic>
      <p:sp>
        <p:nvSpPr>
          <p:cNvPr id="3" name="Rechteck 2"/>
          <p:cNvSpPr/>
          <p:nvPr/>
        </p:nvSpPr>
        <p:spPr>
          <a:xfrm rot="16200000">
            <a:off x="606928" y="2709568"/>
            <a:ext cx="1306800" cy="402106"/>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200" b="1" dirty="0" smtClean="0"/>
              <a:t>Organisation A</a:t>
            </a:r>
            <a:endParaRPr lang="de-CH" sz="1200" b="1" dirty="0"/>
          </a:p>
        </p:txBody>
      </p:sp>
      <p:sp>
        <p:nvSpPr>
          <p:cNvPr id="66" name="Rechteck 65"/>
          <p:cNvSpPr/>
          <p:nvPr/>
        </p:nvSpPr>
        <p:spPr>
          <a:xfrm rot="16200000">
            <a:off x="606928" y="4036856"/>
            <a:ext cx="1306800" cy="402106"/>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200" b="1" dirty="0" smtClean="0"/>
              <a:t>Organisation B</a:t>
            </a:r>
            <a:endParaRPr lang="de-CH" sz="1200" b="1" dirty="0"/>
          </a:p>
        </p:txBody>
      </p:sp>
      <p:sp>
        <p:nvSpPr>
          <p:cNvPr id="67" name="Rechteck 66"/>
          <p:cNvSpPr/>
          <p:nvPr/>
        </p:nvSpPr>
        <p:spPr>
          <a:xfrm rot="16200000">
            <a:off x="606684" y="5365245"/>
            <a:ext cx="1307289" cy="402106"/>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200" b="1" dirty="0" smtClean="0"/>
              <a:t>Organisation C</a:t>
            </a:r>
            <a:endParaRPr lang="de-CH" sz="1200" b="1" dirty="0"/>
          </a:p>
        </p:txBody>
      </p:sp>
    </p:spTree>
    <p:extLst>
      <p:ext uri="{BB962C8B-B14F-4D97-AF65-F5344CB8AC3E}">
        <p14:creationId xmlns:p14="http://schemas.microsoft.com/office/powerpoint/2010/main" val="16107438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59275" y="1426032"/>
            <a:ext cx="10431925" cy="461665"/>
          </a:xfrm>
        </p:spPr>
        <p:txBody>
          <a:bodyPr/>
          <a:lstStyle/>
          <a:p>
            <a:r>
              <a:rPr lang="de-CH" dirty="0" smtClean="0"/>
              <a:t>Berufsnomenklatur als Erstes auf der IOP</a:t>
            </a:r>
            <a:endParaRPr lang="en-US" dirty="0"/>
          </a:p>
        </p:txBody>
      </p:sp>
      <p:sp>
        <p:nvSpPr>
          <p:cNvPr id="3" name="Inhaltsplatzhalter 2"/>
          <p:cNvSpPr>
            <a:spLocks noGrp="1"/>
          </p:cNvSpPr>
          <p:nvPr>
            <p:ph idx="1"/>
          </p:nvPr>
        </p:nvSpPr>
        <p:spPr>
          <a:xfrm>
            <a:off x="1063636" y="2492375"/>
            <a:ext cx="10427564" cy="2693045"/>
          </a:xfrm>
        </p:spPr>
        <p:txBody>
          <a:bodyPr/>
          <a:lstStyle/>
          <a:p>
            <a:r>
              <a:rPr lang="de-CH" sz="2000" dirty="0"/>
              <a:t>Das EDI (BFS) wird beauftragt, gemeinsam mit dem WBF (SECO) ein Projekt zur Weiterentwicklung des gemeinsamen </a:t>
            </a:r>
            <a:r>
              <a:rPr lang="de-CH" sz="2000" dirty="0" err="1"/>
              <a:t>Nomenklatureinsatzes</a:t>
            </a:r>
            <a:r>
              <a:rPr lang="de-CH" sz="2000" dirty="0"/>
              <a:t> unter Nutzung der </a:t>
            </a:r>
            <a:r>
              <a:rPr lang="de-CH" sz="2000" dirty="0" err="1"/>
              <a:t>lnteroperabilitäts</a:t>
            </a:r>
            <a:r>
              <a:rPr lang="de-CH" sz="2000" dirty="0"/>
              <a:t>-Plattform für die Berufsnomenklatur bis zum 30. Juni 2021 </a:t>
            </a:r>
            <a:r>
              <a:rPr lang="de-CH" sz="2000" dirty="0" smtClean="0"/>
              <a:t>durchzuführen</a:t>
            </a:r>
          </a:p>
          <a:p>
            <a:endParaRPr lang="de-CH" sz="2000" dirty="0"/>
          </a:p>
          <a:p>
            <a:r>
              <a:rPr lang="de-CH" sz="2000" dirty="0" smtClean="0">
                <a:sym typeface="Wingdings" panose="05000000000000000000" pitchFamily="2" charset="2"/>
              </a:rPr>
              <a:t> Arbeiten mit Fachabteilung grösstenteils erfolgt, nun technische Umsetzung der ersten Version der Interoperabilitätsplattform</a:t>
            </a:r>
            <a:endParaRPr lang="en-US" sz="2000" dirty="0"/>
          </a:p>
        </p:txBody>
      </p:sp>
    </p:spTree>
    <p:extLst>
      <p:ext uri="{BB962C8B-B14F-4D97-AF65-F5344CB8AC3E}">
        <p14:creationId xmlns:p14="http://schemas.microsoft.com/office/powerpoint/2010/main" val="1104183153"/>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_Vorlage_BFS2017.potx [Schreibgeschützt]" id="{0980BA35-6A47-464C-8D5A-E34FAAF12656}" vid="{961C9C26-460D-409D-8DCA-18A856DABC1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ADCB766BC1E37A48BCF6CE5D20640D07" ma:contentTypeVersion="2" ma:contentTypeDescription="Ein neues Dokument erstellen." ma:contentTypeScope="" ma:versionID="eb9ed0c463df89238bd2ce9f4553c1be">
  <xsd:schema xmlns:xsd="http://www.w3.org/2001/XMLSchema" xmlns:xs="http://www.w3.org/2001/XMLSchema" xmlns:p="http://schemas.microsoft.com/office/2006/metadata/properties" xmlns:ns2="3e2d4ac0-dcda-4606-98e9-d043e4287399" targetNamespace="http://schemas.microsoft.com/office/2006/metadata/properties" ma:root="true" ma:fieldsID="a5e7164d39c09fc55ffc707f85731e33" ns2:_="">
    <xsd:import namespace="3e2d4ac0-dcda-4606-98e9-d043e428739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2d4ac0-dcda-4606-98e9-d043e4287399"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A4CA799-3D81-4051-AEAC-93426B0117A2}"/>
</file>

<file path=customXml/itemProps2.xml><?xml version="1.0" encoding="utf-8"?>
<ds:datastoreItem xmlns:ds="http://schemas.openxmlformats.org/officeDocument/2006/customXml" ds:itemID="{3A8E5EBC-51E6-4B32-87FF-9F5CAB501CBF}"/>
</file>

<file path=customXml/itemProps3.xml><?xml version="1.0" encoding="utf-8"?>
<ds:datastoreItem xmlns:ds="http://schemas.openxmlformats.org/officeDocument/2006/customXml" ds:itemID="{FFE3EE92-C08E-4BF3-83E4-477980498975}"/>
</file>

<file path=docProps/app.xml><?xml version="1.0" encoding="utf-8"?>
<Properties xmlns="http://schemas.openxmlformats.org/officeDocument/2006/extended-properties" xmlns:vt="http://schemas.openxmlformats.org/officeDocument/2006/docPropsVTypes">
  <Template>Powerpoint_Vorlage_BFS2017</Template>
  <TotalTime>0</TotalTime>
  <Words>641</Words>
  <Application>Microsoft Office PowerPoint</Application>
  <PresentationFormat>Breitbild</PresentationFormat>
  <Paragraphs>191</Paragraphs>
  <Slides>13</Slides>
  <Notes>2</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13</vt:i4>
      </vt:variant>
    </vt:vector>
  </HeadingPairs>
  <TitlesOfParts>
    <vt:vector size="17" baseType="lpstr">
      <vt:lpstr>Arial</vt:lpstr>
      <vt:lpstr>Calibri</vt:lpstr>
      <vt:lpstr>Wingdings</vt:lpstr>
      <vt:lpstr>Office</vt:lpstr>
      <vt:lpstr>Programm Nationale Datenbewirtschaftung (NaDB)   Forum OGD   01.03.2021  Manuela Lenk, Vizedirektorin, Abteilungsleiterin Interoperabilität und Register Programmleitung NaDB </vt:lpstr>
      <vt:lpstr>Inhalt</vt:lpstr>
      <vt:lpstr>Ausgangslage</vt:lpstr>
      <vt:lpstr>Zielsetzung</vt:lpstr>
      <vt:lpstr>PowerPoint-Präsentation</vt:lpstr>
      <vt:lpstr>Interoperabilität - Plattform</vt:lpstr>
      <vt:lpstr>Interoperabilitäts-Plattform und OGD Plattformen</vt:lpstr>
      <vt:lpstr>Standardisierung und Harmonisierung</vt:lpstr>
      <vt:lpstr>Berufsnomenklatur als Erstes auf der IOP</vt:lpstr>
      <vt:lpstr>Rollen der nationalen Datenbewirtschaftung</vt:lpstr>
      <vt:lpstr>Pilotprojekt </vt:lpstr>
      <vt:lpstr>PowerPoint-Präsentation</vt:lpstr>
      <vt:lpstr>PowerPoint-Präsentation</vt:lpstr>
    </vt:vector>
  </TitlesOfParts>
  <Company>Bundesverwaltung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Walter Grolimund</dc:creator>
  <cp:lastModifiedBy>Roth Matthias BFS</cp:lastModifiedBy>
  <cp:revision>820</cp:revision>
  <cp:lastPrinted>2020-01-13T16:54:29Z</cp:lastPrinted>
  <dcterms:created xsi:type="dcterms:W3CDTF">2018-04-29T15:59:55Z</dcterms:created>
  <dcterms:modified xsi:type="dcterms:W3CDTF">2021-02-22T12:31:42Z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0x010100ADCB766BC1E37A48BCF6CE5D20640D07</vt:lpwstr>
  </property>
  <property fmtid="{D5CDD505-2E9C-101B-9397-08002B2CF9AE}" pid="3" name="BFSZielseite">
    <vt:lpwstr>137;#Diffusion|17ad6c93-ffb8-4889-a519-7cd89a0abc6a</vt:lpwstr>
  </property>
  <property fmtid="{D5CDD505-2E9C-101B-9397-08002B2CF9AE}" pid="4" name="BFSThemen">
    <vt:lpwstr/>
  </property>
  <property fmtid="{D5CDD505-2E9C-101B-9397-08002B2CF9AE}" pid="5" name="OFSSubThemen">
    <vt:lpwstr/>
  </property>
</Properties>
</file>